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5099" r:id="rId1"/>
    <p:sldMasterId id="2147485110" r:id="rId2"/>
  </p:sldMasterIdLst>
  <p:notesMasterIdLst>
    <p:notesMasterId r:id="rId21"/>
  </p:notesMasterIdLst>
  <p:sldIdLst>
    <p:sldId id="564" r:id="rId3"/>
    <p:sldId id="510" r:id="rId4"/>
    <p:sldId id="553" r:id="rId5"/>
    <p:sldId id="513" r:id="rId6"/>
    <p:sldId id="514" r:id="rId7"/>
    <p:sldId id="516" r:id="rId8"/>
    <p:sldId id="558" r:id="rId9"/>
    <p:sldId id="559" r:id="rId10"/>
    <p:sldId id="560" r:id="rId11"/>
    <p:sldId id="540" r:id="rId12"/>
    <p:sldId id="541" r:id="rId13"/>
    <p:sldId id="542" r:id="rId14"/>
    <p:sldId id="543" r:id="rId15"/>
    <p:sldId id="561" r:id="rId16"/>
    <p:sldId id="544" r:id="rId17"/>
    <p:sldId id="551" r:id="rId18"/>
    <p:sldId id="563" r:id="rId19"/>
    <p:sldId id="565" r:id="rId20"/>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799" userDrawn="1">
          <p15:clr>
            <a:srgbClr val="A4A3A4"/>
          </p15:clr>
        </p15:guide>
        <p15:guide id="2" pos="612" userDrawn="1">
          <p15:clr>
            <a:srgbClr val="A4A3A4"/>
          </p15:clr>
        </p15:guide>
        <p15:guide id="3" orient="horz" pos="59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595959"/>
    <a:srgbClr val="FD584A"/>
    <a:srgbClr val="0000FF"/>
    <a:srgbClr val="FF33CC"/>
    <a:srgbClr val="34421A"/>
    <a:srgbClr val="1A210D"/>
    <a:srgbClr val="67603B"/>
    <a:srgbClr val="AEBD51"/>
    <a:srgbClr val="99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9" autoAdjust="0"/>
    <p:restoredTop sz="96314" autoAdjust="0"/>
  </p:normalViewPr>
  <p:slideViewPr>
    <p:cSldViewPr snapToGrid="0" snapToObjects="1" showGuides="1">
      <p:cViewPr varScale="1">
        <p:scale>
          <a:sx n="143" d="100"/>
          <a:sy n="143" d="100"/>
        </p:scale>
        <p:origin x="720" y="120"/>
      </p:cViewPr>
      <p:guideLst>
        <p:guide orient="horz" pos="799"/>
        <p:guide pos="612"/>
        <p:guide orient="horz" pos="599"/>
      </p:guideLst>
    </p:cSldViewPr>
  </p:slideViewPr>
  <p:notesTextViewPr>
    <p:cViewPr>
      <p:scale>
        <a:sx n="100" d="100"/>
        <a:sy n="100" d="100"/>
      </p:scale>
      <p:origin x="0" y="0"/>
    </p:cViewPr>
  </p:notesTextViewPr>
  <p:sorterViewPr>
    <p:cViewPr>
      <p:scale>
        <a:sx n="168" d="100"/>
        <a:sy n="168"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465261-95D4-419E-BA20-A82485929D8A}" type="doc">
      <dgm:prSet loTypeId="urn:microsoft.com/office/officeart/2005/8/layout/vList4#1" loCatId="picture" qsTypeId="urn:microsoft.com/office/officeart/2005/8/quickstyle/simple1" qsCatId="simple" csTypeId="urn:microsoft.com/office/officeart/2005/8/colors/colorful1#1" csCatId="colorful" phldr="1"/>
      <dgm:spPr/>
      <dgm:t>
        <a:bodyPr/>
        <a:lstStyle/>
        <a:p>
          <a:endParaRPr lang="zh-CN" altLang="en-US"/>
        </a:p>
      </dgm:t>
    </dgm:pt>
    <dgm:pt modelId="{18C372C0-5AD8-4A38-89E9-D16097035E80}" type="pres">
      <dgm:prSet presAssocID="{22465261-95D4-419E-BA20-A82485929D8A}" presName="linear" presStyleCnt="0">
        <dgm:presLayoutVars>
          <dgm:dir/>
          <dgm:resizeHandles val="exact"/>
        </dgm:presLayoutVars>
      </dgm:prSet>
      <dgm:spPr/>
      <dgm:t>
        <a:bodyPr/>
        <a:lstStyle/>
        <a:p>
          <a:endParaRPr lang="zh-CN" altLang="en-US"/>
        </a:p>
      </dgm:t>
    </dgm:pt>
  </dgm:ptLst>
  <dgm:cxnLst>
    <dgm:cxn modelId="{967B1899-EA77-46F8-8C8D-F568ED71D730}" type="presOf" srcId="{22465261-95D4-419E-BA20-A82485929D8A}" destId="{18C372C0-5AD8-4A38-89E9-D16097035E80}" srcOrd="0" destOrd="0" presId="urn:microsoft.com/office/officeart/2005/8/layout/vList4#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a:extLst>
              <a:ext uri="{FF2B5EF4-FFF2-40B4-BE49-F238E27FC236}">
                <a16:creationId xmlns="" xmlns:a16="http://schemas.microsoft.com/office/drawing/2014/main" id="{58DC4072-7015-47D7-80D6-7ED731BBECC7}"/>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buFontTx/>
              <a:buNone/>
              <a:defRPr sz="1200">
                <a:ea typeface="宋体" pitchFamily="2" charset="-122"/>
              </a:defRPr>
            </a:lvl1pPr>
          </a:lstStyle>
          <a:p>
            <a:pPr>
              <a:defRPr/>
            </a:pPr>
            <a:endParaRPr lang="zh-CN" altLang="en-US"/>
          </a:p>
        </p:txBody>
      </p:sp>
      <p:sp>
        <p:nvSpPr>
          <p:cNvPr id="3" name="日期占位符 2">
            <a:extLst>
              <a:ext uri="{FF2B5EF4-FFF2-40B4-BE49-F238E27FC236}">
                <a16:creationId xmlns="" xmlns:a16="http://schemas.microsoft.com/office/drawing/2014/main" id="{97961FF4-D2FD-40E0-ADB8-CD54B5FC338A}"/>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buFontTx/>
              <a:buNone/>
              <a:defRPr sz="1200">
                <a:ea typeface="宋体" pitchFamily="2" charset="-122"/>
              </a:defRPr>
            </a:lvl1pPr>
          </a:lstStyle>
          <a:p>
            <a:pPr>
              <a:defRPr/>
            </a:pPr>
            <a:fld id="{1242DA96-C299-430A-BEAD-4BEDFCFD1911}" type="datetimeFigureOut">
              <a:rPr lang="zh-CN" altLang="en-US"/>
              <a:pPr>
                <a:defRPr/>
              </a:pPr>
              <a:t>2021/2/28</a:t>
            </a:fld>
            <a:endParaRPr lang="zh-CN" altLang="en-US"/>
          </a:p>
        </p:txBody>
      </p:sp>
      <p:sp>
        <p:nvSpPr>
          <p:cNvPr id="4" name="幻灯片图像占位符 3">
            <a:extLst>
              <a:ext uri="{FF2B5EF4-FFF2-40B4-BE49-F238E27FC236}">
                <a16:creationId xmlns="" xmlns:a16="http://schemas.microsoft.com/office/drawing/2014/main" id="{6ABBD31D-C3E1-4881-A579-0116493FD23B}"/>
              </a:ext>
            </a:extLst>
          </p:cNvPr>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a:extLst>
              <a:ext uri="{FF2B5EF4-FFF2-40B4-BE49-F238E27FC236}">
                <a16:creationId xmlns="" xmlns:a16="http://schemas.microsoft.com/office/drawing/2014/main" id="{1BBF2A0D-18EE-4191-B980-11364CB42245}"/>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a:extLst>
              <a:ext uri="{FF2B5EF4-FFF2-40B4-BE49-F238E27FC236}">
                <a16:creationId xmlns="" xmlns:a16="http://schemas.microsoft.com/office/drawing/2014/main" id="{B647D433-6889-45C4-944D-6C65371C54C9}"/>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buFontTx/>
              <a:buNone/>
              <a:defRPr sz="1200">
                <a:ea typeface="宋体" pitchFamily="2" charset="-122"/>
              </a:defRPr>
            </a:lvl1pPr>
          </a:lstStyle>
          <a:p>
            <a:pPr>
              <a:defRPr/>
            </a:pPr>
            <a:endParaRPr lang="zh-CN" altLang="en-US"/>
          </a:p>
        </p:txBody>
      </p:sp>
      <p:sp>
        <p:nvSpPr>
          <p:cNvPr id="7" name="灯片编号占位符 6">
            <a:extLst>
              <a:ext uri="{FF2B5EF4-FFF2-40B4-BE49-F238E27FC236}">
                <a16:creationId xmlns="" xmlns:a16="http://schemas.microsoft.com/office/drawing/2014/main" id="{7FFB7A02-0FF6-48D9-9A92-C152CC92378B}"/>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buFont typeface="Arial" panose="020B0604020202020204" pitchFamily="34" charset="0"/>
              <a:buNone/>
              <a:defRPr sz="1200" smtClean="0"/>
            </a:lvl1pPr>
          </a:lstStyle>
          <a:p>
            <a:pPr>
              <a:defRPr/>
            </a:pPr>
            <a:fld id="{A4EAD11A-4B02-470C-A41F-920E7B0EB559}" type="slidenum">
              <a:rPr lang="zh-CN" altLang="en-US"/>
              <a:pPr>
                <a:defRPr/>
              </a:pPr>
              <a:t>‹#›</a:t>
            </a:fld>
            <a:endParaRPr lang="zh-CN" altLang="en-US"/>
          </a:p>
        </p:txBody>
      </p:sp>
    </p:spTree>
    <p:extLst>
      <p:ext uri="{BB962C8B-B14F-4D97-AF65-F5344CB8AC3E}">
        <p14:creationId xmlns:p14="http://schemas.microsoft.com/office/powerpoint/2010/main" val="92572449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a:defRPr/>
            </a:pPr>
            <a:fld id="{A4EAD11A-4B02-470C-A41F-920E7B0EB559}" type="slidenum">
              <a:rPr lang="zh-CN" altLang="en-US" smtClean="0"/>
              <a:pPr>
                <a:defRPr/>
              </a:pPr>
              <a:t>7</a:t>
            </a:fld>
            <a:endParaRPr lang="zh-CN" altLang="en-US"/>
          </a:p>
        </p:txBody>
      </p:sp>
    </p:spTree>
    <p:extLst>
      <p:ext uri="{BB962C8B-B14F-4D97-AF65-F5344CB8AC3E}">
        <p14:creationId xmlns:p14="http://schemas.microsoft.com/office/powerpoint/2010/main" val="41024973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044811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封面背景">
    <p:spTree>
      <p:nvGrpSpPr>
        <p:cNvPr id="1" name=""/>
        <p:cNvGrpSpPr/>
        <p:nvPr/>
      </p:nvGrpSpPr>
      <p:grpSpPr>
        <a:xfrm>
          <a:off x="0" y="0"/>
          <a:ext cx="0" cy="0"/>
          <a:chOff x="0" y="0"/>
          <a:chExt cx="0" cy="0"/>
        </a:xfrm>
      </p:grpSpPr>
      <p:sp>
        <p:nvSpPr>
          <p:cNvPr id="12" name="文本占位符 11"/>
          <p:cNvSpPr>
            <a:spLocks noGrp="1"/>
          </p:cNvSpPr>
          <p:nvPr>
            <p:ph type="body" sz="quarter" idx="10"/>
          </p:nvPr>
        </p:nvSpPr>
        <p:spPr>
          <a:xfrm>
            <a:off x="2038350" y="1357408"/>
            <a:ext cx="4960938" cy="804863"/>
          </a:xfrm>
          <a:prstGeom prst="rect">
            <a:avLst/>
          </a:prstGeom>
        </p:spPr>
        <p:txBody>
          <a:bodyPr lIns="0" tIns="0" rIns="0" bIns="0" anchor="ctr" anchorCtr="0"/>
          <a:lstStyle>
            <a:lvl1pPr marL="0" indent="0" algn="ctr">
              <a:buNone/>
              <a:defRPr sz="2800">
                <a:solidFill>
                  <a:schemeClr val="bg1"/>
                </a:solidFill>
                <a:latin typeface="微软雅黑" panose="020B0503020204020204" pitchFamily="34" charset="-122"/>
                <a:ea typeface="微软雅黑" panose="020B0503020204020204" pitchFamily="34" charset="-122"/>
              </a:defRPr>
            </a:lvl1pPr>
          </a:lstStyle>
          <a:p>
            <a:pPr lvl="0" algn="ctr"/>
            <a:r>
              <a:rPr kumimoji="1" lang="zh-CN" altLang="en-US" sz="4800" b="1">
                <a:solidFill>
                  <a:schemeClr val="bg1"/>
                </a:solidFill>
              </a:rPr>
              <a:t>编辑母版文本样式</a:t>
            </a:r>
          </a:p>
        </p:txBody>
      </p:sp>
      <p:sp>
        <p:nvSpPr>
          <p:cNvPr id="4" name="文本占位符 12">
            <a:extLst>
              <a:ext uri="{FF2B5EF4-FFF2-40B4-BE49-F238E27FC236}">
                <a16:creationId xmlns="" xmlns:a16="http://schemas.microsoft.com/office/drawing/2014/main" id="{D54D9ECD-2AE3-47D3-A738-D469C2620D10}"/>
              </a:ext>
            </a:extLst>
          </p:cNvPr>
          <p:cNvSpPr>
            <a:spLocks noGrp="1"/>
          </p:cNvSpPr>
          <p:nvPr>
            <p:ph type="body" sz="quarter" idx="11" hasCustomPrompt="1"/>
          </p:nvPr>
        </p:nvSpPr>
        <p:spPr>
          <a:xfrm>
            <a:off x="2285347" y="2162271"/>
            <a:ext cx="4573306" cy="405045"/>
          </a:xfrm>
          <a:prstGeom prst="rect">
            <a:avLst/>
          </a:prstGeom>
        </p:spPr>
        <p:txBody>
          <a:bodyPr>
            <a:noAutofit/>
          </a:bodyPr>
          <a:lstStyle>
            <a:lvl1pPr marL="0" indent="0" algn="ctr" defTabSz="914400" rtl="0" eaLnBrk="1" latinLnBrk="0" hangingPunct="1">
              <a:lnSpc>
                <a:spcPct val="90000"/>
              </a:lnSpc>
              <a:spcBef>
                <a:spcPts val="1000"/>
              </a:spcBef>
              <a:buFont typeface="Arial" panose="020B0604020202020204" pitchFamily="34" charset="0"/>
              <a:buNone/>
              <a:defRPr lang="zh-CN" altLang="en-US" sz="2400" b="1" kern="1200" dirty="0" smtClean="0">
                <a:solidFill>
                  <a:schemeClr val="bg1"/>
                </a:solidFill>
                <a:latin typeface="微软雅黑" panose="020B0503020204020204" pitchFamily="34" charset="-122"/>
                <a:ea typeface="微软雅黑" panose="020B0503020204020204" pitchFamily="34" charset="-122"/>
                <a:cs typeface="+mn-cs"/>
              </a:defRPr>
            </a:lvl1pPr>
            <a:lvl2pPr marL="457200" indent="0">
              <a:buNone/>
              <a:defRPr/>
            </a:lvl2pPr>
          </a:lstStyle>
          <a:p>
            <a:r>
              <a:rPr lang="zh-CN" altLang="en-US" sz="2800" b="1" dirty="0">
                <a:latin typeface="微软雅黑" panose="020B0503020204020204" pitchFamily="34" charset="-122"/>
                <a:ea typeface="微软雅黑" panose="020B0503020204020204" pitchFamily="34" charset="-122"/>
              </a:rPr>
              <a:t>请输入文字</a:t>
            </a:r>
          </a:p>
        </p:txBody>
      </p:sp>
      <p:sp>
        <p:nvSpPr>
          <p:cNvPr id="5" name="矩形 4"/>
          <p:cNvSpPr/>
          <p:nvPr userDrawn="1"/>
        </p:nvSpPr>
        <p:spPr>
          <a:xfrm>
            <a:off x="350174" y="1916832"/>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www.1ppt.com/moban/                  PPT</a:t>
            </a:r>
            <a:r>
              <a:rPr lang="zh-CN" altLang="en-US" sz="100" dirty="0">
                <a:solidFill>
                  <a:schemeClr val="bg1"/>
                </a:solidFill>
              </a:rPr>
              <a:t>素材：</a:t>
            </a:r>
            <a:r>
              <a:rPr lang="en-US" altLang="zh-CN" sz="100" dirty="0">
                <a:solidFill>
                  <a:schemeClr val="bg1"/>
                </a:solidFill>
              </a:rPr>
              <a:t>www.1ppt.com/sucai/</a:t>
            </a:r>
          </a:p>
          <a:p>
            <a:r>
              <a:rPr lang="en-US" altLang="zh-CN" sz="100" dirty="0">
                <a:solidFill>
                  <a:schemeClr val="bg1"/>
                </a:solidFill>
              </a:rPr>
              <a:t>PPT</a:t>
            </a:r>
            <a:r>
              <a:rPr lang="zh-CN" altLang="en-US" sz="100" dirty="0">
                <a:solidFill>
                  <a:schemeClr val="bg1"/>
                </a:solidFill>
              </a:rPr>
              <a:t>背景：</a:t>
            </a:r>
            <a:r>
              <a:rPr lang="en-US" altLang="zh-CN" sz="100" dirty="0">
                <a:solidFill>
                  <a:schemeClr val="bg1"/>
                </a:solidFill>
              </a:rPr>
              <a:t>www.1ppt.com/beijing/                   PPT</a:t>
            </a:r>
            <a:r>
              <a:rPr lang="zh-CN" altLang="en-US" sz="100" dirty="0">
                <a:solidFill>
                  <a:schemeClr val="bg1"/>
                </a:solidFill>
              </a:rPr>
              <a:t>图表：</a:t>
            </a:r>
            <a:r>
              <a:rPr lang="en-US" altLang="zh-CN" sz="100" dirty="0">
                <a:solidFill>
                  <a:schemeClr val="bg1"/>
                </a:solidFill>
              </a:rPr>
              <a:t>www.1ppt.com/tubiao/      </a:t>
            </a:r>
          </a:p>
          <a:p>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r>
              <a:rPr lang="zh-CN" altLang="en-US" sz="100" dirty="0">
                <a:solidFill>
                  <a:schemeClr val="bg1"/>
                </a:solidFill>
              </a:rPr>
              <a:t>资料下载：</a:t>
            </a:r>
            <a:r>
              <a:rPr lang="en-US" altLang="zh-CN" sz="100" dirty="0">
                <a:solidFill>
                  <a:schemeClr val="bg1"/>
                </a:solidFill>
              </a:rPr>
              <a:t>www.1ppt.com/ziliao/                   </a:t>
            </a:r>
            <a:r>
              <a:rPr lang="zh-CN" altLang="en-US" sz="100" dirty="0">
                <a:solidFill>
                  <a:schemeClr val="bg1"/>
                </a:solidFill>
              </a:rPr>
              <a:t>个人简历：</a:t>
            </a:r>
            <a:r>
              <a:rPr lang="en-US" altLang="zh-CN" sz="100" dirty="0">
                <a:solidFill>
                  <a:schemeClr val="bg1"/>
                </a:solidFill>
              </a:rPr>
              <a:t>www.1ppt.com/jianli/             </a:t>
            </a:r>
          </a:p>
          <a:p>
            <a:r>
              <a:rPr lang="zh-CN" altLang="en-US" sz="100" dirty="0">
                <a:solidFill>
                  <a:schemeClr val="bg1"/>
                </a:solidFill>
              </a:rPr>
              <a:t>试卷下载：</a:t>
            </a:r>
            <a:r>
              <a:rPr lang="en-US" altLang="zh-CN" sz="100" dirty="0">
                <a:solidFill>
                  <a:schemeClr val="bg1"/>
                </a:solidFill>
              </a:rPr>
              <a:t>www.1ppt.com/shiti/                     </a:t>
            </a:r>
            <a:r>
              <a:rPr lang="zh-CN" altLang="en-US" sz="100" dirty="0">
                <a:solidFill>
                  <a:schemeClr val="bg1"/>
                </a:solidFill>
              </a:rPr>
              <a:t>教案下载：</a:t>
            </a:r>
            <a:r>
              <a:rPr lang="en-US" altLang="zh-CN" sz="100" dirty="0">
                <a:solidFill>
                  <a:schemeClr val="bg1"/>
                </a:solidFill>
              </a:rPr>
              <a:t>www.1ppt.com/jiaoan/               </a:t>
            </a:r>
          </a:p>
          <a:p>
            <a:r>
              <a:rPr lang="zh-CN" altLang="en-US" sz="100" dirty="0">
                <a:solidFill>
                  <a:schemeClr val="bg1"/>
                </a:solidFill>
              </a:rPr>
              <a:t>手抄报：</a:t>
            </a:r>
            <a:r>
              <a:rPr lang="en-US" altLang="zh-CN" sz="100" dirty="0">
                <a:solidFill>
                  <a:schemeClr val="bg1"/>
                </a:solidFill>
              </a:rPr>
              <a:t>www.1ppt.com/shouchaobao/          PPT</a:t>
            </a:r>
            <a:r>
              <a:rPr lang="zh-CN" altLang="en-US" sz="100" dirty="0">
                <a:solidFill>
                  <a:schemeClr val="bg1"/>
                </a:solidFill>
              </a:rPr>
              <a:t>课件：</a:t>
            </a:r>
            <a:r>
              <a:rPr lang="en-US" altLang="zh-CN" sz="100" dirty="0">
                <a:solidFill>
                  <a:schemeClr val="bg1"/>
                </a:solidFill>
              </a:rPr>
              <a:t>www.1ppt.com/kejian/ </a:t>
            </a:r>
          </a:p>
          <a:p>
            <a:r>
              <a:rPr lang="zh-CN" altLang="en-US" sz="100" dirty="0">
                <a:solidFill>
                  <a:schemeClr val="bg1"/>
                </a:solidFill>
              </a:rPr>
              <a:t>语文课件：</a:t>
            </a:r>
            <a:r>
              <a:rPr lang="en-US" altLang="zh-CN" sz="100" dirty="0">
                <a:solidFill>
                  <a:schemeClr val="bg1"/>
                </a:solidFill>
              </a:rPr>
              <a:t>www.1ppt.com/kejian/yuwen/    </a:t>
            </a:r>
            <a:r>
              <a:rPr lang="zh-CN" altLang="en-US" sz="100" dirty="0">
                <a:solidFill>
                  <a:schemeClr val="bg1"/>
                </a:solidFill>
              </a:rPr>
              <a:t>数学课件：</a:t>
            </a:r>
            <a:r>
              <a:rPr lang="en-US" altLang="zh-CN" sz="100" dirty="0">
                <a:solidFill>
                  <a:schemeClr val="bg1"/>
                </a:solidFill>
              </a:rPr>
              <a:t>www.1ppt.com/kejian/shuxue/ </a:t>
            </a:r>
          </a:p>
          <a:p>
            <a:r>
              <a:rPr lang="zh-CN" altLang="en-US" sz="100" dirty="0">
                <a:solidFill>
                  <a:schemeClr val="bg1"/>
                </a:solidFill>
              </a:rPr>
              <a:t>英语课件：</a:t>
            </a:r>
            <a:r>
              <a:rPr lang="en-US" altLang="zh-CN" sz="100" dirty="0">
                <a:solidFill>
                  <a:schemeClr val="bg1"/>
                </a:solidFill>
              </a:rPr>
              <a:t>www.1ppt.com/kejian/yingyu/    </a:t>
            </a:r>
            <a:r>
              <a:rPr lang="zh-CN" altLang="en-US" sz="100" dirty="0">
                <a:solidFill>
                  <a:schemeClr val="bg1"/>
                </a:solidFill>
              </a:rPr>
              <a:t>美术课件：</a:t>
            </a:r>
            <a:r>
              <a:rPr lang="en-US" altLang="zh-CN" sz="100" dirty="0">
                <a:solidFill>
                  <a:schemeClr val="bg1"/>
                </a:solidFill>
              </a:rPr>
              <a:t>www.1ppt.com/kejian/meishu/ </a:t>
            </a:r>
          </a:p>
          <a:p>
            <a:r>
              <a:rPr lang="zh-CN" altLang="en-US" sz="100" dirty="0">
                <a:solidFill>
                  <a:schemeClr val="bg1"/>
                </a:solidFill>
              </a:rPr>
              <a:t>科学课件：</a:t>
            </a:r>
            <a:r>
              <a:rPr lang="en-US" altLang="zh-CN" sz="100" dirty="0">
                <a:solidFill>
                  <a:schemeClr val="bg1"/>
                </a:solidFill>
              </a:rPr>
              <a:t>www.1ppt.com/kejian/kexue/     </a:t>
            </a:r>
            <a:r>
              <a:rPr lang="zh-CN" altLang="en-US" sz="100" dirty="0">
                <a:solidFill>
                  <a:schemeClr val="bg1"/>
                </a:solidFill>
              </a:rPr>
              <a:t>物理课件：</a:t>
            </a:r>
            <a:r>
              <a:rPr lang="en-US" altLang="zh-CN" sz="100" dirty="0">
                <a:solidFill>
                  <a:schemeClr val="bg1"/>
                </a:solidFill>
              </a:rPr>
              <a:t>www.1ppt.com/kejian/wuli/ </a:t>
            </a:r>
          </a:p>
          <a:p>
            <a:r>
              <a:rPr lang="zh-CN" altLang="en-US" sz="100" dirty="0">
                <a:solidFill>
                  <a:schemeClr val="bg1"/>
                </a:solidFill>
              </a:rPr>
              <a:t>化学课件：</a:t>
            </a:r>
            <a:r>
              <a:rPr lang="en-US" altLang="zh-CN" sz="100" dirty="0">
                <a:solidFill>
                  <a:schemeClr val="bg1"/>
                </a:solidFill>
              </a:rPr>
              <a:t>www.1ppt.com/kejian/huaxue/  </a:t>
            </a:r>
            <a:r>
              <a:rPr lang="zh-CN" altLang="en-US" sz="100" dirty="0">
                <a:solidFill>
                  <a:schemeClr val="bg1"/>
                </a:solidFill>
              </a:rPr>
              <a:t>生物课件：</a:t>
            </a:r>
            <a:r>
              <a:rPr lang="en-US" altLang="zh-CN" sz="100" dirty="0">
                <a:solidFill>
                  <a:schemeClr val="bg1"/>
                </a:solidFill>
              </a:rPr>
              <a:t>www.1ppt.com/kejian/shengwu/ </a:t>
            </a:r>
          </a:p>
          <a:p>
            <a:r>
              <a:rPr lang="zh-CN" altLang="en-US" sz="100" dirty="0">
                <a:solidFill>
                  <a:schemeClr val="bg1"/>
                </a:solidFill>
              </a:rPr>
              <a:t>地理课件：</a:t>
            </a:r>
            <a:r>
              <a:rPr lang="en-US" altLang="zh-CN" sz="100" dirty="0">
                <a:solidFill>
                  <a:schemeClr val="bg1"/>
                </a:solidFill>
              </a:rPr>
              <a:t>www.1ppt.com/kejian/dili/          </a:t>
            </a:r>
            <a:r>
              <a:rPr lang="zh-CN" altLang="en-US" sz="100" dirty="0">
                <a:solidFill>
                  <a:schemeClr val="bg1"/>
                </a:solidFill>
              </a:rPr>
              <a:t>历史课件：</a:t>
            </a:r>
            <a:r>
              <a:rPr lang="en-US" altLang="zh-CN" sz="100" dirty="0">
                <a:solidFill>
                  <a:schemeClr val="bg1"/>
                </a:solidFill>
              </a:rPr>
              <a:t>www.1ppt.com/kejian/lishi/ </a:t>
            </a:r>
          </a:p>
        </p:txBody>
      </p:sp>
    </p:spTree>
    <p:extLst>
      <p:ext uri="{BB962C8B-B14F-4D97-AF65-F5344CB8AC3E}">
        <p14:creationId xmlns:p14="http://schemas.microsoft.com/office/powerpoint/2010/main" val="27416117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封底">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2182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76292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71569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02197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01139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19931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6050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2703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10174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3891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新知导入">
    <p:spTree>
      <p:nvGrpSpPr>
        <p:cNvPr id="1" name=""/>
        <p:cNvGrpSpPr/>
        <p:nvPr/>
      </p:nvGrpSpPr>
      <p:grpSpPr>
        <a:xfrm>
          <a:off x="0" y="0"/>
          <a:ext cx="0" cy="0"/>
          <a:chOff x="0" y="0"/>
          <a:chExt cx="0" cy="0"/>
        </a:xfrm>
      </p:grpSpPr>
      <p:grpSp>
        <p:nvGrpSpPr>
          <p:cNvPr id="10" name="组合 13"/>
          <p:cNvGrpSpPr/>
          <p:nvPr/>
        </p:nvGrpSpPr>
        <p:grpSpPr>
          <a:xfrm>
            <a:off x="322578" y="204697"/>
            <a:ext cx="2011195" cy="514442"/>
            <a:chOff x="-1" y="0"/>
            <a:chExt cx="2011193" cy="685922"/>
          </a:xfrm>
        </p:grpSpPr>
        <p:sp>
          <p:nvSpPr>
            <p:cNvPr id="11" name="直角三角形 14"/>
            <p:cNvSpPr/>
            <p:nvPr/>
          </p:nvSpPr>
          <p:spPr>
            <a:xfrm rot="5400000">
              <a:off x="86561" y="400622"/>
              <a:ext cx="198738" cy="37186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rgbClr val="02ACBC"/>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3" name="矩形"/>
            <p:cNvSpPr/>
            <p:nvPr/>
          </p:nvSpPr>
          <p:spPr>
            <a:xfrm>
              <a:off x="-1" y="0"/>
              <a:ext cx="2011193" cy="526201"/>
            </a:xfrm>
            <a:prstGeom prst="rect">
              <a:avLst/>
            </a:prstGeom>
            <a:solidFill>
              <a:srgbClr val="60C1BD"/>
            </a:solidFill>
            <a:ln w="12700" cap="flat">
              <a:noFill/>
              <a:miter lim="400000"/>
            </a:ln>
            <a:effectLst/>
          </p:spPr>
          <p:txBody>
            <a:bodyPr wrap="square" lIns="45719" tIns="45719" rIns="45719" bIns="45719" numCol="1" anchor="ctr">
              <a:noAutofit/>
            </a:bodyPr>
            <a:lstStyle/>
            <a:p>
              <a:pPr>
                <a:defRPr sz="2200" b="1" spc="100">
                  <a:solidFill>
                    <a:srgbClr val="FFFFFF"/>
                  </a:solidFill>
                  <a:latin typeface="Microsoft YaHei"/>
                  <a:ea typeface="Microsoft YaHei"/>
                  <a:cs typeface="Microsoft YaHei"/>
                  <a:sym typeface="Microsoft YaHei"/>
                </a:defRPr>
              </a:pPr>
              <a:endParaRPr/>
            </a:p>
          </p:txBody>
        </p:sp>
      </p:grpSp>
      <p:pic>
        <p:nvPicPr>
          <p:cNvPr id="3" name="图片 2">
            <a:extLst>
              <a:ext uri="{FF2B5EF4-FFF2-40B4-BE49-F238E27FC236}">
                <a16:creationId xmlns="" xmlns:a16="http://schemas.microsoft.com/office/drawing/2014/main" id="{F0B71ACD-7B6C-4764-BEAA-EA3834F7218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3528" y="195487"/>
            <a:ext cx="1956986" cy="443522"/>
          </a:xfrm>
          <a:prstGeom prst="rect">
            <a:avLst/>
          </a:prstGeom>
        </p:spPr>
      </p:pic>
    </p:spTree>
    <p:extLst>
      <p:ext uri="{BB962C8B-B14F-4D97-AF65-F5344CB8AC3E}">
        <p14:creationId xmlns:p14="http://schemas.microsoft.com/office/powerpoint/2010/main" val="21628371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53358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7520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新知初读">
    <p:spTree>
      <p:nvGrpSpPr>
        <p:cNvPr id="1" name=""/>
        <p:cNvGrpSpPr/>
        <p:nvPr/>
      </p:nvGrpSpPr>
      <p:grpSpPr>
        <a:xfrm>
          <a:off x="0" y="0"/>
          <a:ext cx="0" cy="0"/>
          <a:chOff x="0" y="0"/>
          <a:chExt cx="0" cy="0"/>
        </a:xfrm>
      </p:grpSpPr>
      <p:grpSp>
        <p:nvGrpSpPr>
          <p:cNvPr id="10" name="组合 13"/>
          <p:cNvGrpSpPr/>
          <p:nvPr/>
        </p:nvGrpSpPr>
        <p:grpSpPr>
          <a:xfrm>
            <a:off x="322578" y="204697"/>
            <a:ext cx="2011195" cy="514442"/>
            <a:chOff x="-1" y="0"/>
            <a:chExt cx="2011193" cy="685922"/>
          </a:xfrm>
        </p:grpSpPr>
        <p:sp>
          <p:nvSpPr>
            <p:cNvPr id="11" name="直角三角形 14"/>
            <p:cNvSpPr/>
            <p:nvPr/>
          </p:nvSpPr>
          <p:spPr>
            <a:xfrm rot="5400000">
              <a:off x="86561" y="400622"/>
              <a:ext cx="198738" cy="37186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rgbClr val="02ACBC"/>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3" name="矩形"/>
            <p:cNvSpPr/>
            <p:nvPr/>
          </p:nvSpPr>
          <p:spPr>
            <a:xfrm>
              <a:off x="-1" y="0"/>
              <a:ext cx="2011193" cy="526201"/>
            </a:xfrm>
            <a:prstGeom prst="rect">
              <a:avLst/>
            </a:prstGeom>
            <a:solidFill>
              <a:srgbClr val="60C1BD"/>
            </a:solidFill>
            <a:ln w="12700" cap="flat">
              <a:noFill/>
              <a:miter lim="400000"/>
            </a:ln>
            <a:effectLst/>
          </p:spPr>
          <p:txBody>
            <a:bodyPr wrap="square" lIns="45719" tIns="45719" rIns="45719" bIns="45719" numCol="1" anchor="ctr">
              <a:noAutofit/>
            </a:bodyPr>
            <a:lstStyle/>
            <a:p>
              <a:pPr>
                <a:defRPr sz="2200" b="1" spc="100">
                  <a:solidFill>
                    <a:srgbClr val="FFFFFF"/>
                  </a:solidFill>
                  <a:latin typeface="Microsoft YaHei"/>
                  <a:ea typeface="Microsoft YaHei"/>
                  <a:cs typeface="Microsoft YaHei"/>
                  <a:sym typeface="Microsoft YaHei"/>
                </a:defRPr>
              </a:pPr>
              <a:endParaRPr/>
            </a:p>
          </p:txBody>
        </p:sp>
      </p:grpSp>
      <p:pic>
        <p:nvPicPr>
          <p:cNvPr id="4" name="图片 3">
            <a:extLst>
              <a:ext uri="{FF2B5EF4-FFF2-40B4-BE49-F238E27FC236}">
                <a16:creationId xmlns="" xmlns:a16="http://schemas.microsoft.com/office/drawing/2014/main" id="{17D87ADA-202B-458B-BFC0-D4B6F807D6E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3528" y="195487"/>
            <a:ext cx="1956986" cy="443522"/>
          </a:xfrm>
          <a:prstGeom prst="rect">
            <a:avLst/>
          </a:prstGeom>
        </p:spPr>
      </p:pic>
    </p:spTree>
    <p:extLst>
      <p:ext uri="{BB962C8B-B14F-4D97-AF65-F5344CB8AC3E}">
        <p14:creationId xmlns:p14="http://schemas.microsoft.com/office/powerpoint/2010/main" val="3871280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新知精读">
    <p:spTree>
      <p:nvGrpSpPr>
        <p:cNvPr id="1" name=""/>
        <p:cNvGrpSpPr/>
        <p:nvPr/>
      </p:nvGrpSpPr>
      <p:grpSpPr>
        <a:xfrm>
          <a:off x="0" y="0"/>
          <a:ext cx="0" cy="0"/>
          <a:chOff x="0" y="0"/>
          <a:chExt cx="0" cy="0"/>
        </a:xfrm>
      </p:grpSpPr>
      <p:grpSp>
        <p:nvGrpSpPr>
          <p:cNvPr id="10" name="组合 13"/>
          <p:cNvGrpSpPr/>
          <p:nvPr/>
        </p:nvGrpSpPr>
        <p:grpSpPr>
          <a:xfrm>
            <a:off x="322578" y="204697"/>
            <a:ext cx="2011195" cy="514442"/>
            <a:chOff x="-1" y="0"/>
            <a:chExt cx="2011193" cy="685922"/>
          </a:xfrm>
        </p:grpSpPr>
        <p:sp>
          <p:nvSpPr>
            <p:cNvPr id="11" name="直角三角形 14"/>
            <p:cNvSpPr/>
            <p:nvPr/>
          </p:nvSpPr>
          <p:spPr>
            <a:xfrm rot="5400000">
              <a:off x="86561" y="400622"/>
              <a:ext cx="198738" cy="37186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rgbClr val="02ACBC"/>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3" name="矩形"/>
            <p:cNvSpPr/>
            <p:nvPr/>
          </p:nvSpPr>
          <p:spPr>
            <a:xfrm>
              <a:off x="-1" y="0"/>
              <a:ext cx="2011193" cy="526201"/>
            </a:xfrm>
            <a:prstGeom prst="rect">
              <a:avLst/>
            </a:prstGeom>
            <a:solidFill>
              <a:srgbClr val="60C1BD"/>
            </a:solidFill>
            <a:ln w="12700" cap="flat">
              <a:noFill/>
              <a:miter lim="400000"/>
            </a:ln>
            <a:effectLst/>
          </p:spPr>
          <p:txBody>
            <a:bodyPr wrap="square" lIns="45719" tIns="45719" rIns="45719" bIns="45719" numCol="1" anchor="ctr">
              <a:noAutofit/>
            </a:bodyPr>
            <a:lstStyle/>
            <a:p>
              <a:pPr>
                <a:defRPr sz="2200" b="1" spc="100">
                  <a:solidFill>
                    <a:srgbClr val="FFFFFF"/>
                  </a:solidFill>
                  <a:latin typeface="Microsoft YaHei"/>
                  <a:ea typeface="Microsoft YaHei"/>
                  <a:cs typeface="Microsoft YaHei"/>
                  <a:sym typeface="Microsoft YaHei"/>
                </a:defRPr>
              </a:pPr>
              <a:endParaRPr/>
            </a:p>
          </p:txBody>
        </p:sp>
      </p:grpSp>
      <p:pic>
        <p:nvPicPr>
          <p:cNvPr id="3" name="图片 2">
            <a:extLst>
              <a:ext uri="{FF2B5EF4-FFF2-40B4-BE49-F238E27FC236}">
                <a16:creationId xmlns="" xmlns:a16="http://schemas.microsoft.com/office/drawing/2014/main" id="{99E6768A-36B6-4E63-BB4B-8357DA39222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2766" y="195487"/>
            <a:ext cx="1956986" cy="443522"/>
          </a:xfrm>
          <a:prstGeom prst="rect">
            <a:avLst/>
          </a:prstGeom>
        </p:spPr>
      </p:pic>
    </p:spTree>
    <p:extLst>
      <p:ext uri="{BB962C8B-B14F-4D97-AF65-F5344CB8AC3E}">
        <p14:creationId xmlns:p14="http://schemas.microsoft.com/office/powerpoint/2010/main" val="589828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新知总结">
    <p:spTree>
      <p:nvGrpSpPr>
        <p:cNvPr id="1" name=""/>
        <p:cNvGrpSpPr/>
        <p:nvPr/>
      </p:nvGrpSpPr>
      <p:grpSpPr>
        <a:xfrm>
          <a:off x="0" y="0"/>
          <a:ext cx="0" cy="0"/>
          <a:chOff x="0" y="0"/>
          <a:chExt cx="0" cy="0"/>
        </a:xfrm>
      </p:grpSpPr>
      <p:grpSp>
        <p:nvGrpSpPr>
          <p:cNvPr id="10" name="组合 13"/>
          <p:cNvGrpSpPr/>
          <p:nvPr/>
        </p:nvGrpSpPr>
        <p:grpSpPr>
          <a:xfrm>
            <a:off x="322578" y="204697"/>
            <a:ext cx="2011195" cy="514442"/>
            <a:chOff x="-1" y="0"/>
            <a:chExt cx="2011193" cy="685922"/>
          </a:xfrm>
        </p:grpSpPr>
        <p:sp>
          <p:nvSpPr>
            <p:cNvPr id="11" name="直角三角形 14"/>
            <p:cNvSpPr/>
            <p:nvPr/>
          </p:nvSpPr>
          <p:spPr>
            <a:xfrm rot="5400000">
              <a:off x="86561" y="400622"/>
              <a:ext cx="198738" cy="37186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rgbClr val="02ACBC"/>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3" name="矩形"/>
            <p:cNvSpPr/>
            <p:nvPr/>
          </p:nvSpPr>
          <p:spPr>
            <a:xfrm>
              <a:off x="-1" y="0"/>
              <a:ext cx="2011193" cy="526201"/>
            </a:xfrm>
            <a:prstGeom prst="rect">
              <a:avLst/>
            </a:prstGeom>
            <a:solidFill>
              <a:srgbClr val="60C1BD"/>
            </a:solidFill>
            <a:ln w="12700" cap="flat">
              <a:noFill/>
              <a:miter lim="400000"/>
            </a:ln>
            <a:effectLst/>
          </p:spPr>
          <p:txBody>
            <a:bodyPr wrap="square" lIns="45719" tIns="45719" rIns="45719" bIns="45719" numCol="1" anchor="ctr">
              <a:noAutofit/>
            </a:bodyPr>
            <a:lstStyle/>
            <a:p>
              <a:pPr>
                <a:defRPr sz="2200" b="1" spc="100">
                  <a:solidFill>
                    <a:srgbClr val="FFFFFF"/>
                  </a:solidFill>
                  <a:latin typeface="Microsoft YaHei"/>
                  <a:ea typeface="Microsoft YaHei"/>
                  <a:cs typeface="Microsoft YaHei"/>
                  <a:sym typeface="Microsoft YaHei"/>
                </a:defRPr>
              </a:pPr>
              <a:endParaRPr/>
            </a:p>
          </p:txBody>
        </p:sp>
      </p:grpSp>
      <p:pic>
        <p:nvPicPr>
          <p:cNvPr id="3" name="图片 2">
            <a:extLst>
              <a:ext uri="{FF2B5EF4-FFF2-40B4-BE49-F238E27FC236}">
                <a16:creationId xmlns="" xmlns:a16="http://schemas.microsoft.com/office/drawing/2014/main" id="{E6E14593-8EC0-4208-8625-25D683AB8B8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3528" y="184012"/>
            <a:ext cx="1956986" cy="443522"/>
          </a:xfrm>
          <a:prstGeom prst="rect">
            <a:avLst/>
          </a:prstGeom>
        </p:spPr>
      </p:pic>
    </p:spTree>
    <p:extLst>
      <p:ext uri="{BB962C8B-B14F-4D97-AF65-F5344CB8AC3E}">
        <p14:creationId xmlns:p14="http://schemas.microsoft.com/office/powerpoint/2010/main" val="1951935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新知练习">
    <p:spTree>
      <p:nvGrpSpPr>
        <p:cNvPr id="1" name=""/>
        <p:cNvGrpSpPr/>
        <p:nvPr/>
      </p:nvGrpSpPr>
      <p:grpSpPr>
        <a:xfrm>
          <a:off x="0" y="0"/>
          <a:ext cx="0" cy="0"/>
          <a:chOff x="0" y="0"/>
          <a:chExt cx="0" cy="0"/>
        </a:xfrm>
      </p:grpSpPr>
      <p:grpSp>
        <p:nvGrpSpPr>
          <p:cNvPr id="10" name="组合 13"/>
          <p:cNvGrpSpPr/>
          <p:nvPr/>
        </p:nvGrpSpPr>
        <p:grpSpPr>
          <a:xfrm>
            <a:off x="322578" y="204697"/>
            <a:ext cx="2011195" cy="514442"/>
            <a:chOff x="-1" y="0"/>
            <a:chExt cx="2011193" cy="685922"/>
          </a:xfrm>
        </p:grpSpPr>
        <p:sp>
          <p:nvSpPr>
            <p:cNvPr id="11" name="直角三角形 14"/>
            <p:cNvSpPr/>
            <p:nvPr/>
          </p:nvSpPr>
          <p:spPr>
            <a:xfrm rot="5400000">
              <a:off x="86561" y="400622"/>
              <a:ext cx="198738" cy="37186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rgbClr val="02ACBC"/>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3" name="矩形"/>
            <p:cNvSpPr/>
            <p:nvPr/>
          </p:nvSpPr>
          <p:spPr>
            <a:xfrm>
              <a:off x="-1" y="0"/>
              <a:ext cx="2011193" cy="526201"/>
            </a:xfrm>
            <a:prstGeom prst="rect">
              <a:avLst/>
            </a:prstGeom>
            <a:solidFill>
              <a:srgbClr val="60C1BD"/>
            </a:solidFill>
            <a:ln w="12700" cap="flat">
              <a:noFill/>
              <a:miter lim="400000"/>
            </a:ln>
            <a:effectLst/>
          </p:spPr>
          <p:txBody>
            <a:bodyPr wrap="square" lIns="45719" tIns="45719" rIns="45719" bIns="45719" numCol="1" anchor="ctr">
              <a:noAutofit/>
            </a:bodyPr>
            <a:lstStyle/>
            <a:p>
              <a:pPr>
                <a:defRPr sz="2200" b="1" spc="100">
                  <a:solidFill>
                    <a:srgbClr val="FFFFFF"/>
                  </a:solidFill>
                  <a:latin typeface="Microsoft YaHei"/>
                  <a:ea typeface="Microsoft YaHei"/>
                  <a:cs typeface="Microsoft YaHei"/>
                  <a:sym typeface="Microsoft YaHei"/>
                </a:defRPr>
              </a:pPr>
              <a:endParaRPr/>
            </a:p>
          </p:txBody>
        </p:sp>
      </p:grpSp>
      <p:pic>
        <p:nvPicPr>
          <p:cNvPr id="3" name="图片 2">
            <a:extLst>
              <a:ext uri="{FF2B5EF4-FFF2-40B4-BE49-F238E27FC236}">
                <a16:creationId xmlns="" xmlns:a16="http://schemas.microsoft.com/office/drawing/2014/main" id="{01777E55-D19D-4910-96CC-47CF74B11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2766" y="195487"/>
            <a:ext cx="1956986" cy="443522"/>
          </a:xfrm>
          <a:prstGeom prst="rect">
            <a:avLst/>
          </a:prstGeom>
        </p:spPr>
      </p:pic>
    </p:spTree>
    <p:extLst>
      <p:ext uri="{BB962C8B-B14F-4D97-AF65-F5344CB8AC3E}">
        <p14:creationId xmlns:p14="http://schemas.microsoft.com/office/powerpoint/2010/main" val="1538103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新知拓展">
    <p:spTree>
      <p:nvGrpSpPr>
        <p:cNvPr id="1" name=""/>
        <p:cNvGrpSpPr/>
        <p:nvPr/>
      </p:nvGrpSpPr>
      <p:grpSpPr>
        <a:xfrm>
          <a:off x="0" y="0"/>
          <a:ext cx="0" cy="0"/>
          <a:chOff x="0" y="0"/>
          <a:chExt cx="0" cy="0"/>
        </a:xfrm>
      </p:grpSpPr>
      <p:grpSp>
        <p:nvGrpSpPr>
          <p:cNvPr id="10" name="组合 13"/>
          <p:cNvGrpSpPr/>
          <p:nvPr/>
        </p:nvGrpSpPr>
        <p:grpSpPr>
          <a:xfrm>
            <a:off x="322578" y="204697"/>
            <a:ext cx="2011195" cy="514442"/>
            <a:chOff x="-1" y="0"/>
            <a:chExt cx="2011193" cy="685922"/>
          </a:xfrm>
        </p:grpSpPr>
        <p:sp>
          <p:nvSpPr>
            <p:cNvPr id="11" name="直角三角形 14"/>
            <p:cNvSpPr/>
            <p:nvPr/>
          </p:nvSpPr>
          <p:spPr>
            <a:xfrm rot="5400000">
              <a:off x="86561" y="400622"/>
              <a:ext cx="198738" cy="37186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rgbClr val="02ACBC"/>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3" name="矩形"/>
            <p:cNvSpPr/>
            <p:nvPr/>
          </p:nvSpPr>
          <p:spPr>
            <a:xfrm>
              <a:off x="-1" y="0"/>
              <a:ext cx="2011193" cy="526201"/>
            </a:xfrm>
            <a:prstGeom prst="rect">
              <a:avLst/>
            </a:prstGeom>
            <a:solidFill>
              <a:srgbClr val="60C1BD"/>
            </a:solidFill>
            <a:ln w="12700" cap="flat">
              <a:noFill/>
              <a:miter lim="400000"/>
            </a:ln>
            <a:effectLst/>
          </p:spPr>
          <p:txBody>
            <a:bodyPr wrap="square" lIns="45719" tIns="45719" rIns="45719" bIns="45719" numCol="1" anchor="ctr">
              <a:noAutofit/>
            </a:bodyPr>
            <a:lstStyle/>
            <a:p>
              <a:pPr>
                <a:defRPr sz="2200" b="1" spc="100">
                  <a:solidFill>
                    <a:srgbClr val="FFFFFF"/>
                  </a:solidFill>
                  <a:latin typeface="Microsoft YaHei"/>
                  <a:ea typeface="Microsoft YaHei"/>
                  <a:cs typeface="Microsoft YaHei"/>
                  <a:sym typeface="Microsoft YaHei"/>
                </a:defRPr>
              </a:pPr>
              <a:endParaRPr/>
            </a:p>
          </p:txBody>
        </p:sp>
      </p:grpSp>
      <p:pic>
        <p:nvPicPr>
          <p:cNvPr id="3" name="图片 2">
            <a:extLst>
              <a:ext uri="{FF2B5EF4-FFF2-40B4-BE49-F238E27FC236}">
                <a16:creationId xmlns="" xmlns:a16="http://schemas.microsoft.com/office/drawing/2014/main" id="{47AA63EB-D36B-4041-82E3-17CED6A3668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3528" y="195487"/>
            <a:ext cx="1956986" cy="443522"/>
          </a:xfrm>
          <a:prstGeom prst="rect">
            <a:avLst/>
          </a:prstGeom>
        </p:spPr>
      </p:pic>
    </p:spTree>
    <p:extLst>
      <p:ext uri="{BB962C8B-B14F-4D97-AF65-F5344CB8AC3E}">
        <p14:creationId xmlns:p14="http://schemas.microsoft.com/office/powerpoint/2010/main" val="3504719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新知梳理">
    <p:spTree>
      <p:nvGrpSpPr>
        <p:cNvPr id="1" name=""/>
        <p:cNvGrpSpPr/>
        <p:nvPr/>
      </p:nvGrpSpPr>
      <p:grpSpPr>
        <a:xfrm>
          <a:off x="0" y="0"/>
          <a:ext cx="0" cy="0"/>
          <a:chOff x="0" y="0"/>
          <a:chExt cx="0" cy="0"/>
        </a:xfrm>
      </p:grpSpPr>
      <p:grpSp>
        <p:nvGrpSpPr>
          <p:cNvPr id="10" name="组合 13"/>
          <p:cNvGrpSpPr/>
          <p:nvPr/>
        </p:nvGrpSpPr>
        <p:grpSpPr>
          <a:xfrm>
            <a:off x="322578" y="204697"/>
            <a:ext cx="2011195" cy="514442"/>
            <a:chOff x="-1" y="0"/>
            <a:chExt cx="2011193" cy="685922"/>
          </a:xfrm>
        </p:grpSpPr>
        <p:sp>
          <p:nvSpPr>
            <p:cNvPr id="11" name="直角三角形 14"/>
            <p:cNvSpPr/>
            <p:nvPr/>
          </p:nvSpPr>
          <p:spPr>
            <a:xfrm rot="5400000">
              <a:off x="86561" y="400622"/>
              <a:ext cx="198738" cy="37186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rgbClr val="02ACBC"/>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3" name="矩形"/>
            <p:cNvSpPr/>
            <p:nvPr/>
          </p:nvSpPr>
          <p:spPr>
            <a:xfrm>
              <a:off x="-1" y="0"/>
              <a:ext cx="2011193" cy="526201"/>
            </a:xfrm>
            <a:prstGeom prst="rect">
              <a:avLst/>
            </a:prstGeom>
            <a:solidFill>
              <a:srgbClr val="60C1BD"/>
            </a:solidFill>
            <a:ln w="12700" cap="flat">
              <a:noFill/>
              <a:miter lim="400000"/>
            </a:ln>
            <a:effectLst/>
          </p:spPr>
          <p:txBody>
            <a:bodyPr wrap="square" lIns="45719" tIns="45719" rIns="45719" bIns="45719" numCol="1" anchor="ctr">
              <a:noAutofit/>
            </a:bodyPr>
            <a:lstStyle/>
            <a:p>
              <a:pPr>
                <a:defRPr sz="2200" b="1" spc="100">
                  <a:solidFill>
                    <a:srgbClr val="FFFFFF"/>
                  </a:solidFill>
                  <a:latin typeface="Microsoft YaHei"/>
                  <a:ea typeface="Microsoft YaHei"/>
                  <a:cs typeface="Microsoft YaHei"/>
                  <a:sym typeface="Microsoft YaHei"/>
                </a:defRPr>
              </a:pPr>
              <a:endParaRPr/>
            </a:p>
          </p:txBody>
        </p:sp>
      </p:grpSp>
      <p:pic>
        <p:nvPicPr>
          <p:cNvPr id="3" name="图片 2">
            <a:extLst>
              <a:ext uri="{FF2B5EF4-FFF2-40B4-BE49-F238E27FC236}">
                <a16:creationId xmlns="" xmlns:a16="http://schemas.microsoft.com/office/drawing/2014/main" id="{F3F7D961-E834-475D-AE60-20FED5E2A68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3528" y="195487"/>
            <a:ext cx="1956986" cy="443522"/>
          </a:xfrm>
          <a:prstGeom prst="rect">
            <a:avLst/>
          </a:prstGeom>
        </p:spPr>
      </p:pic>
    </p:spTree>
    <p:extLst>
      <p:ext uri="{BB962C8B-B14F-4D97-AF65-F5344CB8AC3E}">
        <p14:creationId xmlns:p14="http://schemas.microsoft.com/office/powerpoint/2010/main" val="692241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空白1">
    <p:spTree>
      <p:nvGrpSpPr>
        <p:cNvPr id="1" name=""/>
        <p:cNvGrpSpPr/>
        <p:nvPr/>
      </p:nvGrpSpPr>
      <p:grpSpPr>
        <a:xfrm>
          <a:off x="0" y="0"/>
          <a:ext cx="0" cy="0"/>
          <a:chOff x="0" y="0"/>
          <a:chExt cx="0" cy="0"/>
        </a:xfrm>
      </p:grpSpPr>
      <p:grpSp>
        <p:nvGrpSpPr>
          <p:cNvPr id="10" name="组合 13"/>
          <p:cNvGrpSpPr/>
          <p:nvPr/>
        </p:nvGrpSpPr>
        <p:grpSpPr>
          <a:xfrm>
            <a:off x="322578" y="204697"/>
            <a:ext cx="2011195" cy="514442"/>
            <a:chOff x="-1" y="0"/>
            <a:chExt cx="2011193" cy="685922"/>
          </a:xfrm>
        </p:grpSpPr>
        <p:sp>
          <p:nvSpPr>
            <p:cNvPr id="11" name="直角三角形 14"/>
            <p:cNvSpPr/>
            <p:nvPr/>
          </p:nvSpPr>
          <p:spPr>
            <a:xfrm rot="5400000">
              <a:off x="86561" y="400622"/>
              <a:ext cx="198738" cy="37186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solidFill>
              <a:srgbClr val="02ACBC"/>
            </a:solidFill>
            <a:ln w="12700" cap="flat">
              <a:noFill/>
              <a:miter lim="400000"/>
            </a:ln>
            <a:effectLst/>
          </p:spPr>
          <p:txBody>
            <a:bodyPr wrap="square" lIns="45719" tIns="45719" rIns="45719" bIns="45719" numCol="1" anchor="ctr">
              <a:noAutofit/>
            </a:bodyPr>
            <a:lstStyle/>
            <a:p>
              <a:pPr algn="ctr">
                <a:defRPr>
                  <a:solidFill>
                    <a:srgbClr val="FFFFFF"/>
                  </a:solidFill>
                </a:defRPr>
              </a:pPr>
              <a:endParaRPr/>
            </a:p>
          </p:txBody>
        </p:sp>
        <p:sp>
          <p:nvSpPr>
            <p:cNvPr id="13" name="矩形"/>
            <p:cNvSpPr/>
            <p:nvPr/>
          </p:nvSpPr>
          <p:spPr>
            <a:xfrm>
              <a:off x="-1" y="0"/>
              <a:ext cx="2011193" cy="526201"/>
            </a:xfrm>
            <a:prstGeom prst="rect">
              <a:avLst/>
            </a:prstGeom>
            <a:solidFill>
              <a:srgbClr val="60C1BD"/>
            </a:solidFill>
            <a:ln w="12700" cap="flat">
              <a:noFill/>
              <a:miter lim="400000"/>
            </a:ln>
            <a:effectLst/>
          </p:spPr>
          <p:txBody>
            <a:bodyPr wrap="square" lIns="45719" tIns="45719" rIns="45719" bIns="45719" numCol="1" anchor="ctr">
              <a:noAutofit/>
            </a:bodyPr>
            <a:lstStyle/>
            <a:p>
              <a:pPr>
                <a:defRPr sz="2200" b="1" spc="100">
                  <a:solidFill>
                    <a:srgbClr val="FFFFFF"/>
                  </a:solidFill>
                  <a:latin typeface="Microsoft YaHei"/>
                  <a:ea typeface="Microsoft YaHei"/>
                  <a:cs typeface="Microsoft YaHei"/>
                  <a:sym typeface="Microsoft YaHei"/>
                </a:defRPr>
              </a:pPr>
              <a:endParaRPr/>
            </a:p>
          </p:txBody>
        </p:sp>
      </p:grpSp>
      <p:sp>
        <p:nvSpPr>
          <p:cNvPr id="7" name="文本占位符 23">
            <a:extLst>
              <a:ext uri="{FF2B5EF4-FFF2-40B4-BE49-F238E27FC236}">
                <a16:creationId xmlns="" xmlns:a16="http://schemas.microsoft.com/office/drawing/2014/main" id="{098816B1-A061-4516-8405-1CA9F5286D78}"/>
              </a:ext>
            </a:extLst>
          </p:cNvPr>
          <p:cNvSpPr>
            <a:spLocks noGrp="1"/>
          </p:cNvSpPr>
          <p:nvPr>
            <p:ph type="body" sz="quarter" idx="13" hasCustomPrompt="1"/>
          </p:nvPr>
        </p:nvSpPr>
        <p:spPr>
          <a:xfrm>
            <a:off x="375127" y="282550"/>
            <a:ext cx="1958646" cy="287536"/>
          </a:xfrm>
          <a:prstGeom prst="rect">
            <a:avLst/>
          </a:prstGeom>
        </p:spPr>
        <p:txBody>
          <a:bodyPr/>
          <a:lstStyle>
            <a:lvl1pPr marL="0" indent="0" algn="ctr">
              <a:buNone/>
              <a:defRPr lang="zh-CN" altLang="en-US" sz="2200" b="1" kern="1200" spc="100" dirty="0">
                <a:solidFill>
                  <a:srgbClr val="FFFFFF"/>
                </a:solidFill>
                <a:latin typeface="Microsoft YaHei"/>
                <a:ea typeface="Microsoft YaHei"/>
                <a:cs typeface="Microsoft YaHei"/>
                <a:sym typeface="Microsoft YaHei"/>
              </a:defRPr>
            </a:lvl1pPr>
            <a:lvl2pPr>
              <a:defRPr b="1" i="0">
                <a:latin typeface="Microsoft YaHei" charset="-122"/>
                <a:ea typeface="Microsoft YaHei" charset="-122"/>
                <a:cs typeface="Microsoft YaHei" charset="-122"/>
              </a:defRPr>
            </a:lvl2pPr>
            <a:lvl3pPr>
              <a:defRPr b="1" i="0">
                <a:latin typeface="Microsoft YaHei" charset="-122"/>
                <a:ea typeface="Microsoft YaHei" charset="-122"/>
                <a:cs typeface="Microsoft YaHei" charset="-122"/>
              </a:defRPr>
            </a:lvl3pPr>
            <a:lvl4pPr>
              <a:defRPr b="1" i="0">
                <a:latin typeface="Microsoft YaHei" charset="-122"/>
                <a:ea typeface="Microsoft YaHei" charset="-122"/>
                <a:cs typeface="Microsoft YaHei" charset="-122"/>
              </a:defRPr>
            </a:lvl4pPr>
            <a:lvl5pPr>
              <a:defRPr b="1" i="0">
                <a:latin typeface="Microsoft YaHei" charset="-122"/>
                <a:ea typeface="Microsoft YaHei" charset="-122"/>
                <a:cs typeface="Microsoft YaHei" charset="-122"/>
              </a:defRPr>
            </a:lvl5pPr>
          </a:lstStyle>
          <a:p>
            <a:pPr lvl="0"/>
            <a:r>
              <a:rPr kumimoji="1" lang="zh-CN" altLang="en-US" dirty="0"/>
              <a:t>输入标题</a:t>
            </a:r>
          </a:p>
        </p:txBody>
      </p:sp>
    </p:spTree>
    <p:extLst>
      <p:ext uri="{BB962C8B-B14F-4D97-AF65-F5344CB8AC3E}">
        <p14:creationId xmlns:p14="http://schemas.microsoft.com/office/powerpoint/2010/main" val="4014036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2450243"/>
      </p:ext>
    </p:extLst>
  </p:cSld>
  <p:clrMap bg1="lt1" tx1="dk1" bg2="lt2" tx2="dk2" accent1="accent1" accent2="accent2" accent3="accent3" accent4="accent4" accent5="accent5" accent6="accent6" hlink="hlink" folHlink="folHlink"/>
  <p:sldLayoutIdLst>
    <p:sldLayoutId id="2147485100" r:id="rId1"/>
    <p:sldLayoutId id="2147485101" r:id="rId2"/>
    <p:sldLayoutId id="2147485102" r:id="rId3"/>
    <p:sldLayoutId id="2147485103" r:id="rId4"/>
    <p:sldLayoutId id="2147485104" r:id="rId5"/>
    <p:sldLayoutId id="2147485105" r:id="rId6"/>
    <p:sldLayoutId id="2147485106" r:id="rId7"/>
    <p:sldLayoutId id="2147485107" r:id="rId8"/>
    <p:sldLayoutId id="2147485108" r:id="rId9"/>
    <p:sldLayoutId id="2147485109"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2021/2/28</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1286306041"/>
      </p:ext>
    </p:extLst>
  </p:cSld>
  <p:clrMap bg1="lt1" tx1="dk1" bg2="lt2" tx2="dk2" accent1="accent1" accent2="accent2" accent3="accent3" accent4="accent4" accent5="accent5" accent6="accent6" hlink="hlink" folHlink="folHlink"/>
  <p:sldLayoutIdLst>
    <p:sldLayoutId id="2147485111" r:id="rId1"/>
    <p:sldLayoutId id="2147485112" r:id="rId2"/>
    <p:sldLayoutId id="2147485113" r:id="rId3"/>
    <p:sldLayoutId id="2147485114" r:id="rId4"/>
    <p:sldLayoutId id="2147485115" r:id="rId5"/>
    <p:sldLayoutId id="2147485116" r:id="rId6"/>
    <p:sldLayoutId id="2147485117" r:id="rId7"/>
    <p:sldLayoutId id="2147485118" r:id="rId8"/>
    <p:sldLayoutId id="2147485119" r:id="rId9"/>
    <p:sldLayoutId id="2147485120" r:id="rId10"/>
    <p:sldLayoutId id="214748512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7.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solidFill>
            <a:schemeClr val="accent6">
              <a:lumMod val="20000"/>
              <a:lumOff val="80000"/>
            </a:schemeClr>
          </a:solidFill>
        </p:spPr>
        <p:txBody>
          <a:bodyPr/>
          <a:lstStyle/>
          <a:p>
            <a:r>
              <a:rPr lang="zh-CN" altLang="en-US" sz="4000" b="1" dirty="0" smtClean="0">
                <a:solidFill>
                  <a:srgbClr val="595959"/>
                </a:solidFill>
                <a:cs typeface="Calibri" panose="020F0502020204030204" pitchFamily="34" charset="0"/>
              </a:rPr>
              <a:t>江 南</a:t>
            </a:r>
            <a:endParaRPr lang="zh-CN" altLang="en-US" sz="4000" b="1" dirty="0"/>
          </a:p>
        </p:txBody>
      </p:sp>
      <p:sp>
        <p:nvSpPr>
          <p:cNvPr id="4" name="矩形 3"/>
          <p:cNvSpPr/>
          <p:nvPr/>
        </p:nvSpPr>
        <p:spPr>
          <a:xfrm>
            <a:off x="-53181" y="3871776"/>
            <a:ext cx="9144000" cy="344325"/>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sz="1600" kern="0" dirty="0" smtClean="0">
                <a:solidFill>
                  <a:srgbClr val="595959"/>
                </a:solidFill>
                <a:latin typeface="微软雅黑" panose="020B0503020204020204" pitchFamily="34" charset="-122"/>
                <a:ea typeface="微软雅黑" panose="020B0503020204020204" pitchFamily="34" charset="-122"/>
              </a:rPr>
              <a:t>优品</a:t>
            </a:r>
            <a:r>
              <a:rPr lang="en-US" altLang="zh-CN" sz="1600" kern="0" dirty="0" smtClean="0">
                <a:solidFill>
                  <a:srgbClr val="595959"/>
                </a:solidFill>
                <a:latin typeface="微软雅黑" panose="020B0503020204020204" pitchFamily="34" charset="-122"/>
                <a:ea typeface="微软雅黑" panose="020B0503020204020204" pitchFamily="34" charset="-122"/>
              </a:rPr>
              <a:t>PPT</a:t>
            </a:r>
            <a:endParaRPr lang="en-US" altLang="zh-CN" sz="1600" kern="0" dirty="0">
              <a:solidFill>
                <a:srgbClr val="59595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410636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2">
            <a:extLst>
              <a:ext uri="{FF2B5EF4-FFF2-40B4-BE49-F238E27FC236}">
                <a16:creationId xmlns="" xmlns:a16="http://schemas.microsoft.com/office/drawing/2014/main" id="{5BD8BABA-29C4-4DA4-9EF3-704210623144}"/>
              </a:ext>
            </a:extLst>
          </p:cNvPr>
          <p:cNvSpPr txBox="1">
            <a:spLocks noChangeArrowheads="1"/>
          </p:cNvSpPr>
          <p:nvPr/>
        </p:nvSpPr>
        <p:spPr bwMode="auto">
          <a:xfrm>
            <a:off x="1" y="1173957"/>
            <a:ext cx="7510463" cy="553998"/>
          </a:xfrm>
          <a:prstGeom prst="rect">
            <a:avLst/>
          </a:prstGeom>
          <a:noFill/>
          <a:ln>
            <a:noFill/>
          </a:ln>
        </p:spPr>
        <p:txBody>
          <a:bodyPr>
            <a:spAutoFit/>
          </a:bodyPr>
          <a:lstStyle>
            <a:lvl1pPr defTabSz="4572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defTabSz="45720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defTabSz="4572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defTabSz="4572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defTabSz="4572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355600" indent="628650" fontAlgn="auto">
              <a:lnSpc>
                <a:spcPts val="3600"/>
              </a:lnSpc>
              <a:spcBef>
                <a:spcPts val="0"/>
              </a:spcBef>
              <a:spcAft>
                <a:spcPts val="0"/>
              </a:spcAft>
              <a:buFontTx/>
              <a:buNone/>
              <a:defRPr/>
            </a:pPr>
            <a:r>
              <a:rPr lang="en-US" altLang="zh-CN" sz="2400" b="1"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1.</a:t>
            </a:r>
            <a:r>
              <a:rPr lang="zh-CN" altLang="en-US" sz="2400" b="1"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解释：“江南可采莲，莲叶何田田。”</a:t>
            </a:r>
          </a:p>
        </p:txBody>
      </p:sp>
      <p:sp>
        <p:nvSpPr>
          <p:cNvPr id="3" name="矩形 8">
            <a:extLst>
              <a:ext uri="{FF2B5EF4-FFF2-40B4-BE49-F238E27FC236}">
                <a16:creationId xmlns="" xmlns:a16="http://schemas.microsoft.com/office/drawing/2014/main" id="{3B1FBFA1-C4BB-4B52-8956-71F7890AC9FA}"/>
              </a:ext>
            </a:extLst>
          </p:cNvPr>
          <p:cNvSpPr>
            <a:spLocks noChangeArrowheads="1"/>
          </p:cNvSpPr>
          <p:nvPr/>
        </p:nvSpPr>
        <p:spPr bwMode="auto">
          <a:xfrm>
            <a:off x="1266826" y="1777604"/>
            <a:ext cx="7040563"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lnSpc>
                <a:spcPct val="150000"/>
              </a:lnSpc>
              <a:spcBef>
                <a:spcPts val="0"/>
              </a:spcBef>
              <a:spcAft>
                <a:spcPts val="0"/>
              </a:spcAft>
              <a:defRPr/>
            </a:pPr>
            <a:r>
              <a:rPr lang="zh-CN" altLang="en-US"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莲：莲蓬。</a:t>
            </a:r>
          </a:p>
          <a:p>
            <a:pPr fontAlgn="auto">
              <a:lnSpc>
                <a:spcPct val="150000"/>
              </a:lnSpc>
              <a:spcBef>
                <a:spcPts val="0"/>
              </a:spcBef>
              <a:spcAft>
                <a:spcPts val="0"/>
              </a:spcAft>
              <a:defRPr/>
            </a:pPr>
            <a:r>
              <a:rPr lang="zh-CN" altLang="en-US"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何：多么。</a:t>
            </a:r>
          </a:p>
          <a:p>
            <a:pPr fontAlgn="auto">
              <a:lnSpc>
                <a:spcPct val="150000"/>
              </a:lnSpc>
              <a:spcBef>
                <a:spcPts val="0"/>
              </a:spcBef>
              <a:spcAft>
                <a:spcPts val="0"/>
              </a:spcAft>
              <a:defRPr/>
            </a:pPr>
            <a:r>
              <a:rPr lang="zh-CN" altLang="en-US"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田田：形容连叶茂盛的样子。</a:t>
            </a:r>
            <a:endParaRPr lang="en-US" altLang="zh-CN"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endParaRPr>
          </a:p>
          <a:p>
            <a:pPr fontAlgn="auto">
              <a:lnSpc>
                <a:spcPct val="150000"/>
              </a:lnSpc>
              <a:spcBef>
                <a:spcPts val="0"/>
              </a:spcBef>
              <a:spcAft>
                <a:spcPts val="0"/>
              </a:spcAft>
              <a:defRPr/>
            </a:pPr>
            <a:r>
              <a:rPr lang="zh-CN" altLang="en-US"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译文：江南水乡是采莲蓬的好地方，莲叶多么茂盛啊！</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23">
            <a:extLst>
              <a:ext uri="{FF2B5EF4-FFF2-40B4-BE49-F238E27FC236}">
                <a16:creationId xmlns="" xmlns:a16="http://schemas.microsoft.com/office/drawing/2014/main" id="{830C6197-62BC-4D7B-B6CF-33B23ABAA4BA}"/>
              </a:ext>
            </a:extLst>
          </p:cNvPr>
          <p:cNvSpPr txBox="1">
            <a:spLocks noChangeArrowheads="1"/>
          </p:cNvSpPr>
          <p:nvPr/>
        </p:nvSpPr>
        <p:spPr bwMode="auto">
          <a:xfrm>
            <a:off x="971551" y="1010840"/>
            <a:ext cx="7197725" cy="1015663"/>
          </a:xfrm>
          <a:prstGeom prst="rect">
            <a:avLst/>
          </a:prstGeom>
          <a:noFill/>
          <a:ln>
            <a:noFill/>
          </a:ln>
        </p:spPr>
        <p:txBody>
          <a:bodyPr wrap="square">
            <a:spAutoFit/>
          </a:bodyPr>
          <a:lstStyle>
            <a:lvl1pPr defTabSz="4572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defTabSz="45720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defTabSz="4572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defTabSz="4572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defTabSz="4572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auto">
              <a:lnSpc>
                <a:spcPts val="3600"/>
              </a:lnSpc>
              <a:spcBef>
                <a:spcPts val="0"/>
              </a:spcBef>
              <a:spcAft>
                <a:spcPts val="0"/>
              </a:spcAft>
              <a:buFont typeface="Arial" pitchFamily="34" charset="0"/>
              <a:buNone/>
              <a:defRPr/>
            </a:pPr>
            <a:r>
              <a:rPr lang="en-US" altLang="zh-CN" sz="2400" b="1"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2.</a:t>
            </a:r>
            <a:r>
              <a:rPr lang="zh-CN" altLang="en-US" sz="2400" b="1"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解释：“鱼戏莲叶间。鱼戏莲叶东，鱼戏莲叶西，鱼戏莲叶南，鱼戏莲叶北。”</a:t>
            </a:r>
          </a:p>
        </p:txBody>
      </p:sp>
      <p:sp>
        <p:nvSpPr>
          <p:cNvPr id="4" name="文本框 23">
            <a:extLst>
              <a:ext uri="{FF2B5EF4-FFF2-40B4-BE49-F238E27FC236}">
                <a16:creationId xmlns="" xmlns:a16="http://schemas.microsoft.com/office/drawing/2014/main" id="{8679BE3A-1850-4EF4-9BD0-9E615280F6F4}"/>
              </a:ext>
            </a:extLst>
          </p:cNvPr>
          <p:cNvSpPr txBox="1">
            <a:spLocks noChangeArrowheads="1"/>
          </p:cNvSpPr>
          <p:nvPr/>
        </p:nvSpPr>
        <p:spPr bwMode="auto">
          <a:xfrm>
            <a:off x="971551" y="2115326"/>
            <a:ext cx="7462985" cy="1615827"/>
          </a:xfrm>
          <a:prstGeom prst="rect">
            <a:avLst/>
          </a:prstGeom>
          <a:noFill/>
          <a:ln>
            <a:noFill/>
          </a:ln>
        </p:spPr>
        <p:txBody>
          <a:bodyPr wrap="square">
            <a:spAutoFit/>
          </a:bodyPr>
          <a:lstStyle>
            <a:lvl1pPr defTabSz="4572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defTabSz="45720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defTabSz="4572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defTabSz="4572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defTabSz="4572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fontAlgn="auto">
              <a:lnSpc>
                <a:spcPct val="150000"/>
              </a:lnSpc>
              <a:spcBef>
                <a:spcPts val="0"/>
              </a:spcBef>
              <a:spcAft>
                <a:spcPts val="0"/>
              </a:spcAft>
              <a:buFont typeface="Arial" pitchFamily="34" charset="0"/>
              <a:buNone/>
              <a:defRPr/>
            </a:pPr>
            <a:r>
              <a:rPr lang="zh-CN" altLang="en-US"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戏</a:t>
            </a:r>
            <a:r>
              <a:rPr lang="en-US" altLang="zh-CN"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a:t>
            </a:r>
            <a:r>
              <a:rPr lang="zh-CN" altLang="en-US"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动词，嬉戏。</a:t>
            </a:r>
            <a:endParaRPr lang="en-US" altLang="zh-CN"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endParaRPr>
          </a:p>
          <a:p>
            <a:pPr fontAlgn="auto">
              <a:lnSpc>
                <a:spcPct val="150000"/>
              </a:lnSpc>
              <a:spcBef>
                <a:spcPts val="0"/>
              </a:spcBef>
              <a:spcAft>
                <a:spcPts val="0"/>
              </a:spcAft>
              <a:buFont typeface="Arial" pitchFamily="34" charset="0"/>
              <a:buNone/>
              <a:defRPr/>
            </a:pPr>
            <a:r>
              <a:rPr lang="zh-CN" altLang="en-US"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译文：鱼儿在莲叶间嬉戏。一会儿游到东，一会儿游到西，一会儿游到南，一会儿游到北。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文本框 2">
            <a:extLst>
              <a:ext uri="{FF2B5EF4-FFF2-40B4-BE49-F238E27FC236}">
                <a16:creationId xmlns="" xmlns:a16="http://schemas.microsoft.com/office/drawing/2014/main" id="{6C67A09E-663A-4C1E-B564-B9A2F9C9F474}"/>
              </a:ext>
            </a:extLst>
          </p:cNvPr>
          <p:cNvSpPr txBox="1">
            <a:spLocks noChangeArrowheads="1"/>
          </p:cNvSpPr>
          <p:nvPr/>
        </p:nvSpPr>
        <p:spPr bwMode="auto">
          <a:xfrm>
            <a:off x="0" y="1258606"/>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55600" indent="-355600"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indent="628650" eaLnBrk="1" fontAlgn="auto" hangingPunct="1">
              <a:lnSpc>
                <a:spcPts val="3600"/>
              </a:lnSpc>
              <a:spcBef>
                <a:spcPts val="0"/>
              </a:spcBef>
              <a:spcAft>
                <a:spcPts val="0"/>
              </a:spcAft>
              <a:defRPr/>
            </a:pPr>
            <a:r>
              <a:rPr lang="en-US" altLang="zh-CN" sz="2400" b="1"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3.</a:t>
            </a:r>
            <a:r>
              <a:rPr lang="zh-CN" altLang="en-US" sz="2400" b="1"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从五个“戏”你能体会到什么？</a:t>
            </a:r>
          </a:p>
        </p:txBody>
      </p:sp>
      <p:sp>
        <p:nvSpPr>
          <p:cNvPr id="3" name="矩形 8">
            <a:extLst>
              <a:ext uri="{FF2B5EF4-FFF2-40B4-BE49-F238E27FC236}">
                <a16:creationId xmlns="" xmlns:a16="http://schemas.microsoft.com/office/drawing/2014/main" id="{23810A27-4DB1-4C31-B451-41BC342A64CE}"/>
              </a:ext>
            </a:extLst>
          </p:cNvPr>
          <p:cNvSpPr>
            <a:spLocks noChangeArrowheads="1"/>
          </p:cNvSpPr>
          <p:nvPr/>
        </p:nvSpPr>
        <p:spPr bwMode="auto">
          <a:xfrm>
            <a:off x="971550" y="2033575"/>
            <a:ext cx="6661150" cy="1615827"/>
          </a:xfrm>
          <a:prstGeom prst="rect">
            <a:avLst/>
          </a:prstGeom>
          <a:noFill/>
          <a:ln>
            <a:noFill/>
          </a:ln>
        </p:spPr>
        <p:txBody>
          <a:bodyPr wrap="square">
            <a:spAutoFit/>
          </a:bodyPr>
          <a:lstStyle>
            <a:lvl1pPr defTabSz="4572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defTabSz="45720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defTabSz="4572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defTabSz="4572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defTabSz="4572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fontAlgn="auto" hangingPunct="1">
              <a:lnSpc>
                <a:spcPct val="150000"/>
              </a:lnSpc>
              <a:spcBef>
                <a:spcPts val="0"/>
              </a:spcBef>
              <a:spcAft>
                <a:spcPts val="0"/>
              </a:spcAft>
              <a:buFontTx/>
              <a:buNone/>
              <a:defRPr/>
            </a:pPr>
            <a:r>
              <a:rPr lang="zh-CN" altLang="en-US"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 诗中一共用了五个“戏”字，虽然较多的篇幅写了“鱼戏”，但写活泼嬉戏的游鱼快乐、自在的同时，表现的仍是采莲人的心境。</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文本框 2">
            <a:extLst>
              <a:ext uri="{FF2B5EF4-FFF2-40B4-BE49-F238E27FC236}">
                <a16:creationId xmlns="" xmlns:a16="http://schemas.microsoft.com/office/drawing/2014/main" id="{7A059020-8CE4-4F9D-8AB2-3767372E7151}"/>
              </a:ext>
            </a:extLst>
          </p:cNvPr>
          <p:cNvSpPr txBox="1">
            <a:spLocks noChangeArrowheads="1"/>
          </p:cNvSpPr>
          <p:nvPr/>
        </p:nvSpPr>
        <p:spPr bwMode="auto">
          <a:xfrm>
            <a:off x="0" y="993290"/>
            <a:ext cx="769143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73050" indent="-273050"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indent="628650" eaLnBrk="1" fontAlgn="auto" hangingPunct="1">
              <a:lnSpc>
                <a:spcPts val="3600"/>
              </a:lnSpc>
              <a:spcBef>
                <a:spcPts val="0"/>
              </a:spcBef>
              <a:spcAft>
                <a:spcPts val="0"/>
              </a:spcAft>
              <a:defRPr/>
            </a:pPr>
            <a:r>
              <a:rPr lang="en-US" altLang="zh-CN" sz="2400" b="1"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4.</a:t>
            </a:r>
            <a:r>
              <a:rPr lang="zh-CN" altLang="en-US" sz="2400" b="1"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四个方位词表现了什么？</a:t>
            </a:r>
          </a:p>
        </p:txBody>
      </p:sp>
      <p:sp>
        <p:nvSpPr>
          <p:cNvPr id="3" name="矩形 8">
            <a:extLst>
              <a:ext uri="{FF2B5EF4-FFF2-40B4-BE49-F238E27FC236}">
                <a16:creationId xmlns="" xmlns:a16="http://schemas.microsoft.com/office/drawing/2014/main" id="{67309DD1-74B0-4766-9831-0008B38B9C1C}"/>
              </a:ext>
            </a:extLst>
          </p:cNvPr>
          <p:cNvSpPr>
            <a:spLocks noChangeArrowheads="1"/>
          </p:cNvSpPr>
          <p:nvPr/>
        </p:nvSpPr>
        <p:spPr bwMode="auto">
          <a:xfrm>
            <a:off x="971551" y="1647104"/>
            <a:ext cx="6239797" cy="1015663"/>
          </a:xfrm>
          <a:prstGeom prst="rect">
            <a:avLst/>
          </a:prstGeom>
          <a:noFill/>
          <a:ln>
            <a:noFill/>
          </a:ln>
        </p:spPr>
        <p:txBody>
          <a:bodyPr wrap="square">
            <a:spAutoFit/>
          </a:bodyPr>
          <a:lstStyle>
            <a:lvl1pPr defTabSz="4572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defTabSz="45720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defTabSz="4572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defTabSz="4572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defTabSz="4572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fontAlgn="auto" hangingPunct="1">
              <a:lnSpc>
                <a:spcPts val="3600"/>
              </a:lnSpc>
              <a:spcBef>
                <a:spcPts val="0"/>
              </a:spcBef>
              <a:spcAft>
                <a:spcPts val="0"/>
              </a:spcAft>
              <a:buFontTx/>
              <a:buNone/>
              <a:defRPr/>
            </a:pPr>
            <a:r>
              <a:rPr lang="zh-CN" altLang="en-US"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诗中一共用了四个方位词</a:t>
            </a:r>
            <a:r>
              <a:rPr lang="en-US" altLang="zh-CN"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a:t>
            </a:r>
            <a:r>
              <a:rPr lang="zh-CN" altLang="en-US"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东、西、南、北，表现了鱼儿在莲叶间自由穿梭、逗人喜爱的样子。</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3">
            <a:extLst>
              <a:ext uri="{FF2B5EF4-FFF2-40B4-BE49-F238E27FC236}">
                <a16:creationId xmlns="" xmlns:a16="http://schemas.microsoft.com/office/drawing/2014/main" id="{C881FB62-843E-4ADA-8894-172F39AE402B}"/>
              </a:ext>
            </a:extLst>
          </p:cNvPr>
          <p:cNvSpPr txBox="1">
            <a:spLocks noChangeArrowheads="1"/>
          </p:cNvSpPr>
          <p:nvPr/>
        </p:nvSpPr>
        <p:spPr bwMode="auto">
          <a:xfrm>
            <a:off x="903289" y="1193312"/>
            <a:ext cx="6156731"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auto" hangingPunct="1">
              <a:lnSpc>
                <a:spcPts val="3600"/>
              </a:lnSpc>
              <a:spcBef>
                <a:spcPts val="0"/>
              </a:spcBef>
              <a:spcAft>
                <a:spcPts val="0"/>
              </a:spcAft>
              <a:defRPr/>
            </a:pPr>
            <a:r>
              <a:rPr lang="zh-CN" altLang="en-US" sz="2400" b="1"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什么是看图解词语法？</a:t>
            </a:r>
            <a:endParaRPr lang="en-US" altLang="zh-CN" sz="2400" b="1" dirty="0">
              <a:solidFill>
                <a:srgbClr val="595959"/>
              </a:solidFill>
              <a:latin typeface="微软雅黑" panose="020B0503020204020204" pitchFamily="34" charset="-122"/>
              <a:ea typeface="微软雅黑" panose="020B0503020204020204" pitchFamily="34" charset="-122"/>
              <a:cs typeface="Calibri" panose="020F0502020204030204" pitchFamily="34" charset="0"/>
            </a:endParaRPr>
          </a:p>
          <a:p>
            <a:pPr eaLnBrk="1" fontAlgn="auto" hangingPunct="1">
              <a:lnSpc>
                <a:spcPts val="3600"/>
              </a:lnSpc>
              <a:spcBef>
                <a:spcPts val="0"/>
              </a:spcBef>
              <a:spcAft>
                <a:spcPts val="0"/>
              </a:spcAft>
              <a:defRPr/>
            </a:pPr>
            <a:endParaRPr lang="en-US" altLang="zh-CN" sz="2400" b="1" dirty="0">
              <a:solidFill>
                <a:srgbClr val="595959"/>
              </a:solidFill>
              <a:latin typeface="微软雅黑" panose="020B0503020204020204" pitchFamily="34" charset="-122"/>
              <a:ea typeface="微软雅黑" panose="020B0503020204020204" pitchFamily="34" charset="-122"/>
              <a:cs typeface="Calibri" panose="020F0502020204030204" pitchFamily="34" charset="0"/>
            </a:endParaRPr>
          </a:p>
          <a:p>
            <a:pPr eaLnBrk="1" fontAlgn="auto" hangingPunct="1">
              <a:lnSpc>
                <a:spcPct val="150000"/>
              </a:lnSpc>
              <a:spcBef>
                <a:spcPts val="0"/>
              </a:spcBef>
              <a:spcAft>
                <a:spcPts val="0"/>
              </a:spcAft>
              <a:buFont typeface="Arial" charset="0"/>
              <a:buNone/>
              <a:defRPr/>
            </a:pPr>
            <a:r>
              <a:rPr lang="zh-CN" altLang="en-US"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本诗第二句“莲叶何田田”不太好理解，我们可以观察教材中的图画，看一看莲叶到底有什么特点，我们也就能理解“田田”指的是莲叶长得层层叠叠，茂盛鲜亮。</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内容占位符 2">
            <a:extLst>
              <a:ext uri="{FF2B5EF4-FFF2-40B4-BE49-F238E27FC236}">
                <a16:creationId xmlns="" xmlns:a16="http://schemas.microsoft.com/office/drawing/2014/main" id="{0A981DFC-6099-4211-8D97-68645A62C12F}"/>
              </a:ext>
            </a:extLst>
          </p:cNvPr>
          <p:cNvSpPr txBox="1"/>
          <p:nvPr/>
        </p:nvSpPr>
        <p:spPr>
          <a:xfrm>
            <a:off x="335940" y="1040551"/>
            <a:ext cx="2203450" cy="442913"/>
          </a:xfrm>
          <a:prstGeom prst="rect">
            <a:avLst/>
          </a:prstGeom>
        </p:spPr>
        <p:txBody>
          <a:bodyPr/>
          <a:lstStyle>
            <a:lvl1pPr marL="342900" indent="-342900" eaLnBrk="0" hangingPunct="0">
              <a:defRPr>
                <a:solidFill>
                  <a:schemeClr val="tx1"/>
                </a:solidFill>
                <a:latin typeface="Arial" charset="0"/>
                <a:ea typeface="宋体" charset="0"/>
                <a:cs typeface="宋体" charset="0"/>
              </a:defRPr>
            </a:lvl1pPr>
            <a:lvl2pPr marL="742950" indent="-285750" eaLnBrk="0" hangingPunct="0">
              <a:defRPr>
                <a:solidFill>
                  <a:schemeClr val="tx1"/>
                </a:solidFill>
                <a:latin typeface="Arial" charset="0"/>
                <a:ea typeface="宋体" charset="0"/>
              </a:defRPr>
            </a:lvl2pPr>
            <a:lvl3pPr marL="1143000" indent="-228600" eaLnBrk="0" hangingPunct="0">
              <a:defRPr>
                <a:solidFill>
                  <a:schemeClr val="tx1"/>
                </a:solidFill>
                <a:latin typeface="Arial" charset="0"/>
                <a:ea typeface="宋体" charset="0"/>
              </a:defRPr>
            </a:lvl3pPr>
            <a:lvl4pPr marL="1600200" indent="-228600" eaLnBrk="0" hangingPunct="0">
              <a:defRPr>
                <a:solidFill>
                  <a:schemeClr val="tx1"/>
                </a:solidFill>
                <a:latin typeface="Arial" charset="0"/>
                <a:ea typeface="宋体" charset="0"/>
              </a:defRPr>
            </a:lvl4pPr>
            <a:lvl5pPr marL="2057400" indent="-228600" eaLnBrk="0" hangingPunct="0">
              <a:defRPr>
                <a:solidFill>
                  <a:schemeClr val="tx1"/>
                </a:solidFill>
                <a:latin typeface="Arial" charset="0"/>
                <a:ea typeface="宋体" charset="0"/>
              </a:defRPr>
            </a:lvl5pPr>
            <a:lvl6pPr marL="2514600" indent="-228600" eaLnBrk="0" fontAlgn="base" hangingPunct="0">
              <a:spcBef>
                <a:spcPct val="0"/>
              </a:spcBef>
              <a:spcAft>
                <a:spcPct val="0"/>
              </a:spcAft>
              <a:defRPr>
                <a:solidFill>
                  <a:schemeClr val="tx1"/>
                </a:solidFill>
                <a:latin typeface="Arial" charset="0"/>
                <a:ea typeface="宋体" charset="0"/>
              </a:defRPr>
            </a:lvl6pPr>
            <a:lvl7pPr marL="2971800" indent="-228600" eaLnBrk="0" fontAlgn="base" hangingPunct="0">
              <a:spcBef>
                <a:spcPct val="0"/>
              </a:spcBef>
              <a:spcAft>
                <a:spcPct val="0"/>
              </a:spcAft>
              <a:defRPr>
                <a:solidFill>
                  <a:schemeClr val="tx1"/>
                </a:solidFill>
                <a:latin typeface="Arial" charset="0"/>
                <a:ea typeface="宋体" charset="0"/>
              </a:defRPr>
            </a:lvl7pPr>
            <a:lvl8pPr marL="3429000" indent="-228600" eaLnBrk="0" fontAlgn="base" hangingPunct="0">
              <a:spcBef>
                <a:spcPct val="0"/>
              </a:spcBef>
              <a:spcAft>
                <a:spcPct val="0"/>
              </a:spcAft>
              <a:defRPr>
                <a:solidFill>
                  <a:schemeClr val="tx1"/>
                </a:solidFill>
                <a:latin typeface="Arial" charset="0"/>
                <a:ea typeface="宋体" charset="0"/>
              </a:defRPr>
            </a:lvl8pPr>
            <a:lvl9pPr marL="3886200" indent="-228600" eaLnBrk="0" fontAlgn="base" hangingPunct="0">
              <a:spcBef>
                <a:spcPct val="0"/>
              </a:spcBef>
              <a:spcAft>
                <a:spcPct val="0"/>
              </a:spcAft>
              <a:defRPr>
                <a:solidFill>
                  <a:schemeClr val="tx1"/>
                </a:solidFill>
                <a:latin typeface="Arial" charset="0"/>
                <a:ea typeface="宋体" charset="0"/>
              </a:defRPr>
            </a:lvl9pPr>
          </a:lstStyle>
          <a:p>
            <a:pPr marL="0" indent="628650" eaLnBrk="1" fontAlgn="auto" hangingPunct="1">
              <a:lnSpc>
                <a:spcPts val="3600"/>
              </a:lnSpc>
              <a:spcBef>
                <a:spcPts val="0"/>
              </a:spcBef>
              <a:spcAft>
                <a:spcPts val="0"/>
              </a:spcAft>
              <a:defRPr/>
            </a:pPr>
            <a:r>
              <a:rPr lang="zh-CN" altLang="zh-CN" sz="2400" b="1" dirty="0">
                <a:solidFill>
                  <a:srgbClr val="595959"/>
                </a:solidFill>
                <a:latin typeface="微软雅黑" panose="020B0503020204020204" pitchFamily="34" charset="-122"/>
                <a:ea typeface="微软雅黑" panose="020B0503020204020204" pitchFamily="34" charset="-122"/>
                <a:cs typeface="Calibri" panose="020F0502020204030204" pitchFamily="34" charset="0"/>
                <a:sym typeface="Calibri" pitchFamily="34" charset="0"/>
              </a:rPr>
              <a:t>核心问题：</a:t>
            </a:r>
            <a:endParaRPr lang="zh-CN" altLang="en-US" sz="2400" b="1" dirty="0">
              <a:solidFill>
                <a:srgbClr val="595959"/>
              </a:solidFill>
              <a:latin typeface="微软雅黑" panose="020B0503020204020204" pitchFamily="34" charset="-122"/>
              <a:ea typeface="微软雅黑" panose="020B0503020204020204" pitchFamily="34" charset="-122"/>
              <a:cs typeface="Calibri" panose="020F0502020204030204" pitchFamily="34" charset="0"/>
              <a:sym typeface="Calibri" pitchFamily="34" charset="0"/>
            </a:endParaRPr>
          </a:p>
        </p:txBody>
      </p:sp>
      <p:sp>
        <p:nvSpPr>
          <p:cNvPr id="2" name="矩形 1">
            <a:extLst>
              <a:ext uri="{FF2B5EF4-FFF2-40B4-BE49-F238E27FC236}">
                <a16:creationId xmlns="" xmlns:a16="http://schemas.microsoft.com/office/drawing/2014/main" id="{4887E7E1-FE53-4DBC-B9DC-05E0C6BBD727}"/>
              </a:ext>
            </a:extLst>
          </p:cNvPr>
          <p:cNvSpPr>
            <a:spLocks noChangeArrowheads="1"/>
          </p:cNvSpPr>
          <p:nvPr/>
        </p:nvSpPr>
        <p:spPr bwMode="auto">
          <a:xfrm>
            <a:off x="971550" y="2287856"/>
            <a:ext cx="6687528"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542925">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indent="0" eaLnBrk="1" fontAlgn="auto" hangingPunct="1">
              <a:lnSpc>
                <a:spcPct val="150000"/>
              </a:lnSpc>
              <a:spcBef>
                <a:spcPts val="0"/>
              </a:spcBef>
              <a:spcAft>
                <a:spcPts val="0"/>
              </a:spcAft>
              <a:buFontTx/>
              <a:buNone/>
              <a:defRPr/>
            </a:pPr>
            <a:r>
              <a:rPr lang="zh-CN" altLang="en-US"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江南莲叶茂盛，鱼儿在莲叶间快活地游来游去，江南风景美丽，让人感到自由、快乐。</a:t>
            </a:r>
          </a:p>
        </p:txBody>
      </p:sp>
      <p:sp>
        <p:nvSpPr>
          <p:cNvPr id="28676" name="矩形 5">
            <a:extLst>
              <a:ext uri="{FF2B5EF4-FFF2-40B4-BE49-F238E27FC236}">
                <a16:creationId xmlns="" xmlns:a16="http://schemas.microsoft.com/office/drawing/2014/main" id="{3359F540-C5A5-483F-A93D-9468220542B3}"/>
              </a:ext>
            </a:extLst>
          </p:cNvPr>
          <p:cNvSpPr>
            <a:spLocks noChangeArrowheads="1"/>
          </p:cNvSpPr>
          <p:nvPr/>
        </p:nvSpPr>
        <p:spPr bwMode="auto">
          <a:xfrm>
            <a:off x="335941" y="1685661"/>
            <a:ext cx="74088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630238">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indent="628650" eaLnBrk="1" fontAlgn="auto" hangingPunct="1">
              <a:lnSpc>
                <a:spcPts val="3600"/>
              </a:lnSpc>
              <a:spcBef>
                <a:spcPts val="0"/>
              </a:spcBef>
              <a:spcAft>
                <a:spcPts val="0"/>
              </a:spcAft>
              <a:buFontTx/>
              <a:buNone/>
              <a:defRPr/>
            </a:pPr>
            <a:r>
              <a:rPr lang="zh-CN" altLang="en-US" sz="2400" b="1" dirty="0">
                <a:solidFill>
                  <a:srgbClr val="595959"/>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江南的美景有什么特点？</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2">
            <a:extLst>
              <a:ext uri="{FF2B5EF4-FFF2-40B4-BE49-F238E27FC236}">
                <a16:creationId xmlns="" xmlns:a16="http://schemas.microsoft.com/office/drawing/2014/main" id="{D612324C-7640-4E3E-A521-1FE7D055CEB6}"/>
              </a:ext>
            </a:extLst>
          </p:cNvPr>
          <p:cNvSpPr txBox="1">
            <a:spLocks noChangeArrowheads="1"/>
          </p:cNvSpPr>
          <p:nvPr/>
        </p:nvSpPr>
        <p:spPr bwMode="auto">
          <a:xfrm>
            <a:off x="971551" y="1343025"/>
            <a:ext cx="6638925" cy="2457450"/>
          </a:xfrm>
          <a:prstGeom prst="rect">
            <a:avLst/>
          </a:prstGeom>
          <a:solidFill>
            <a:schemeClr val="bg1">
              <a:alpha val="78822"/>
            </a:schemeClr>
          </a:solidFill>
          <a:ln w="9525">
            <a:noFill/>
            <a:miter lim="800000"/>
            <a:headEnd/>
            <a:tailEnd/>
          </a:ln>
        </p:spPr>
        <p:txBody>
          <a:bodyPr/>
          <a:lstStyle/>
          <a:p>
            <a:pPr defTabSz="914400" fontAlgn="auto">
              <a:lnSpc>
                <a:spcPct val="150000"/>
              </a:lnSpc>
              <a:spcBef>
                <a:spcPts val="0"/>
              </a:spcBef>
              <a:spcAft>
                <a:spcPts val="0"/>
              </a:spcAft>
              <a:defRPr/>
            </a:pPr>
            <a:r>
              <a:rPr lang="zh-CN" altLang="zh-CN"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荷叶罗裙一色裁（</a:t>
            </a:r>
            <a:r>
              <a:rPr lang="en-US" altLang="zh-CN"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c</a:t>
            </a:r>
            <a:r>
              <a:rPr lang="zh-CN" altLang="zh-CN"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á</a:t>
            </a:r>
            <a:r>
              <a:rPr lang="en-US" altLang="zh-CN"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i</a:t>
            </a:r>
            <a:r>
              <a:rPr lang="zh-CN" altLang="zh-CN"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），芙蓉（</a:t>
            </a:r>
            <a:r>
              <a:rPr lang="en-US" altLang="zh-CN"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r</a:t>
            </a:r>
            <a:r>
              <a:rPr lang="zh-CN" altLang="zh-CN"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ó</a:t>
            </a:r>
            <a:r>
              <a:rPr lang="en-US" altLang="zh-CN" sz="2200" dirty="0" err="1">
                <a:solidFill>
                  <a:srgbClr val="595959"/>
                </a:solidFill>
                <a:latin typeface="微软雅黑" panose="020B0503020204020204" pitchFamily="34" charset="-122"/>
                <a:ea typeface="微软雅黑" panose="020B0503020204020204" pitchFamily="34" charset="-122"/>
                <a:cs typeface="Calibri" panose="020F0502020204030204" pitchFamily="34" charset="0"/>
              </a:rPr>
              <a:t>ng</a:t>
            </a:r>
            <a:r>
              <a:rPr lang="zh-CN" altLang="zh-CN"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）向脸两边开。乱入池中看不见，闻歌始觉有人来。</a:t>
            </a:r>
            <a:r>
              <a:rPr lang="en-US" altLang="zh-CN"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          </a:t>
            </a:r>
          </a:p>
          <a:p>
            <a:pPr defTabSz="914400" fontAlgn="auto">
              <a:lnSpc>
                <a:spcPct val="150000"/>
              </a:lnSpc>
              <a:spcBef>
                <a:spcPts val="0"/>
              </a:spcBef>
              <a:spcAft>
                <a:spcPts val="0"/>
              </a:spcAft>
              <a:defRPr/>
            </a:pPr>
            <a:r>
              <a:rPr lang="zh-CN" altLang="en-US"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                                              （</a:t>
            </a:r>
            <a:r>
              <a:rPr lang="en-US" altLang="zh-CN"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a:t>
            </a:r>
            <a:r>
              <a:rPr lang="zh-CN" altLang="zh-CN"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采莲曲</a:t>
            </a:r>
            <a:r>
              <a:rPr lang="en-US" altLang="zh-CN"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a:t>
            </a:r>
            <a:r>
              <a:rPr lang="zh-CN" altLang="zh-CN"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王昌龄</a:t>
            </a:r>
            <a:r>
              <a:rPr lang="zh-CN" altLang="en-US"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a:t>
            </a:r>
            <a:endParaRPr lang="zh-CN" altLang="zh-CN"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endParaRPr>
          </a:p>
          <a:p>
            <a:pPr defTabSz="914400" fontAlgn="auto">
              <a:lnSpc>
                <a:spcPct val="150000"/>
              </a:lnSpc>
              <a:spcBef>
                <a:spcPts val="0"/>
              </a:spcBef>
              <a:spcAft>
                <a:spcPts val="0"/>
              </a:spcAft>
              <a:defRPr/>
            </a:pPr>
            <a:r>
              <a:rPr lang="zh-CN" altLang="en-US"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江南好，风景旧曾谙（</a:t>
            </a:r>
            <a:r>
              <a:rPr lang="en-US" altLang="zh-CN" sz="2200" dirty="0" err="1">
                <a:solidFill>
                  <a:srgbClr val="595959"/>
                </a:solidFill>
                <a:latin typeface="微软雅黑" panose="020B0503020204020204" pitchFamily="34" charset="-122"/>
                <a:ea typeface="微软雅黑" panose="020B0503020204020204" pitchFamily="34" charset="-122"/>
                <a:cs typeface="Calibri" panose="020F0502020204030204" pitchFamily="34" charset="0"/>
              </a:rPr>
              <a:t>ān</a:t>
            </a:r>
            <a:r>
              <a:rPr lang="zh-CN" altLang="en-US"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）。日出江花红胜火，春来江水绿如蓝。能不忆江南？</a:t>
            </a:r>
          </a:p>
          <a:p>
            <a:pPr defTabSz="914400" fontAlgn="auto">
              <a:lnSpc>
                <a:spcPct val="150000"/>
              </a:lnSpc>
              <a:spcBef>
                <a:spcPts val="0"/>
              </a:spcBef>
              <a:spcAft>
                <a:spcPts val="0"/>
              </a:spcAft>
              <a:defRPr/>
            </a:pPr>
            <a:r>
              <a:rPr lang="zh-CN" altLang="en-US"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                                               （</a:t>
            </a:r>
            <a:r>
              <a:rPr lang="en-US" altLang="zh-CN"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a:t>
            </a:r>
            <a:r>
              <a:rPr lang="zh-CN" altLang="en-US"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忆江南</a:t>
            </a:r>
            <a:r>
              <a:rPr lang="en-US" altLang="zh-CN"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a:t>
            </a:r>
            <a:r>
              <a:rPr lang="zh-CN" altLang="en-US"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白居易）</a:t>
            </a:r>
            <a:endParaRPr lang="zh-CN" altLang="zh-CN"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endParaRPr>
          </a:p>
          <a:p>
            <a:pPr defTabSz="914400" fontAlgn="auto">
              <a:lnSpc>
                <a:spcPct val="150000"/>
              </a:lnSpc>
              <a:spcBef>
                <a:spcPts val="0"/>
              </a:spcBef>
              <a:spcAft>
                <a:spcPts val="0"/>
              </a:spcAft>
              <a:defRPr/>
            </a:pPr>
            <a:endParaRPr lang="zh-CN" altLang="zh-CN"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示 1">
            <a:extLst>
              <a:ext uri="{FF2B5EF4-FFF2-40B4-BE49-F238E27FC236}">
                <a16:creationId xmlns="" xmlns:a16="http://schemas.microsoft.com/office/drawing/2014/main" id="{9564C552-E8E8-42AB-BA0A-1D662387623B}"/>
              </a:ext>
            </a:extLst>
          </p:cNvPr>
          <p:cNvGraphicFramePr/>
          <p:nvPr>
            <p:extLst>
              <p:ext uri="{D42A27DB-BD31-4B8C-83A1-F6EECF244321}">
                <p14:modId xmlns:p14="http://schemas.microsoft.com/office/powerpoint/2010/main" val="2771001978"/>
              </p:ext>
            </p:extLst>
          </p:nvPr>
        </p:nvGraphicFramePr>
        <p:xfrm>
          <a:off x="890338" y="1025169"/>
          <a:ext cx="2952328" cy="5622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矩形 11">
            <a:extLst>
              <a:ext uri="{FF2B5EF4-FFF2-40B4-BE49-F238E27FC236}">
                <a16:creationId xmlns="" xmlns:a16="http://schemas.microsoft.com/office/drawing/2014/main" id="{BA267CF1-0A25-4410-87CB-8FDD2ACD2B1D}"/>
              </a:ext>
            </a:extLst>
          </p:cNvPr>
          <p:cNvSpPr>
            <a:spLocks noChangeArrowheads="1"/>
          </p:cNvSpPr>
          <p:nvPr/>
        </p:nvSpPr>
        <p:spPr bwMode="auto">
          <a:xfrm>
            <a:off x="971550" y="1117903"/>
            <a:ext cx="6722914" cy="1615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fontAlgn="auto" hangingPunct="1">
              <a:lnSpc>
                <a:spcPct val="150000"/>
              </a:lnSpc>
              <a:spcBef>
                <a:spcPts val="0"/>
              </a:spcBef>
              <a:spcAft>
                <a:spcPts val="0"/>
              </a:spcAft>
              <a:buFont typeface="Arial" panose="020B0604020202020204" pitchFamily="34" charset="0"/>
              <a:buNone/>
              <a:defRPr/>
            </a:pPr>
            <a:r>
              <a:rPr lang="en-US" altLang="zh-CN"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a:t>
            </a:r>
            <a:r>
              <a:rPr lang="zh-CN" altLang="en-US"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江南</a:t>
            </a:r>
            <a:r>
              <a:rPr lang="en-US" altLang="zh-CN"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a:t>
            </a:r>
            <a:r>
              <a:rPr lang="zh-CN" altLang="en-US"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是一首采莲歌，描绘的是江南水乡人们采莲蓬的情景，反映了采莲人欢乐的心情，表达了诗人对江南水乡的热爱之情。</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410006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8">
            <a:extLst>
              <a:ext uri="{FF2B5EF4-FFF2-40B4-BE49-F238E27FC236}">
                <a16:creationId xmlns="" xmlns:a16="http://schemas.microsoft.com/office/drawing/2014/main" id="{CFC784CB-C53F-4508-90E2-CA53DA62EED3}"/>
              </a:ext>
            </a:extLst>
          </p:cNvPr>
          <p:cNvSpPr>
            <a:spLocks noChangeArrowheads="1"/>
          </p:cNvSpPr>
          <p:nvPr/>
        </p:nvSpPr>
        <p:spPr bwMode="auto">
          <a:xfrm>
            <a:off x="950388" y="1646433"/>
            <a:ext cx="6485861" cy="1477328"/>
          </a:xfrm>
          <a:prstGeom prst="rect">
            <a:avLst/>
          </a:prstGeom>
          <a:noFill/>
          <a:ln>
            <a:noFill/>
          </a:ln>
        </p:spPr>
        <p:txBody>
          <a:bodyPr wrap="square" anchor="ctr">
            <a:spAutoFit/>
          </a:bodyPr>
          <a:lstStyle/>
          <a:p>
            <a:pPr fontAlgn="auto">
              <a:lnSpc>
                <a:spcPts val="3600"/>
              </a:lnSpc>
              <a:spcBef>
                <a:spcPts val="0"/>
              </a:spcBef>
              <a:spcAft>
                <a:spcPts val="0"/>
              </a:spcAft>
              <a:defRPr/>
            </a:pPr>
            <a:r>
              <a:rPr lang="zh-CN" altLang="en-US"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江南是个好地方，那里的孩子可以划着小船到湖面上采莲蓬，看活泼可爱的小鱼在莲叶间嬉戏。今天，我们一起跟着课文去江南看一看吧。</a:t>
            </a:r>
          </a:p>
        </p:txBody>
      </p:sp>
      <p:sp>
        <p:nvSpPr>
          <p:cNvPr id="2" name="文本框 1"/>
          <p:cNvSpPr txBox="1"/>
          <p:nvPr/>
        </p:nvSpPr>
        <p:spPr>
          <a:xfrm>
            <a:off x="2195895" y="4004672"/>
            <a:ext cx="2749874"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2">
            <a:extLst>
              <a:ext uri="{FF2B5EF4-FFF2-40B4-BE49-F238E27FC236}">
                <a16:creationId xmlns="" xmlns:a16="http://schemas.microsoft.com/office/drawing/2014/main" id="{AE16A3AE-1E0D-4F59-A8F9-0053654850E7}"/>
              </a:ext>
            </a:extLst>
          </p:cNvPr>
          <p:cNvSpPr txBox="1"/>
          <p:nvPr/>
        </p:nvSpPr>
        <p:spPr bwMode="auto">
          <a:xfrm>
            <a:off x="971551" y="1165622"/>
            <a:ext cx="6854013" cy="2646151"/>
          </a:xfrm>
          <a:prstGeom prst="rect">
            <a:avLst/>
          </a:prstGeom>
          <a:noFill/>
          <a:ln>
            <a:noFill/>
          </a:ln>
        </p:spPr>
        <p:txBody>
          <a:bodyPr/>
          <a:lstStyle>
            <a:lvl1pPr marL="342900" indent="-342900" defTabSz="4572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defTabSz="45720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defTabSz="4572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defTabSz="4572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defTabSz="4572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indent="0" eaLnBrk="1" fontAlgn="auto" hangingPunct="1">
              <a:lnSpc>
                <a:spcPts val="3600"/>
              </a:lnSpc>
              <a:spcBef>
                <a:spcPts val="0"/>
              </a:spcBef>
              <a:spcAft>
                <a:spcPts val="0"/>
              </a:spcAft>
              <a:buFontTx/>
              <a:buNone/>
              <a:defRPr/>
            </a:pPr>
            <a:r>
              <a:rPr lang="en-US" altLang="zh-CN" sz="2400" b="1" dirty="0">
                <a:solidFill>
                  <a:srgbClr val="595959"/>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a:t>
            </a:r>
            <a:r>
              <a:rPr lang="zh-CN" altLang="en-US" sz="2400" b="1" dirty="0">
                <a:solidFill>
                  <a:srgbClr val="595959"/>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汉乐府</a:t>
            </a:r>
            <a:r>
              <a:rPr lang="en-US" altLang="zh-CN" sz="2400" b="1" dirty="0">
                <a:solidFill>
                  <a:srgbClr val="595959"/>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a:t>
            </a:r>
          </a:p>
          <a:p>
            <a:pPr marL="0" indent="0" eaLnBrk="1" fontAlgn="auto" hangingPunct="1">
              <a:lnSpc>
                <a:spcPts val="3600"/>
              </a:lnSpc>
              <a:spcBef>
                <a:spcPts val="0"/>
              </a:spcBef>
              <a:spcAft>
                <a:spcPts val="0"/>
              </a:spcAft>
              <a:buFontTx/>
              <a:buNone/>
              <a:defRPr/>
            </a:pPr>
            <a:r>
              <a:rPr lang="zh-CN" altLang="en-US"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原是汉代采诗制乐的官署，后来又专指汉代的乐府诗。汉惠帝时，有乐府令一官，可能当时已设有乐府。武帝时乐府规模扩大，成为一个专设的官署，掌管郊祀、巡行、朝会、宴飨时的音乐，兼管采集民间歌谣，以供统治者了解民俗民情。这些采集来的歌谣和其他经乐府配曲入乐的诗歌即被后人称为乐府诗。</a:t>
            </a:r>
            <a:endParaRPr lang="en-US" altLang="zh-CN" sz="2200" dirty="0">
              <a:solidFill>
                <a:srgbClr val="595959"/>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24166079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a:extLst>
              <a:ext uri="{FF2B5EF4-FFF2-40B4-BE49-F238E27FC236}">
                <a16:creationId xmlns="" xmlns:a16="http://schemas.microsoft.com/office/drawing/2014/main" id="{A645FA6D-927A-473D-A3D3-0745188A6082}"/>
              </a:ext>
            </a:extLst>
          </p:cNvPr>
          <p:cNvSpPr/>
          <p:nvPr/>
        </p:nvSpPr>
        <p:spPr bwMode="auto">
          <a:xfrm>
            <a:off x="1123950" y="1384102"/>
            <a:ext cx="6337300" cy="2375297"/>
          </a:xfrm>
          <a:custGeom>
            <a:avLst/>
            <a:gdLst>
              <a:gd name="connsiteX0" fmla="*/ 0 w 3399194"/>
              <a:gd name="connsiteY0" fmla="*/ 0 h 914422"/>
              <a:gd name="connsiteX1" fmla="*/ 3399194 w 3399194"/>
              <a:gd name="connsiteY1" fmla="*/ 0 h 914422"/>
              <a:gd name="connsiteX2" fmla="*/ 3399194 w 3399194"/>
              <a:gd name="connsiteY2" fmla="*/ 914422 h 914422"/>
              <a:gd name="connsiteX3" fmla="*/ 0 w 3399194"/>
              <a:gd name="connsiteY3" fmla="*/ 914422 h 914422"/>
              <a:gd name="connsiteX4" fmla="*/ 0 w 3399194"/>
              <a:gd name="connsiteY4" fmla="*/ 0 h 914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9194" h="914422">
                <a:moveTo>
                  <a:pt x="0" y="0"/>
                </a:moveTo>
                <a:lnTo>
                  <a:pt x="3399194" y="0"/>
                </a:lnTo>
                <a:lnTo>
                  <a:pt x="3399194" y="914422"/>
                </a:lnTo>
                <a:lnTo>
                  <a:pt x="0" y="91442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tIns="91440" bIns="91440" spcCol="1270"/>
          <a:lstStyle/>
          <a:p>
            <a:pPr defTabSz="1066800" eaLnBrk="1" hangingPunct="1">
              <a:lnSpc>
                <a:spcPct val="150000"/>
              </a:lnSpc>
              <a:spcAft>
                <a:spcPct val="35000"/>
              </a:spcAft>
              <a:defRPr/>
            </a:pPr>
            <a:r>
              <a:rPr lang="zh-CN" altLang="en-US" sz="4800" b="1" dirty="0">
                <a:solidFill>
                  <a:srgbClr val="595959"/>
                </a:solidFill>
                <a:latin typeface="楷体" pitchFamily="49" charset="-122"/>
                <a:ea typeface="楷体" pitchFamily="49" charset="-122"/>
              </a:rPr>
              <a:t>江  南  可  采</a:t>
            </a:r>
            <a:endParaRPr lang="en-US" altLang="zh-CN" sz="4800" b="1" dirty="0">
              <a:solidFill>
                <a:srgbClr val="595959"/>
              </a:solidFill>
              <a:latin typeface="楷体" pitchFamily="49" charset="-122"/>
              <a:ea typeface="楷体" pitchFamily="49" charset="-122"/>
            </a:endParaRPr>
          </a:p>
          <a:p>
            <a:pPr defTabSz="1066800" eaLnBrk="1" hangingPunct="1">
              <a:lnSpc>
                <a:spcPct val="150000"/>
              </a:lnSpc>
              <a:spcAft>
                <a:spcPct val="35000"/>
              </a:spcAft>
              <a:defRPr/>
            </a:pPr>
            <a:r>
              <a:rPr lang="zh-CN" altLang="en-US" sz="4800" b="1" dirty="0">
                <a:solidFill>
                  <a:srgbClr val="595959"/>
                </a:solidFill>
                <a:latin typeface="楷体" pitchFamily="49" charset="-122"/>
                <a:ea typeface="楷体" pitchFamily="49" charset="-122"/>
              </a:rPr>
              <a:t>莲  东  西  北</a:t>
            </a:r>
          </a:p>
        </p:txBody>
      </p:sp>
      <p:sp>
        <p:nvSpPr>
          <p:cNvPr id="20" name="矩形 19">
            <a:extLst>
              <a:ext uri="{FF2B5EF4-FFF2-40B4-BE49-F238E27FC236}">
                <a16:creationId xmlns="" xmlns:a16="http://schemas.microsoft.com/office/drawing/2014/main" id="{FB5C50CB-9193-4309-8586-10F653900818}"/>
              </a:ext>
            </a:extLst>
          </p:cNvPr>
          <p:cNvSpPr>
            <a:spLocks noChangeArrowheads="1"/>
          </p:cNvSpPr>
          <p:nvPr/>
        </p:nvSpPr>
        <p:spPr bwMode="auto">
          <a:xfrm>
            <a:off x="1004887" y="1160264"/>
            <a:ext cx="108715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3600" b="1">
                <a:solidFill>
                  <a:srgbClr val="FD584A"/>
                </a:solidFill>
                <a:latin typeface="方正姚体" panose="02010601030101010101" pitchFamily="2" charset="-122"/>
                <a:ea typeface="方正姚体" panose="02010601030101010101" pitchFamily="2" charset="-122"/>
              </a:rPr>
              <a:t>jiānɡ</a:t>
            </a:r>
          </a:p>
        </p:txBody>
      </p:sp>
      <p:sp>
        <p:nvSpPr>
          <p:cNvPr id="21" name="矩形 20">
            <a:extLst>
              <a:ext uri="{FF2B5EF4-FFF2-40B4-BE49-F238E27FC236}">
                <a16:creationId xmlns="" xmlns:a16="http://schemas.microsoft.com/office/drawing/2014/main" id="{C4453497-E548-40BA-9611-41239851A914}"/>
              </a:ext>
            </a:extLst>
          </p:cNvPr>
          <p:cNvSpPr>
            <a:spLocks noChangeArrowheads="1"/>
          </p:cNvSpPr>
          <p:nvPr/>
        </p:nvSpPr>
        <p:spPr bwMode="auto">
          <a:xfrm>
            <a:off x="2365375" y="1190030"/>
            <a:ext cx="88197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3600" b="1">
                <a:solidFill>
                  <a:srgbClr val="FD584A"/>
                </a:solidFill>
                <a:latin typeface="方正姚体" panose="02010601030101010101" pitchFamily="2" charset="-122"/>
                <a:ea typeface="方正姚体" panose="02010601030101010101" pitchFamily="2" charset="-122"/>
              </a:rPr>
              <a:t>nán</a:t>
            </a:r>
          </a:p>
        </p:txBody>
      </p:sp>
      <p:sp>
        <p:nvSpPr>
          <p:cNvPr id="23" name="矩形 22">
            <a:extLst>
              <a:ext uri="{FF2B5EF4-FFF2-40B4-BE49-F238E27FC236}">
                <a16:creationId xmlns="" xmlns:a16="http://schemas.microsoft.com/office/drawing/2014/main" id="{31A24360-54E0-4C65-A85D-99DE8CAA56BB}"/>
              </a:ext>
            </a:extLst>
          </p:cNvPr>
          <p:cNvSpPr>
            <a:spLocks noChangeArrowheads="1"/>
          </p:cNvSpPr>
          <p:nvPr/>
        </p:nvSpPr>
        <p:spPr bwMode="auto">
          <a:xfrm>
            <a:off x="3705225" y="1194792"/>
            <a:ext cx="5950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3600" b="1">
                <a:solidFill>
                  <a:srgbClr val="FD584A"/>
                </a:solidFill>
                <a:latin typeface="方正姚体" panose="02010601030101010101" pitchFamily="2" charset="-122"/>
                <a:ea typeface="方正姚体" panose="02010601030101010101" pitchFamily="2" charset="-122"/>
              </a:rPr>
              <a:t>kě</a:t>
            </a:r>
          </a:p>
        </p:txBody>
      </p:sp>
      <p:sp>
        <p:nvSpPr>
          <p:cNvPr id="24" name="矩形 23">
            <a:extLst>
              <a:ext uri="{FF2B5EF4-FFF2-40B4-BE49-F238E27FC236}">
                <a16:creationId xmlns="" xmlns:a16="http://schemas.microsoft.com/office/drawing/2014/main" id="{7465B842-AD7B-4161-919C-49E1CE9A52FB}"/>
              </a:ext>
            </a:extLst>
          </p:cNvPr>
          <p:cNvSpPr>
            <a:spLocks noChangeArrowheads="1"/>
          </p:cNvSpPr>
          <p:nvPr/>
        </p:nvSpPr>
        <p:spPr bwMode="auto">
          <a:xfrm>
            <a:off x="4786312" y="1198364"/>
            <a:ext cx="72487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3600" b="1">
                <a:solidFill>
                  <a:srgbClr val="FD584A"/>
                </a:solidFill>
                <a:latin typeface="方正姚体" panose="02010601030101010101" pitchFamily="2" charset="-122"/>
                <a:ea typeface="方正姚体" panose="02010601030101010101" pitchFamily="2" charset="-122"/>
              </a:rPr>
              <a:t>cǎi</a:t>
            </a:r>
          </a:p>
        </p:txBody>
      </p:sp>
      <p:sp>
        <p:nvSpPr>
          <p:cNvPr id="28" name="矩形 27">
            <a:extLst>
              <a:ext uri="{FF2B5EF4-FFF2-40B4-BE49-F238E27FC236}">
                <a16:creationId xmlns="" xmlns:a16="http://schemas.microsoft.com/office/drawing/2014/main" id="{034041F7-39B9-4696-9C06-DC7FEBD58F82}"/>
              </a:ext>
            </a:extLst>
          </p:cNvPr>
          <p:cNvSpPr>
            <a:spLocks noChangeArrowheads="1"/>
          </p:cNvSpPr>
          <p:nvPr/>
        </p:nvSpPr>
        <p:spPr bwMode="auto">
          <a:xfrm>
            <a:off x="1095375" y="2213967"/>
            <a:ext cx="85472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3600" b="1">
                <a:solidFill>
                  <a:srgbClr val="FD584A"/>
                </a:solidFill>
                <a:latin typeface="方正姚体" panose="02010601030101010101" pitchFamily="2" charset="-122"/>
                <a:ea typeface="方正姚体" panose="02010601030101010101" pitchFamily="2" charset="-122"/>
              </a:rPr>
              <a:t>lián</a:t>
            </a:r>
          </a:p>
        </p:txBody>
      </p:sp>
      <p:sp>
        <p:nvSpPr>
          <p:cNvPr id="29" name="矩形 28">
            <a:extLst>
              <a:ext uri="{FF2B5EF4-FFF2-40B4-BE49-F238E27FC236}">
                <a16:creationId xmlns="" xmlns:a16="http://schemas.microsoft.com/office/drawing/2014/main" id="{1482CBC9-48BB-4A19-ABA0-C6F2FCEBB4FA}"/>
              </a:ext>
            </a:extLst>
          </p:cNvPr>
          <p:cNvSpPr>
            <a:spLocks noChangeArrowheads="1"/>
          </p:cNvSpPr>
          <p:nvPr/>
        </p:nvSpPr>
        <p:spPr bwMode="auto">
          <a:xfrm>
            <a:off x="2238376" y="2213967"/>
            <a:ext cx="111440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3600" b="1">
                <a:solidFill>
                  <a:srgbClr val="FD584A"/>
                </a:solidFill>
                <a:latin typeface="方正姚体" panose="02010601030101010101" pitchFamily="2" charset="-122"/>
                <a:ea typeface="方正姚体" panose="02010601030101010101" pitchFamily="2" charset="-122"/>
              </a:rPr>
              <a:t>dōnɡ</a:t>
            </a:r>
          </a:p>
        </p:txBody>
      </p:sp>
      <p:sp>
        <p:nvSpPr>
          <p:cNvPr id="30" name="矩形 29">
            <a:extLst>
              <a:ext uri="{FF2B5EF4-FFF2-40B4-BE49-F238E27FC236}">
                <a16:creationId xmlns="" xmlns:a16="http://schemas.microsoft.com/office/drawing/2014/main" id="{0DFEF3CA-2A71-4DCF-8105-CA1F70AD3E4E}"/>
              </a:ext>
            </a:extLst>
          </p:cNvPr>
          <p:cNvSpPr>
            <a:spLocks noChangeArrowheads="1"/>
          </p:cNvSpPr>
          <p:nvPr/>
        </p:nvSpPr>
        <p:spPr bwMode="auto">
          <a:xfrm>
            <a:off x="3709988" y="2216348"/>
            <a:ext cx="49244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3600" b="1">
                <a:solidFill>
                  <a:srgbClr val="FD584A"/>
                </a:solidFill>
                <a:latin typeface="方正姚体" panose="02010601030101010101" pitchFamily="2" charset="-122"/>
                <a:ea typeface="方正姚体" panose="02010601030101010101" pitchFamily="2" charset="-122"/>
              </a:rPr>
              <a:t>xī</a:t>
            </a:r>
          </a:p>
        </p:txBody>
      </p:sp>
      <p:sp>
        <p:nvSpPr>
          <p:cNvPr id="31" name="矩形 30">
            <a:extLst>
              <a:ext uri="{FF2B5EF4-FFF2-40B4-BE49-F238E27FC236}">
                <a16:creationId xmlns="" xmlns:a16="http://schemas.microsoft.com/office/drawing/2014/main" id="{9A3B9193-3C5A-4C9D-8FE7-6069E026D7D5}"/>
              </a:ext>
            </a:extLst>
          </p:cNvPr>
          <p:cNvSpPr>
            <a:spLocks noChangeArrowheads="1"/>
          </p:cNvSpPr>
          <p:nvPr/>
        </p:nvSpPr>
        <p:spPr bwMode="auto">
          <a:xfrm>
            <a:off x="4846637" y="2216348"/>
            <a:ext cx="72487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3600" b="1">
                <a:solidFill>
                  <a:srgbClr val="FD584A"/>
                </a:solidFill>
                <a:latin typeface="方正姚体" panose="02010601030101010101" pitchFamily="2" charset="-122"/>
                <a:ea typeface="方正姚体" panose="02010601030101010101" pitchFamily="2" charset="-122"/>
              </a:rPr>
              <a:t>běi</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left)">
                                      <p:cBhvr>
                                        <p:cTn id="12" dur="500"/>
                                        <p:tgtEl>
                                          <p:spTgt spid="2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500"/>
                                        <p:tgtEl>
                                          <p:spTgt spid="2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wipe(left)">
                                      <p:cBhvr>
                                        <p:cTn id="22" dur="500"/>
                                        <p:tgtEl>
                                          <p:spTgt spid="2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wipe(left)">
                                      <p:cBhvr>
                                        <p:cTn id="32" dur="500"/>
                                        <p:tgtEl>
                                          <p:spTgt spid="29"/>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500"/>
                                        <p:tgtEl>
                                          <p:spTgt spid="30"/>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wipe(left)">
                                      <p:cBhvr>
                                        <p:cTn id="4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3" grpId="0"/>
      <p:bldP spid="24" grpId="0"/>
      <p:bldP spid="28" grpId="0"/>
      <p:bldP spid="29" grpId="0"/>
      <p:bldP spid="30" grpId="0"/>
      <p:bldP spid="3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1">
            <a:extLst>
              <a:ext uri="{FF2B5EF4-FFF2-40B4-BE49-F238E27FC236}">
                <a16:creationId xmlns="" xmlns:a16="http://schemas.microsoft.com/office/drawing/2014/main" id="{4B436DB0-7193-4002-8603-166E2A4ECB19}"/>
              </a:ext>
            </a:extLst>
          </p:cNvPr>
          <p:cNvSpPr txBox="1">
            <a:spLocks noChangeArrowheads="1"/>
          </p:cNvSpPr>
          <p:nvPr/>
        </p:nvSpPr>
        <p:spPr bwMode="auto">
          <a:xfrm>
            <a:off x="1020763" y="1655193"/>
            <a:ext cx="5699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2400" b="1">
                <a:solidFill>
                  <a:srgbClr val="595959"/>
                </a:solidFill>
                <a:latin typeface="微软雅黑" panose="020B0503020204020204" pitchFamily="34" charset="-122"/>
                <a:ea typeface="微软雅黑" panose="020B0503020204020204" pitchFamily="34" charset="-122"/>
              </a:rPr>
              <a:t>间</a:t>
            </a:r>
          </a:p>
        </p:txBody>
      </p:sp>
      <p:grpSp>
        <p:nvGrpSpPr>
          <p:cNvPr id="5" name="组合 4">
            <a:extLst>
              <a:ext uri="{FF2B5EF4-FFF2-40B4-BE49-F238E27FC236}">
                <a16:creationId xmlns="" xmlns:a16="http://schemas.microsoft.com/office/drawing/2014/main" id="{E8C8AE95-B1EF-4BF9-A3F2-92794C1561B6}"/>
              </a:ext>
            </a:extLst>
          </p:cNvPr>
          <p:cNvGrpSpPr>
            <a:grpSpLocks/>
          </p:cNvGrpSpPr>
          <p:nvPr/>
        </p:nvGrpSpPr>
        <p:grpSpPr bwMode="auto">
          <a:xfrm>
            <a:off x="1557338" y="1293243"/>
            <a:ext cx="2513013" cy="1200329"/>
            <a:chOff x="2032562" y="3797470"/>
            <a:chExt cx="2512022" cy="1598465"/>
          </a:xfrm>
        </p:grpSpPr>
        <p:sp>
          <p:nvSpPr>
            <p:cNvPr id="3" name="左大括号 2">
              <a:extLst>
                <a:ext uri="{FF2B5EF4-FFF2-40B4-BE49-F238E27FC236}">
                  <a16:creationId xmlns="" xmlns:a16="http://schemas.microsoft.com/office/drawing/2014/main" id="{5CCC7969-707A-402F-8976-D2E8E77D7706}"/>
                </a:ext>
              </a:extLst>
            </p:cNvPr>
            <p:cNvSpPr/>
            <p:nvPr/>
          </p:nvSpPr>
          <p:spPr>
            <a:xfrm>
              <a:off x="2032562" y="3975051"/>
              <a:ext cx="166622" cy="1095610"/>
            </a:xfrm>
            <a:prstGeom prst="leftBrace">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eaLnBrk="1" hangingPunct="1">
                <a:defRPr/>
              </a:pPr>
              <a:endParaRPr lang="zh-CN" altLang="en-US" sz="2400" b="1">
                <a:solidFill>
                  <a:srgbClr val="595959"/>
                </a:solidFill>
                <a:latin typeface="微软雅黑" panose="020B0503020204020204" pitchFamily="34" charset="-122"/>
                <a:ea typeface="微软雅黑" panose="020B0503020204020204" pitchFamily="34" charset="-122"/>
              </a:endParaRPr>
            </a:p>
          </p:txBody>
        </p:sp>
        <p:sp>
          <p:nvSpPr>
            <p:cNvPr id="4" name="TextBox 3">
              <a:extLst>
                <a:ext uri="{FF2B5EF4-FFF2-40B4-BE49-F238E27FC236}">
                  <a16:creationId xmlns="" xmlns:a16="http://schemas.microsoft.com/office/drawing/2014/main" id="{51774D30-1433-44BF-9FDF-A9F4507FE9FF}"/>
                </a:ext>
              </a:extLst>
            </p:cNvPr>
            <p:cNvSpPr txBox="1"/>
            <p:nvPr/>
          </p:nvSpPr>
          <p:spPr>
            <a:xfrm>
              <a:off x="2186489" y="3797470"/>
              <a:ext cx="2358095" cy="1598465"/>
            </a:xfrm>
            <a:prstGeom prst="rect">
              <a:avLst/>
            </a:prstGeom>
            <a:noFill/>
          </p:spPr>
          <p:txBody>
            <a:bodyPr>
              <a:spAutoFit/>
            </a:bodyPr>
            <a:lstStyle/>
            <a:p>
              <a:pPr eaLnBrk="1" hangingPunct="1">
                <a:lnSpc>
                  <a:spcPct val="150000"/>
                </a:lnSpc>
                <a:defRPr/>
              </a:pPr>
              <a:r>
                <a:rPr lang="en-US" altLang="zh-CN" sz="2400" b="1" dirty="0" err="1">
                  <a:solidFill>
                    <a:srgbClr val="595959"/>
                  </a:solidFill>
                  <a:latin typeface="微软雅黑" panose="020B0503020204020204" pitchFamily="34" charset="-122"/>
                  <a:ea typeface="微软雅黑" panose="020B0503020204020204" pitchFamily="34" charset="-122"/>
                </a:rPr>
                <a:t>jiān</a:t>
              </a:r>
              <a:r>
                <a:rPr lang="zh-CN" altLang="en-US" sz="2400" b="1" dirty="0">
                  <a:solidFill>
                    <a:srgbClr val="595959"/>
                  </a:solidFill>
                  <a:latin typeface="微软雅黑" panose="020B0503020204020204" pitchFamily="34" charset="-122"/>
                  <a:ea typeface="微软雅黑" panose="020B0503020204020204" pitchFamily="34" charset="-122"/>
                </a:rPr>
                <a:t>（中间）</a:t>
              </a:r>
              <a:endParaRPr lang="en-US" altLang="zh-CN" sz="2400" b="1" dirty="0">
                <a:solidFill>
                  <a:srgbClr val="595959"/>
                </a:solidFill>
                <a:latin typeface="微软雅黑" panose="020B0503020204020204" pitchFamily="34" charset="-122"/>
                <a:ea typeface="微软雅黑" panose="020B0503020204020204" pitchFamily="34" charset="-122"/>
              </a:endParaRPr>
            </a:p>
            <a:p>
              <a:pPr eaLnBrk="1" hangingPunct="1">
                <a:lnSpc>
                  <a:spcPct val="150000"/>
                </a:lnSpc>
                <a:defRPr/>
              </a:pPr>
              <a:r>
                <a:rPr lang="en-US" altLang="zh-CN" sz="2400" b="1" dirty="0" err="1">
                  <a:solidFill>
                    <a:srgbClr val="595959"/>
                  </a:solidFill>
                  <a:latin typeface="微软雅黑" panose="020B0503020204020204" pitchFamily="34" charset="-122"/>
                  <a:ea typeface="微软雅黑" panose="020B0503020204020204" pitchFamily="34" charset="-122"/>
                </a:rPr>
                <a:t>jiàn</a:t>
              </a:r>
              <a:r>
                <a:rPr lang="zh-CN" altLang="en-US" sz="2400" b="1" dirty="0">
                  <a:solidFill>
                    <a:srgbClr val="595959"/>
                  </a:solidFill>
                  <a:latin typeface="微软雅黑" panose="020B0503020204020204" pitchFamily="34" charset="-122"/>
                  <a:ea typeface="微软雅黑" panose="020B0503020204020204" pitchFamily="34" charset="-122"/>
                </a:rPr>
                <a:t>（间隙）</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1">
            <a:extLst>
              <a:ext uri="{FF2B5EF4-FFF2-40B4-BE49-F238E27FC236}">
                <a16:creationId xmlns="" xmlns:a16="http://schemas.microsoft.com/office/drawing/2014/main" id="{5D108374-838B-4E81-B7E2-A59D232287E6}"/>
              </a:ext>
            </a:extLst>
          </p:cNvPr>
          <p:cNvSpPr txBox="1">
            <a:spLocks noChangeArrowheads="1"/>
          </p:cNvSpPr>
          <p:nvPr/>
        </p:nvSpPr>
        <p:spPr bwMode="auto">
          <a:xfrm>
            <a:off x="344156" y="1236676"/>
            <a:ext cx="579437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indent="628650" eaLnBrk="1" fontAlgn="auto" hangingPunct="1">
              <a:lnSpc>
                <a:spcPts val="3600"/>
              </a:lnSpc>
              <a:spcBef>
                <a:spcPts val="0"/>
              </a:spcBef>
              <a:spcAft>
                <a:spcPts val="0"/>
              </a:spcAft>
              <a:buFontTx/>
              <a:buNone/>
              <a:defRPr/>
            </a:pPr>
            <a:r>
              <a:rPr lang="zh-CN" altLang="en-US" sz="2400" b="1"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说一说课文主要写了什么？</a:t>
            </a:r>
          </a:p>
        </p:txBody>
      </p:sp>
      <p:sp>
        <p:nvSpPr>
          <p:cNvPr id="3" name="矩形 2">
            <a:extLst>
              <a:ext uri="{FF2B5EF4-FFF2-40B4-BE49-F238E27FC236}">
                <a16:creationId xmlns="" xmlns:a16="http://schemas.microsoft.com/office/drawing/2014/main" id="{8F65F3FA-1CAB-4CF5-823E-D338ED9D8A6F}"/>
              </a:ext>
            </a:extLst>
          </p:cNvPr>
          <p:cNvSpPr/>
          <p:nvPr/>
        </p:nvSpPr>
        <p:spPr>
          <a:xfrm>
            <a:off x="459525" y="2043113"/>
            <a:ext cx="7073900" cy="55399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a:spAutoFit/>
          </a:bodyPr>
          <a:lstStyle/>
          <a:p>
            <a:pPr indent="628650" eaLnBrk="1" fontAlgn="auto" hangingPunct="1">
              <a:lnSpc>
                <a:spcPts val="3600"/>
              </a:lnSpc>
              <a:spcBef>
                <a:spcPts val="0"/>
              </a:spcBef>
              <a:spcAft>
                <a:spcPts val="0"/>
              </a:spcAft>
              <a:defRPr/>
            </a:pPr>
            <a:r>
              <a:rPr lang="zh-CN" altLang="en-US" sz="2400" dirty="0">
                <a:solidFill>
                  <a:srgbClr val="595959"/>
                </a:solidFill>
                <a:latin typeface="微软雅黑" panose="020B0503020204020204" pitchFamily="34" charset="-122"/>
                <a:ea typeface="微软雅黑" panose="020B0503020204020204" pitchFamily="34" charset="-122"/>
                <a:cs typeface="Calibri" panose="020F0502020204030204" pitchFamily="34" charset="0"/>
              </a:rPr>
              <a:t>本文描绘的是江南水乡人们采莲蓬的情景。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 xmlns:a16="http://schemas.microsoft.com/office/drawing/2014/main" id="{9942790F-ABDC-4AD3-90C7-8DFD85521A53}"/>
              </a:ext>
            </a:extLst>
          </p:cNvPr>
          <p:cNvSpPr txBox="1">
            <a:spLocks noChangeArrowheads="1"/>
          </p:cNvSpPr>
          <p:nvPr/>
        </p:nvSpPr>
        <p:spPr bwMode="auto">
          <a:xfrm>
            <a:off x="1071564" y="2758679"/>
            <a:ext cx="233997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defRPr/>
            </a:pPr>
            <a:r>
              <a:rPr lang="zh-CN" altLang="en-US" sz="2200" dirty="0">
                <a:solidFill>
                  <a:srgbClr val="595959"/>
                </a:solidFill>
                <a:latin typeface="微软雅黑" panose="020B0503020204020204" pitchFamily="34" charset="-122"/>
                <a:ea typeface="微软雅黑" panose="020B0503020204020204" pitchFamily="34" charset="-122"/>
              </a:rPr>
              <a:t>结构：半包围</a:t>
            </a:r>
          </a:p>
        </p:txBody>
      </p:sp>
      <p:sp>
        <p:nvSpPr>
          <p:cNvPr id="11" name="TextBox 10">
            <a:extLst>
              <a:ext uri="{FF2B5EF4-FFF2-40B4-BE49-F238E27FC236}">
                <a16:creationId xmlns="" xmlns:a16="http://schemas.microsoft.com/office/drawing/2014/main" id="{9A4B9DAA-547B-4703-A8DD-A1F6D47A597D}"/>
              </a:ext>
            </a:extLst>
          </p:cNvPr>
          <p:cNvSpPr txBox="1">
            <a:spLocks noChangeArrowheads="1"/>
          </p:cNvSpPr>
          <p:nvPr/>
        </p:nvSpPr>
        <p:spPr bwMode="auto">
          <a:xfrm>
            <a:off x="1071564" y="3493294"/>
            <a:ext cx="303053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defRPr/>
            </a:pPr>
            <a:r>
              <a:rPr lang="zh-CN" altLang="en-US" sz="2200" dirty="0">
                <a:solidFill>
                  <a:srgbClr val="595959"/>
                </a:solidFill>
                <a:latin typeface="微软雅黑" panose="020B0503020204020204" pitchFamily="34" charset="-122"/>
                <a:ea typeface="微软雅黑" panose="020B0503020204020204" pitchFamily="34" charset="-122"/>
              </a:rPr>
              <a:t>组词：可见  可以</a:t>
            </a:r>
          </a:p>
        </p:txBody>
      </p:sp>
      <p:sp>
        <p:nvSpPr>
          <p:cNvPr id="12" name="TextBox 11">
            <a:extLst>
              <a:ext uri="{FF2B5EF4-FFF2-40B4-BE49-F238E27FC236}">
                <a16:creationId xmlns="" xmlns:a16="http://schemas.microsoft.com/office/drawing/2014/main" id="{FD5D3EA4-1BD0-46C7-A334-35224039FF6D}"/>
              </a:ext>
            </a:extLst>
          </p:cNvPr>
          <p:cNvSpPr txBox="1">
            <a:spLocks noChangeArrowheads="1"/>
          </p:cNvSpPr>
          <p:nvPr/>
        </p:nvSpPr>
        <p:spPr bwMode="auto">
          <a:xfrm>
            <a:off x="1071564" y="3861197"/>
            <a:ext cx="364013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defRPr/>
            </a:pPr>
            <a:r>
              <a:rPr lang="zh-CN" altLang="en-US" sz="2200" dirty="0">
                <a:solidFill>
                  <a:srgbClr val="595959"/>
                </a:solidFill>
                <a:latin typeface="微软雅黑" panose="020B0503020204020204" pitchFamily="34" charset="-122"/>
                <a:ea typeface="微软雅黑" panose="020B0503020204020204" pitchFamily="34" charset="-122"/>
              </a:rPr>
              <a:t>造句：我可以去北京吗？</a:t>
            </a:r>
          </a:p>
        </p:txBody>
      </p:sp>
      <p:sp>
        <p:nvSpPr>
          <p:cNvPr id="13" name="TextBox 12">
            <a:extLst>
              <a:ext uri="{FF2B5EF4-FFF2-40B4-BE49-F238E27FC236}">
                <a16:creationId xmlns="" xmlns:a16="http://schemas.microsoft.com/office/drawing/2014/main" id="{18812C9B-CAD5-4266-9310-5F18ADA11CFD}"/>
              </a:ext>
            </a:extLst>
          </p:cNvPr>
          <p:cNvSpPr txBox="1">
            <a:spLocks noChangeArrowheads="1"/>
          </p:cNvSpPr>
          <p:nvPr/>
        </p:nvSpPr>
        <p:spPr bwMode="auto">
          <a:xfrm>
            <a:off x="1071564" y="3126582"/>
            <a:ext cx="290512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defRPr/>
            </a:pPr>
            <a:r>
              <a:rPr lang="zh-CN" altLang="en-US" sz="2200" dirty="0">
                <a:solidFill>
                  <a:srgbClr val="595959"/>
                </a:solidFill>
                <a:latin typeface="微软雅黑" panose="020B0503020204020204" pitchFamily="34" charset="-122"/>
                <a:ea typeface="微软雅黑" panose="020B0503020204020204" pitchFamily="34" charset="-122"/>
              </a:rPr>
              <a:t>音序：</a:t>
            </a:r>
            <a:r>
              <a:rPr lang="en-US" altLang="zh-CN" sz="2200" dirty="0">
                <a:solidFill>
                  <a:srgbClr val="595959"/>
                </a:solidFill>
                <a:latin typeface="微软雅黑" panose="020B0503020204020204" pitchFamily="34" charset="-122"/>
                <a:ea typeface="微软雅黑" panose="020B0503020204020204" pitchFamily="34" charset="-122"/>
              </a:rPr>
              <a:t>K  </a:t>
            </a:r>
            <a:r>
              <a:rPr lang="zh-CN" altLang="en-US" sz="2200" dirty="0">
                <a:solidFill>
                  <a:srgbClr val="595959"/>
                </a:solidFill>
                <a:latin typeface="微软雅黑" panose="020B0503020204020204" pitchFamily="34" charset="-122"/>
                <a:ea typeface="微软雅黑" panose="020B0503020204020204" pitchFamily="34" charset="-122"/>
              </a:rPr>
              <a:t>部首：口</a:t>
            </a:r>
          </a:p>
        </p:txBody>
      </p:sp>
      <p:sp>
        <p:nvSpPr>
          <p:cNvPr id="14" name="矩形 2">
            <a:extLst>
              <a:ext uri="{FF2B5EF4-FFF2-40B4-BE49-F238E27FC236}">
                <a16:creationId xmlns="" xmlns:a16="http://schemas.microsoft.com/office/drawing/2014/main" id="{09B072B1-2203-4D49-98F7-4727DDD44CCA}"/>
              </a:ext>
            </a:extLst>
          </p:cNvPr>
          <p:cNvSpPr>
            <a:spLocks noChangeArrowheads="1"/>
          </p:cNvSpPr>
          <p:nvPr/>
        </p:nvSpPr>
        <p:spPr bwMode="auto">
          <a:xfrm>
            <a:off x="1017699" y="4227910"/>
            <a:ext cx="5187839" cy="4308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a:spAutoFit/>
          </a:bodyPr>
          <a:lstStyle/>
          <a:p>
            <a:pPr eaLnBrk="1" hangingPunct="1">
              <a:defRPr/>
            </a:pPr>
            <a:r>
              <a:rPr lang="zh-CN" altLang="en-US" sz="2200" dirty="0">
                <a:solidFill>
                  <a:srgbClr val="595959"/>
                </a:solidFill>
                <a:latin typeface="微软雅黑" panose="020B0503020204020204" pitchFamily="34" charset="-122"/>
                <a:ea typeface="微软雅黑" panose="020B0503020204020204" pitchFamily="34" charset="-122"/>
              </a:rPr>
              <a:t>书写指导：“口”字要写得小一些。</a:t>
            </a:r>
          </a:p>
        </p:txBody>
      </p:sp>
      <p:sp>
        <p:nvSpPr>
          <p:cNvPr id="18440" name="矩形 4">
            <a:extLst>
              <a:ext uri="{FF2B5EF4-FFF2-40B4-BE49-F238E27FC236}">
                <a16:creationId xmlns="" xmlns:a16="http://schemas.microsoft.com/office/drawing/2014/main" id="{CC92ACF8-BDDB-433D-B27F-A4FD93A4B02D}"/>
              </a:ext>
            </a:extLst>
          </p:cNvPr>
          <p:cNvSpPr>
            <a:spLocks noChangeArrowheads="1"/>
          </p:cNvSpPr>
          <p:nvPr/>
        </p:nvSpPr>
        <p:spPr bwMode="auto">
          <a:xfrm>
            <a:off x="2163764" y="1758554"/>
            <a:ext cx="121539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8000" b="1" dirty="0">
                <a:solidFill>
                  <a:srgbClr val="595959"/>
                </a:solidFill>
                <a:latin typeface="楷体" panose="02010609060101010101" pitchFamily="49" charset="-122"/>
                <a:ea typeface="楷体" panose="02010609060101010101" pitchFamily="49" charset="-122"/>
              </a:rPr>
              <a:t>可</a:t>
            </a:r>
          </a:p>
        </p:txBody>
      </p:sp>
      <p:graphicFrame>
        <p:nvGraphicFramePr>
          <p:cNvPr id="31" name="Group 47">
            <a:extLst>
              <a:ext uri="{FF2B5EF4-FFF2-40B4-BE49-F238E27FC236}">
                <a16:creationId xmlns="" xmlns:a16="http://schemas.microsoft.com/office/drawing/2014/main" id="{97350CE8-58A9-4ED8-B66D-0D21672C3894}"/>
              </a:ext>
            </a:extLst>
          </p:cNvPr>
          <p:cNvGraphicFramePr>
            <a:graphicFrameLocks noGrp="1"/>
          </p:cNvGraphicFramePr>
          <p:nvPr/>
        </p:nvGraphicFramePr>
        <p:xfrm>
          <a:off x="5140325" y="1339453"/>
          <a:ext cx="3041650" cy="2280047"/>
        </p:xfrm>
        <a:graphic>
          <a:graphicData uri="http://schemas.openxmlformats.org/drawingml/2006/table">
            <a:tbl>
              <a:tblPr/>
              <a:tblGrid>
                <a:gridCol w="1521646">
                  <a:extLst>
                    <a:ext uri="{9D8B030D-6E8A-4147-A177-3AD203B41FA5}">
                      <a16:colId xmlns="" xmlns:a16="http://schemas.microsoft.com/office/drawing/2014/main" val="20000"/>
                    </a:ext>
                  </a:extLst>
                </a:gridCol>
                <a:gridCol w="1520004">
                  <a:extLst>
                    <a:ext uri="{9D8B030D-6E8A-4147-A177-3AD203B41FA5}">
                      <a16:colId xmlns="" xmlns:a16="http://schemas.microsoft.com/office/drawing/2014/main" val="20001"/>
                    </a:ext>
                  </a:extLst>
                </a:gridCol>
              </a:tblGrid>
              <a:tr h="1134666">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zh-CN" altLang="en-US" sz="1400" b="1" i="0" u="none" strike="noStrike" cap="none" normalizeH="0" baseline="0" dirty="0">
                        <a:ln>
                          <a:noFill/>
                        </a:ln>
                        <a:solidFill>
                          <a:srgbClr val="FFFFFF"/>
                        </a:solidFill>
                        <a:effectLst/>
                        <a:latin typeface="Calibri" pitchFamily="34" charset="0"/>
                        <a:ea typeface="宋体" pitchFamily="2" charset="-122"/>
                      </a:endParaRPr>
                    </a:p>
                  </a:txBody>
                  <a:tcPr marL="91406" marR="91406" marT="34305" marB="34305"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zh-CN" altLang="en-US" sz="1400" b="1" i="0" u="none" strike="noStrike" cap="none" normalizeH="0" baseline="0" dirty="0">
                        <a:ln>
                          <a:noFill/>
                        </a:ln>
                        <a:solidFill>
                          <a:srgbClr val="FFFFFF"/>
                        </a:solidFill>
                        <a:effectLst/>
                        <a:latin typeface="Calibri" pitchFamily="34" charset="0"/>
                        <a:ea typeface="宋体" pitchFamily="2" charset="-122"/>
                      </a:endParaRPr>
                    </a:p>
                  </a:txBody>
                  <a:tcPr marL="91406" marR="91406" marT="34305" marB="34305"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1145381">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zh-CN" altLang="en-US" sz="1400" b="0" i="0" u="none" strike="noStrike" cap="none" normalizeH="0" baseline="0" dirty="0">
                        <a:ln>
                          <a:noFill/>
                        </a:ln>
                        <a:solidFill>
                          <a:srgbClr val="000000"/>
                        </a:solidFill>
                        <a:effectLst/>
                        <a:latin typeface="Calibri" pitchFamily="34" charset="0"/>
                        <a:ea typeface="宋体" pitchFamily="2" charset="-122"/>
                      </a:endParaRPr>
                    </a:p>
                  </a:txBody>
                  <a:tcPr marL="91406" marR="91406" marT="34305" marB="34305"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zh-CN" altLang="en-US" sz="1400" b="0" i="0" u="none" strike="noStrike" cap="none" normalizeH="0" baseline="0" dirty="0">
                        <a:ln>
                          <a:noFill/>
                        </a:ln>
                        <a:solidFill>
                          <a:srgbClr val="000000"/>
                        </a:solidFill>
                        <a:effectLst/>
                        <a:latin typeface="Calibri" pitchFamily="34" charset="0"/>
                        <a:ea typeface="宋体" pitchFamily="2" charset="-122"/>
                      </a:endParaRPr>
                    </a:p>
                  </a:txBody>
                  <a:tcPr marL="91406" marR="91406" marT="34305" marB="34305"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32" name="矩形 31">
            <a:extLst>
              <a:ext uri="{FF2B5EF4-FFF2-40B4-BE49-F238E27FC236}">
                <a16:creationId xmlns="" xmlns:a16="http://schemas.microsoft.com/office/drawing/2014/main" id="{B8916F0A-789B-487E-A300-1CB3481ED26F}"/>
              </a:ext>
            </a:extLst>
          </p:cNvPr>
          <p:cNvSpPr>
            <a:spLocks noChangeArrowheads="1"/>
          </p:cNvSpPr>
          <p:nvPr/>
        </p:nvSpPr>
        <p:spPr bwMode="auto">
          <a:xfrm>
            <a:off x="2247900" y="1277541"/>
            <a:ext cx="1295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4800" b="1">
                <a:solidFill>
                  <a:srgbClr val="FD584A"/>
                </a:solidFill>
                <a:latin typeface="方正姚体" panose="02010601030101010101" pitchFamily="2" charset="-122"/>
                <a:ea typeface="方正姚体" panose="02010601030101010101" pitchFamily="2" charset="-122"/>
              </a:rPr>
              <a:t>kě</a:t>
            </a:r>
          </a:p>
        </p:txBody>
      </p:sp>
      <p:sp>
        <p:nvSpPr>
          <p:cNvPr id="33" name="Freeform 28">
            <a:extLst>
              <a:ext uri="{FF2B5EF4-FFF2-40B4-BE49-F238E27FC236}">
                <a16:creationId xmlns="" xmlns:a16="http://schemas.microsoft.com/office/drawing/2014/main" id="{2F28FE0D-38A0-4F4B-85BB-78A69E049845}"/>
              </a:ext>
            </a:extLst>
          </p:cNvPr>
          <p:cNvSpPr>
            <a:spLocks/>
          </p:cNvSpPr>
          <p:nvPr/>
        </p:nvSpPr>
        <p:spPr bwMode="auto">
          <a:xfrm>
            <a:off x="6076951" y="2201467"/>
            <a:ext cx="168275" cy="467915"/>
          </a:xfrm>
          <a:custGeom>
            <a:avLst/>
            <a:gdLst>
              <a:gd name="T0" fmla="*/ 2147483646 w 213"/>
              <a:gd name="T1" fmla="*/ 2147483646 h 787"/>
              <a:gd name="T2" fmla="*/ 2147483646 w 213"/>
              <a:gd name="T3" fmla="*/ 2147483646 h 787"/>
              <a:gd name="T4" fmla="*/ 2147483646 w 213"/>
              <a:gd name="T5" fmla="*/ 2147483646 h 787"/>
              <a:gd name="T6" fmla="*/ 2147483646 w 213"/>
              <a:gd name="T7" fmla="*/ 2147483646 h 787"/>
              <a:gd name="T8" fmla="*/ 0 w 213"/>
              <a:gd name="T9" fmla="*/ 2147483646 h 787"/>
              <a:gd name="T10" fmla="*/ 2147483646 w 213"/>
              <a:gd name="T11" fmla="*/ 2147483646 h 787"/>
              <a:gd name="T12" fmla="*/ 2147483646 w 213"/>
              <a:gd name="T13" fmla="*/ 2147483646 h 787"/>
              <a:gd name="T14" fmla="*/ 2147483646 w 213"/>
              <a:gd name="T15" fmla="*/ 2147483646 h 787"/>
              <a:gd name="T16" fmla="*/ 2147483646 w 213"/>
              <a:gd name="T17" fmla="*/ 2147483646 h 787"/>
              <a:gd name="T18" fmla="*/ 2147483646 w 213"/>
              <a:gd name="T19" fmla="*/ 2147483646 h 787"/>
              <a:gd name="T20" fmla="*/ 2147483646 w 213"/>
              <a:gd name="T21" fmla="*/ 2147483646 h 787"/>
              <a:gd name="T22" fmla="*/ 2147483646 w 213"/>
              <a:gd name="T23" fmla="*/ 2147483646 h 787"/>
              <a:gd name="T24" fmla="*/ 2147483646 w 213"/>
              <a:gd name="T25" fmla="*/ 2147483646 h 787"/>
              <a:gd name="T26" fmla="*/ 2147483646 w 213"/>
              <a:gd name="T27" fmla="*/ 2147483646 h 787"/>
              <a:gd name="T28" fmla="*/ 2147483646 w 213"/>
              <a:gd name="T29" fmla="*/ 2147483646 h 787"/>
              <a:gd name="T30" fmla="*/ 2147483646 w 213"/>
              <a:gd name="T31" fmla="*/ 2147483646 h 787"/>
              <a:gd name="T32" fmla="*/ 2147483646 w 213"/>
              <a:gd name="T33" fmla="*/ 2147483646 h 787"/>
              <a:gd name="T34" fmla="*/ 2147483646 w 213"/>
              <a:gd name="T35" fmla="*/ 2147483646 h 787"/>
              <a:gd name="T36" fmla="*/ 2147483646 w 213"/>
              <a:gd name="T37" fmla="*/ 2147483646 h 787"/>
              <a:gd name="T38" fmla="*/ 2147483646 w 213"/>
              <a:gd name="T39" fmla="*/ 2147483646 h 787"/>
              <a:gd name="T40" fmla="*/ 2147483646 w 213"/>
              <a:gd name="T41" fmla="*/ 2147483646 h 787"/>
              <a:gd name="T42" fmla="*/ 2147483646 w 213"/>
              <a:gd name="T43" fmla="*/ 2147483646 h 787"/>
              <a:gd name="T44" fmla="*/ 2147483646 w 213"/>
              <a:gd name="T45" fmla="*/ 2147483646 h 787"/>
              <a:gd name="T46" fmla="*/ 2147483646 w 213"/>
              <a:gd name="T47" fmla="*/ 2147483646 h 787"/>
              <a:gd name="T48" fmla="*/ 2147483646 w 213"/>
              <a:gd name="T49" fmla="*/ 2147483646 h 787"/>
              <a:gd name="T50" fmla="*/ 2147483646 w 213"/>
              <a:gd name="T51" fmla="*/ 2147483646 h 787"/>
              <a:gd name="T52" fmla="*/ 2147483646 w 213"/>
              <a:gd name="T53" fmla="*/ 2147483646 h 787"/>
              <a:gd name="T54" fmla="*/ 2147483646 w 213"/>
              <a:gd name="T55" fmla="*/ 2147483646 h 787"/>
              <a:gd name="T56" fmla="*/ 2147483646 w 213"/>
              <a:gd name="T57" fmla="*/ 2147483646 h 787"/>
              <a:gd name="T58" fmla="*/ 2147483646 w 213"/>
              <a:gd name="T59" fmla="*/ 2147483646 h 787"/>
              <a:gd name="T60" fmla="*/ 2147483646 w 213"/>
              <a:gd name="T61" fmla="*/ 2147483646 h 787"/>
              <a:gd name="T62" fmla="*/ 2147483646 w 213"/>
              <a:gd name="T63" fmla="*/ 2147483646 h 787"/>
              <a:gd name="T64" fmla="*/ 2147483646 w 213"/>
              <a:gd name="T65" fmla="*/ 2147483646 h 787"/>
              <a:gd name="T66" fmla="*/ 2147483646 w 213"/>
              <a:gd name="T67" fmla="*/ 2147483646 h 787"/>
              <a:gd name="T68" fmla="*/ 2147483646 w 213"/>
              <a:gd name="T69" fmla="*/ 2147483646 h 787"/>
              <a:gd name="T70" fmla="*/ 2147483646 w 213"/>
              <a:gd name="T71" fmla="*/ 2147483646 h 787"/>
              <a:gd name="T72" fmla="*/ 2147483646 w 213"/>
              <a:gd name="T73" fmla="*/ 2147483646 h 787"/>
              <a:gd name="T74" fmla="*/ 2147483646 w 213"/>
              <a:gd name="T75" fmla="*/ 2147483646 h 787"/>
              <a:gd name="T76" fmla="*/ 2147483646 w 213"/>
              <a:gd name="T77" fmla="*/ 2147483646 h 787"/>
              <a:gd name="T78" fmla="*/ 2147483646 w 213"/>
              <a:gd name="T79" fmla="*/ 2147483646 h 787"/>
              <a:gd name="T80" fmla="*/ 2147483646 w 213"/>
              <a:gd name="T81" fmla="*/ 2147483646 h 787"/>
              <a:gd name="T82" fmla="*/ 2147483646 w 213"/>
              <a:gd name="T83" fmla="*/ 2147483646 h 787"/>
              <a:gd name="T84" fmla="*/ 2147483646 w 213"/>
              <a:gd name="T85" fmla="*/ 2147483646 h 787"/>
              <a:gd name="T86" fmla="*/ 2147483646 w 213"/>
              <a:gd name="T87" fmla="*/ 2147483646 h 787"/>
              <a:gd name="T88" fmla="*/ 2147483646 w 213"/>
              <a:gd name="T89" fmla="*/ 2147483646 h 787"/>
              <a:gd name="T90" fmla="*/ 2147483646 w 213"/>
              <a:gd name="T91" fmla="*/ 2147483646 h 787"/>
              <a:gd name="T92" fmla="*/ 2147483646 w 213"/>
              <a:gd name="T93" fmla="*/ 2147483646 h 787"/>
              <a:gd name="T94" fmla="*/ 2147483646 w 213"/>
              <a:gd name="T95" fmla="*/ 2147483646 h 787"/>
              <a:gd name="T96" fmla="*/ 2147483646 w 213"/>
              <a:gd name="T97" fmla="*/ 2147483646 h 787"/>
              <a:gd name="T98" fmla="*/ 2147483646 w 213"/>
              <a:gd name="T99" fmla="*/ 2147483646 h 787"/>
              <a:gd name="T100" fmla="*/ 2147483646 w 213"/>
              <a:gd name="T101" fmla="*/ 2147483646 h 787"/>
              <a:gd name="T102" fmla="*/ 2147483646 w 213"/>
              <a:gd name="T103" fmla="*/ 2147483646 h 787"/>
              <a:gd name="T104" fmla="*/ 2147483646 w 213"/>
              <a:gd name="T105" fmla="*/ 2147483646 h 787"/>
              <a:gd name="T106" fmla="*/ 2147483646 w 213"/>
              <a:gd name="T107" fmla="*/ 2147483646 h 787"/>
              <a:gd name="T108" fmla="*/ 2147483646 w 213"/>
              <a:gd name="T109" fmla="*/ 2147483646 h 787"/>
              <a:gd name="T110" fmla="*/ 2147483646 w 213"/>
              <a:gd name="T111" fmla="*/ 2147483646 h 787"/>
              <a:gd name="T112" fmla="*/ 2147483646 w 213"/>
              <a:gd name="T113" fmla="*/ 2147483646 h 787"/>
              <a:gd name="T114" fmla="*/ 2147483646 w 213"/>
              <a:gd name="T115" fmla="*/ 2147483646 h 787"/>
              <a:gd name="T116" fmla="*/ 2147483646 w 213"/>
              <a:gd name="T117" fmla="*/ 2147483646 h 787"/>
              <a:gd name="T118" fmla="*/ 2147483646 w 213"/>
              <a:gd name="T119" fmla="*/ 2147483646 h 787"/>
              <a:gd name="T120" fmla="*/ 2147483646 w 213"/>
              <a:gd name="T121" fmla="*/ 2147483646 h 787"/>
              <a:gd name="T122" fmla="*/ 2147483646 w 213"/>
              <a:gd name="T123" fmla="*/ 2147483646 h 78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13" h="787">
                <a:moveTo>
                  <a:pt x="27" y="137"/>
                </a:moveTo>
                <a:lnTo>
                  <a:pt x="21" y="129"/>
                </a:lnTo>
                <a:lnTo>
                  <a:pt x="17" y="123"/>
                </a:lnTo>
                <a:lnTo>
                  <a:pt x="13" y="115"/>
                </a:lnTo>
                <a:lnTo>
                  <a:pt x="10" y="110"/>
                </a:lnTo>
                <a:lnTo>
                  <a:pt x="6" y="102"/>
                </a:lnTo>
                <a:lnTo>
                  <a:pt x="4" y="96"/>
                </a:lnTo>
                <a:lnTo>
                  <a:pt x="2" y="89"/>
                </a:lnTo>
                <a:lnTo>
                  <a:pt x="2" y="83"/>
                </a:lnTo>
                <a:lnTo>
                  <a:pt x="0" y="69"/>
                </a:lnTo>
                <a:lnTo>
                  <a:pt x="0" y="56"/>
                </a:lnTo>
                <a:lnTo>
                  <a:pt x="4" y="42"/>
                </a:lnTo>
                <a:lnTo>
                  <a:pt x="6" y="29"/>
                </a:lnTo>
                <a:lnTo>
                  <a:pt x="10" y="21"/>
                </a:lnTo>
                <a:lnTo>
                  <a:pt x="13" y="16"/>
                </a:lnTo>
                <a:lnTo>
                  <a:pt x="17" y="12"/>
                </a:lnTo>
                <a:lnTo>
                  <a:pt x="23" y="8"/>
                </a:lnTo>
                <a:lnTo>
                  <a:pt x="31" y="4"/>
                </a:lnTo>
                <a:lnTo>
                  <a:pt x="40" y="2"/>
                </a:lnTo>
                <a:lnTo>
                  <a:pt x="52" y="2"/>
                </a:lnTo>
                <a:lnTo>
                  <a:pt x="63" y="0"/>
                </a:lnTo>
                <a:lnTo>
                  <a:pt x="77" y="2"/>
                </a:lnTo>
                <a:lnTo>
                  <a:pt x="90" y="2"/>
                </a:lnTo>
                <a:lnTo>
                  <a:pt x="107" y="4"/>
                </a:lnTo>
                <a:lnTo>
                  <a:pt x="125" y="8"/>
                </a:lnTo>
                <a:lnTo>
                  <a:pt x="144" y="12"/>
                </a:lnTo>
                <a:lnTo>
                  <a:pt x="165" y="16"/>
                </a:lnTo>
                <a:lnTo>
                  <a:pt x="188" y="21"/>
                </a:lnTo>
                <a:lnTo>
                  <a:pt x="213" y="29"/>
                </a:lnTo>
                <a:lnTo>
                  <a:pt x="213" y="69"/>
                </a:lnTo>
                <a:lnTo>
                  <a:pt x="213" y="110"/>
                </a:lnTo>
                <a:lnTo>
                  <a:pt x="213" y="148"/>
                </a:lnTo>
                <a:lnTo>
                  <a:pt x="213" y="185"/>
                </a:lnTo>
                <a:lnTo>
                  <a:pt x="213" y="221"/>
                </a:lnTo>
                <a:lnTo>
                  <a:pt x="213" y="256"/>
                </a:lnTo>
                <a:lnTo>
                  <a:pt x="213" y="290"/>
                </a:lnTo>
                <a:lnTo>
                  <a:pt x="213" y="323"/>
                </a:lnTo>
                <a:lnTo>
                  <a:pt x="213" y="353"/>
                </a:lnTo>
                <a:lnTo>
                  <a:pt x="213" y="384"/>
                </a:lnTo>
                <a:lnTo>
                  <a:pt x="213" y="411"/>
                </a:lnTo>
                <a:lnTo>
                  <a:pt x="211" y="440"/>
                </a:lnTo>
                <a:lnTo>
                  <a:pt x="211" y="465"/>
                </a:lnTo>
                <a:lnTo>
                  <a:pt x="211" y="492"/>
                </a:lnTo>
                <a:lnTo>
                  <a:pt x="211" y="515"/>
                </a:lnTo>
                <a:lnTo>
                  <a:pt x="211" y="538"/>
                </a:lnTo>
                <a:lnTo>
                  <a:pt x="211" y="559"/>
                </a:lnTo>
                <a:lnTo>
                  <a:pt x="211" y="578"/>
                </a:lnTo>
                <a:lnTo>
                  <a:pt x="211" y="597"/>
                </a:lnTo>
                <a:lnTo>
                  <a:pt x="209" y="616"/>
                </a:lnTo>
                <a:lnTo>
                  <a:pt x="209" y="632"/>
                </a:lnTo>
                <a:lnTo>
                  <a:pt x="209" y="647"/>
                </a:lnTo>
                <a:lnTo>
                  <a:pt x="209" y="663"/>
                </a:lnTo>
                <a:lnTo>
                  <a:pt x="209" y="676"/>
                </a:lnTo>
                <a:lnTo>
                  <a:pt x="207" y="687"/>
                </a:lnTo>
                <a:lnTo>
                  <a:pt x="207" y="699"/>
                </a:lnTo>
                <a:lnTo>
                  <a:pt x="207" y="709"/>
                </a:lnTo>
                <a:lnTo>
                  <a:pt x="205" y="716"/>
                </a:lnTo>
                <a:lnTo>
                  <a:pt x="205" y="724"/>
                </a:lnTo>
                <a:lnTo>
                  <a:pt x="203" y="730"/>
                </a:lnTo>
                <a:lnTo>
                  <a:pt x="203" y="735"/>
                </a:lnTo>
                <a:lnTo>
                  <a:pt x="203" y="739"/>
                </a:lnTo>
                <a:lnTo>
                  <a:pt x="201" y="745"/>
                </a:lnTo>
                <a:lnTo>
                  <a:pt x="199" y="751"/>
                </a:lnTo>
                <a:lnTo>
                  <a:pt x="198" y="757"/>
                </a:lnTo>
                <a:lnTo>
                  <a:pt x="196" y="762"/>
                </a:lnTo>
                <a:lnTo>
                  <a:pt x="194" y="766"/>
                </a:lnTo>
                <a:lnTo>
                  <a:pt x="192" y="770"/>
                </a:lnTo>
                <a:lnTo>
                  <a:pt x="186" y="778"/>
                </a:lnTo>
                <a:lnTo>
                  <a:pt x="182" y="782"/>
                </a:lnTo>
                <a:lnTo>
                  <a:pt x="178" y="785"/>
                </a:lnTo>
                <a:lnTo>
                  <a:pt x="175" y="787"/>
                </a:lnTo>
                <a:lnTo>
                  <a:pt x="171" y="787"/>
                </a:lnTo>
                <a:lnTo>
                  <a:pt x="169" y="787"/>
                </a:lnTo>
                <a:lnTo>
                  <a:pt x="167" y="785"/>
                </a:lnTo>
                <a:lnTo>
                  <a:pt x="165" y="785"/>
                </a:lnTo>
                <a:lnTo>
                  <a:pt x="163" y="783"/>
                </a:lnTo>
                <a:lnTo>
                  <a:pt x="161" y="780"/>
                </a:lnTo>
                <a:lnTo>
                  <a:pt x="159" y="778"/>
                </a:lnTo>
                <a:lnTo>
                  <a:pt x="157" y="774"/>
                </a:lnTo>
                <a:lnTo>
                  <a:pt x="155" y="770"/>
                </a:lnTo>
                <a:lnTo>
                  <a:pt x="153" y="764"/>
                </a:lnTo>
                <a:lnTo>
                  <a:pt x="152" y="759"/>
                </a:lnTo>
                <a:lnTo>
                  <a:pt x="150" y="753"/>
                </a:lnTo>
                <a:lnTo>
                  <a:pt x="148" y="745"/>
                </a:lnTo>
                <a:lnTo>
                  <a:pt x="146" y="739"/>
                </a:lnTo>
                <a:lnTo>
                  <a:pt x="144" y="732"/>
                </a:lnTo>
                <a:lnTo>
                  <a:pt x="142" y="722"/>
                </a:lnTo>
                <a:lnTo>
                  <a:pt x="140" y="714"/>
                </a:lnTo>
                <a:lnTo>
                  <a:pt x="138" y="705"/>
                </a:lnTo>
                <a:lnTo>
                  <a:pt x="136" y="693"/>
                </a:lnTo>
                <a:lnTo>
                  <a:pt x="134" y="684"/>
                </a:lnTo>
                <a:lnTo>
                  <a:pt x="132" y="672"/>
                </a:lnTo>
                <a:lnTo>
                  <a:pt x="130" y="659"/>
                </a:lnTo>
                <a:lnTo>
                  <a:pt x="129" y="647"/>
                </a:lnTo>
                <a:lnTo>
                  <a:pt x="127" y="634"/>
                </a:lnTo>
                <a:lnTo>
                  <a:pt x="125" y="620"/>
                </a:lnTo>
                <a:lnTo>
                  <a:pt x="123" y="605"/>
                </a:lnTo>
                <a:lnTo>
                  <a:pt x="121" y="590"/>
                </a:lnTo>
                <a:lnTo>
                  <a:pt x="119" y="574"/>
                </a:lnTo>
                <a:lnTo>
                  <a:pt x="117" y="557"/>
                </a:lnTo>
                <a:lnTo>
                  <a:pt x="115" y="542"/>
                </a:lnTo>
                <a:lnTo>
                  <a:pt x="113" y="522"/>
                </a:lnTo>
                <a:lnTo>
                  <a:pt x="111" y="505"/>
                </a:lnTo>
                <a:lnTo>
                  <a:pt x="109" y="486"/>
                </a:lnTo>
                <a:lnTo>
                  <a:pt x="106" y="451"/>
                </a:lnTo>
                <a:lnTo>
                  <a:pt x="102" y="417"/>
                </a:lnTo>
                <a:lnTo>
                  <a:pt x="98" y="386"/>
                </a:lnTo>
                <a:lnTo>
                  <a:pt x="92" y="355"/>
                </a:lnTo>
                <a:lnTo>
                  <a:pt x="88" y="327"/>
                </a:lnTo>
                <a:lnTo>
                  <a:pt x="82" y="300"/>
                </a:lnTo>
                <a:lnTo>
                  <a:pt x="77" y="275"/>
                </a:lnTo>
                <a:lnTo>
                  <a:pt x="73" y="254"/>
                </a:lnTo>
                <a:lnTo>
                  <a:pt x="67" y="233"/>
                </a:lnTo>
                <a:lnTo>
                  <a:pt x="61" y="213"/>
                </a:lnTo>
                <a:lnTo>
                  <a:pt x="56" y="194"/>
                </a:lnTo>
                <a:lnTo>
                  <a:pt x="50" y="179"/>
                </a:lnTo>
                <a:lnTo>
                  <a:pt x="44" y="165"/>
                </a:lnTo>
                <a:lnTo>
                  <a:pt x="42" y="160"/>
                </a:lnTo>
                <a:lnTo>
                  <a:pt x="38" y="154"/>
                </a:lnTo>
                <a:lnTo>
                  <a:pt x="36" y="150"/>
                </a:lnTo>
                <a:lnTo>
                  <a:pt x="33" y="144"/>
                </a:lnTo>
                <a:lnTo>
                  <a:pt x="31" y="140"/>
                </a:lnTo>
                <a:lnTo>
                  <a:pt x="27" y="137"/>
                </a:lnTo>
              </a:path>
            </a:pathLst>
          </a:custGeom>
          <a:solidFill>
            <a:srgbClr val="FD584A"/>
          </a:solidFill>
          <a:ln w="9525">
            <a:solidFill>
              <a:srgbClr val="000000"/>
            </a:solidFill>
            <a:prstDash val="solid"/>
            <a:round/>
            <a:headEnd/>
            <a:tailEnd/>
          </a:ln>
        </p:spPr>
        <p:txBody>
          <a:bodyPr/>
          <a:lstStyle/>
          <a:p>
            <a:endParaRPr lang="zh-CN" altLang="en-US"/>
          </a:p>
        </p:txBody>
      </p:sp>
      <p:sp>
        <p:nvSpPr>
          <p:cNvPr id="34" name="Freeform 29">
            <a:extLst>
              <a:ext uri="{FF2B5EF4-FFF2-40B4-BE49-F238E27FC236}">
                <a16:creationId xmlns="" xmlns:a16="http://schemas.microsoft.com/office/drawing/2014/main" id="{C8CFEBC7-2919-474A-A9EB-2C470D423A00}"/>
              </a:ext>
            </a:extLst>
          </p:cNvPr>
          <p:cNvSpPr>
            <a:spLocks/>
          </p:cNvSpPr>
          <p:nvPr/>
        </p:nvSpPr>
        <p:spPr bwMode="auto">
          <a:xfrm>
            <a:off x="6156325" y="2139554"/>
            <a:ext cx="565150" cy="378619"/>
          </a:xfrm>
          <a:custGeom>
            <a:avLst/>
            <a:gdLst>
              <a:gd name="T0" fmla="*/ 2147483646 w 711"/>
              <a:gd name="T1" fmla="*/ 2147483646 h 637"/>
              <a:gd name="T2" fmla="*/ 2147483646 w 711"/>
              <a:gd name="T3" fmla="*/ 2147483646 h 637"/>
              <a:gd name="T4" fmla="*/ 2147483646 w 711"/>
              <a:gd name="T5" fmla="*/ 2147483646 h 637"/>
              <a:gd name="T6" fmla="*/ 2147483646 w 711"/>
              <a:gd name="T7" fmla="*/ 2147483646 h 637"/>
              <a:gd name="T8" fmla="*/ 2147483646 w 711"/>
              <a:gd name="T9" fmla="*/ 2147483646 h 637"/>
              <a:gd name="T10" fmla="*/ 2147483646 w 711"/>
              <a:gd name="T11" fmla="*/ 2147483646 h 637"/>
              <a:gd name="T12" fmla="*/ 2147483646 w 711"/>
              <a:gd name="T13" fmla="*/ 2147483646 h 637"/>
              <a:gd name="T14" fmla="*/ 2147483646 w 711"/>
              <a:gd name="T15" fmla="*/ 2147483646 h 637"/>
              <a:gd name="T16" fmla="*/ 2147483646 w 711"/>
              <a:gd name="T17" fmla="*/ 2147483646 h 637"/>
              <a:gd name="T18" fmla="*/ 2147483646 w 711"/>
              <a:gd name="T19" fmla="*/ 2147483646 h 637"/>
              <a:gd name="T20" fmla="*/ 2147483646 w 711"/>
              <a:gd name="T21" fmla="*/ 2147483646 h 637"/>
              <a:gd name="T22" fmla="*/ 2147483646 w 711"/>
              <a:gd name="T23" fmla="*/ 2147483646 h 637"/>
              <a:gd name="T24" fmla="*/ 2147483646 w 711"/>
              <a:gd name="T25" fmla="*/ 2147483646 h 637"/>
              <a:gd name="T26" fmla="*/ 2147483646 w 711"/>
              <a:gd name="T27" fmla="*/ 2147483646 h 637"/>
              <a:gd name="T28" fmla="*/ 2147483646 w 711"/>
              <a:gd name="T29" fmla="*/ 2147483646 h 637"/>
              <a:gd name="T30" fmla="*/ 2147483646 w 711"/>
              <a:gd name="T31" fmla="*/ 2147483646 h 637"/>
              <a:gd name="T32" fmla="*/ 2147483646 w 711"/>
              <a:gd name="T33" fmla="*/ 2147483646 h 637"/>
              <a:gd name="T34" fmla="*/ 2147483646 w 711"/>
              <a:gd name="T35" fmla="*/ 2147483646 h 637"/>
              <a:gd name="T36" fmla="*/ 2147483646 w 711"/>
              <a:gd name="T37" fmla="*/ 2147483646 h 637"/>
              <a:gd name="T38" fmla="*/ 2147483646 w 711"/>
              <a:gd name="T39" fmla="*/ 2147483646 h 637"/>
              <a:gd name="T40" fmla="*/ 2147483646 w 711"/>
              <a:gd name="T41" fmla="*/ 2147483646 h 637"/>
              <a:gd name="T42" fmla="*/ 2147483646 w 711"/>
              <a:gd name="T43" fmla="*/ 2147483646 h 637"/>
              <a:gd name="T44" fmla="*/ 2147483646 w 711"/>
              <a:gd name="T45" fmla="*/ 2147483646 h 637"/>
              <a:gd name="T46" fmla="*/ 2147483646 w 711"/>
              <a:gd name="T47" fmla="*/ 2147483646 h 637"/>
              <a:gd name="T48" fmla="*/ 2147483646 w 711"/>
              <a:gd name="T49" fmla="*/ 2147483646 h 637"/>
              <a:gd name="T50" fmla="*/ 2147483646 w 711"/>
              <a:gd name="T51" fmla="*/ 2147483646 h 637"/>
              <a:gd name="T52" fmla="*/ 2147483646 w 711"/>
              <a:gd name="T53" fmla="*/ 2147483646 h 637"/>
              <a:gd name="T54" fmla="*/ 2147483646 w 711"/>
              <a:gd name="T55" fmla="*/ 2147483646 h 637"/>
              <a:gd name="T56" fmla="*/ 2147483646 w 711"/>
              <a:gd name="T57" fmla="*/ 2147483646 h 637"/>
              <a:gd name="T58" fmla="*/ 0 w 711"/>
              <a:gd name="T59" fmla="*/ 2147483646 h 637"/>
              <a:gd name="T60" fmla="*/ 2147483646 w 711"/>
              <a:gd name="T61" fmla="*/ 2147483646 h 637"/>
              <a:gd name="T62" fmla="*/ 2147483646 w 711"/>
              <a:gd name="T63" fmla="*/ 2147483646 h 637"/>
              <a:gd name="T64" fmla="*/ 2147483646 w 711"/>
              <a:gd name="T65" fmla="*/ 2147483646 h 637"/>
              <a:gd name="T66" fmla="*/ 2147483646 w 711"/>
              <a:gd name="T67" fmla="*/ 2147483646 h 637"/>
              <a:gd name="T68" fmla="*/ 2147483646 w 711"/>
              <a:gd name="T69" fmla="*/ 2147483646 h 637"/>
              <a:gd name="T70" fmla="*/ 2147483646 w 711"/>
              <a:gd name="T71" fmla="*/ 2147483646 h 637"/>
              <a:gd name="T72" fmla="*/ 2147483646 w 711"/>
              <a:gd name="T73" fmla="*/ 2147483646 h 637"/>
              <a:gd name="T74" fmla="*/ 2147483646 w 711"/>
              <a:gd name="T75" fmla="*/ 2147483646 h 637"/>
              <a:gd name="T76" fmla="*/ 2147483646 w 711"/>
              <a:gd name="T77" fmla="*/ 2147483646 h 637"/>
              <a:gd name="T78" fmla="*/ 2147483646 w 711"/>
              <a:gd name="T79" fmla="*/ 2147483646 h 637"/>
              <a:gd name="T80" fmla="*/ 2147483646 w 711"/>
              <a:gd name="T81" fmla="*/ 0 h 637"/>
              <a:gd name="T82" fmla="*/ 2147483646 w 711"/>
              <a:gd name="T83" fmla="*/ 2147483646 h 637"/>
              <a:gd name="T84" fmla="*/ 2147483646 w 711"/>
              <a:gd name="T85" fmla="*/ 2147483646 h 637"/>
              <a:gd name="T86" fmla="*/ 2147483646 w 711"/>
              <a:gd name="T87" fmla="*/ 2147483646 h 637"/>
              <a:gd name="T88" fmla="*/ 2147483646 w 711"/>
              <a:gd name="T89" fmla="*/ 2147483646 h 637"/>
              <a:gd name="T90" fmla="*/ 2147483646 w 711"/>
              <a:gd name="T91" fmla="*/ 2147483646 h 637"/>
              <a:gd name="T92" fmla="*/ 2147483646 w 711"/>
              <a:gd name="T93" fmla="*/ 2147483646 h 637"/>
              <a:gd name="T94" fmla="*/ 2147483646 w 711"/>
              <a:gd name="T95" fmla="*/ 2147483646 h 637"/>
              <a:gd name="T96" fmla="*/ 2147483646 w 711"/>
              <a:gd name="T97" fmla="*/ 2147483646 h 637"/>
              <a:gd name="T98" fmla="*/ 2147483646 w 711"/>
              <a:gd name="T99" fmla="*/ 2147483646 h 637"/>
              <a:gd name="T100" fmla="*/ 2147483646 w 711"/>
              <a:gd name="T101" fmla="*/ 2147483646 h 637"/>
              <a:gd name="T102" fmla="*/ 2147483646 w 711"/>
              <a:gd name="T103" fmla="*/ 2147483646 h 637"/>
              <a:gd name="T104" fmla="*/ 2147483646 w 711"/>
              <a:gd name="T105" fmla="*/ 2147483646 h 637"/>
              <a:gd name="T106" fmla="*/ 2147483646 w 711"/>
              <a:gd name="T107" fmla="*/ 2147483646 h 637"/>
              <a:gd name="T108" fmla="*/ 2147483646 w 711"/>
              <a:gd name="T109" fmla="*/ 2147483646 h 63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11" h="637">
                <a:moveTo>
                  <a:pt x="608" y="336"/>
                </a:moveTo>
                <a:lnTo>
                  <a:pt x="604" y="347"/>
                </a:lnTo>
                <a:lnTo>
                  <a:pt x="600" y="360"/>
                </a:lnTo>
                <a:lnTo>
                  <a:pt x="596" y="374"/>
                </a:lnTo>
                <a:lnTo>
                  <a:pt x="594" y="387"/>
                </a:lnTo>
                <a:lnTo>
                  <a:pt x="591" y="403"/>
                </a:lnTo>
                <a:lnTo>
                  <a:pt x="589" y="420"/>
                </a:lnTo>
                <a:lnTo>
                  <a:pt x="587" y="437"/>
                </a:lnTo>
                <a:lnTo>
                  <a:pt x="585" y="455"/>
                </a:lnTo>
                <a:lnTo>
                  <a:pt x="583" y="474"/>
                </a:lnTo>
                <a:lnTo>
                  <a:pt x="581" y="495"/>
                </a:lnTo>
                <a:lnTo>
                  <a:pt x="579" y="516"/>
                </a:lnTo>
                <a:lnTo>
                  <a:pt x="579" y="537"/>
                </a:lnTo>
                <a:lnTo>
                  <a:pt x="577" y="560"/>
                </a:lnTo>
                <a:lnTo>
                  <a:pt x="577" y="585"/>
                </a:lnTo>
                <a:lnTo>
                  <a:pt x="577" y="610"/>
                </a:lnTo>
                <a:lnTo>
                  <a:pt x="577" y="637"/>
                </a:lnTo>
                <a:lnTo>
                  <a:pt x="510" y="637"/>
                </a:lnTo>
                <a:lnTo>
                  <a:pt x="443" y="637"/>
                </a:lnTo>
                <a:lnTo>
                  <a:pt x="443" y="616"/>
                </a:lnTo>
                <a:lnTo>
                  <a:pt x="445" y="597"/>
                </a:lnTo>
                <a:lnTo>
                  <a:pt x="445" y="575"/>
                </a:lnTo>
                <a:lnTo>
                  <a:pt x="447" y="556"/>
                </a:lnTo>
                <a:lnTo>
                  <a:pt x="447" y="537"/>
                </a:lnTo>
                <a:lnTo>
                  <a:pt x="449" y="518"/>
                </a:lnTo>
                <a:lnTo>
                  <a:pt x="449" y="501"/>
                </a:lnTo>
                <a:lnTo>
                  <a:pt x="451" y="483"/>
                </a:lnTo>
                <a:lnTo>
                  <a:pt x="451" y="468"/>
                </a:lnTo>
                <a:lnTo>
                  <a:pt x="452" y="451"/>
                </a:lnTo>
                <a:lnTo>
                  <a:pt x="452" y="435"/>
                </a:lnTo>
                <a:lnTo>
                  <a:pt x="452" y="420"/>
                </a:lnTo>
                <a:lnTo>
                  <a:pt x="454" y="407"/>
                </a:lnTo>
                <a:lnTo>
                  <a:pt x="454" y="393"/>
                </a:lnTo>
                <a:lnTo>
                  <a:pt x="456" y="380"/>
                </a:lnTo>
                <a:lnTo>
                  <a:pt x="456" y="366"/>
                </a:lnTo>
                <a:lnTo>
                  <a:pt x="456" y="355"/>
                </a:lnTo>
                <a:lnTo>
                  <a:pt x="458" y="343"/>
                </a:lnTo>
                <a:lnTo>
                  <a:pt x="458" y="332"/>
                </a:lnTo>
                <a:lnTo>
                  <a:pt x="460" y="322"/>
                </a:lnTo>
                <a:lnTo>
                  <a:pt x="460" y="311"/>
                </a:lnTo>
                <a:lnTo>
                  <a:pt x="460" y="301"/>
                </a:lnTo>
                <a:lnTo>
                  <a:pt x="460" y="293"/>
                </a:lnTo>
                <a:lnTo>
                  <a:pt x="462" y="286"/>
                </a:lnTo>
                <a:lnTo>
                  <a:pt x="462" y="278"/>
                </a:lnTo>
                <a:lnTo>
                  <a:pt x="462" y="270"/>
                </a:lnTo>
                <a:lnTo>
                  <a:pt x="462" y="264"/>
                </a:lnTo>
                <a:lnTo>
                  <a:pt x="462" y="257"/>
                </a:lnTo>
                <a:lnTo>
                  <a:pt x="462" y="253"/>
                </a:lnTo>
                <a:lnTo>
                  <a:pt x="462" y="247"/>
                </a:lnTo>
                <a:lnTo>
                  <a:pt x="464" y="243"/>
                </a:lnTo>
                <a:lnTo>
                  <a:pt x="464" y="240"/>
                </a:lnTo>
                <a:lnTo>
                  <a:pt x="464" y="226"/>
                </a:lnTo>
                <a:lnTo>
                  <a:pt x="462" y="215"/>
                </a:lnTo>
                <a:lnTo>
                  <a:pt x="462" y="205"/>
                </a:lnTo>
                <a:lnTo>
                  <a:pt x="462" y="195"/>
                </a:lnTo>
                <a:lnTo>
                  <a:pt x="460" y="186"/>
                </a:lnTo>
                <a:lnTo>
                  <a:pt x="458" y="178"/>
                </a:lnTo>
                <a:lnTo>
                  <a:pt x="456" y="172"/>
                </a:lnTo>
                <a:lnTo>
                  <a:pt x="452" y="169"/>
                </a:lnTo>
                <a:lnTo>
                  <a:pt x="451" y="165"/>
                </a:lnTo>
                <a:lnTo>
                  <a:pt x="447" y="165"/>
                </a:lnTo>
                <a:lnTo>
                  <a:pt x="443" y="163"/>
                </a:lnTo>
                <a:lnTo>
                  <a:pt x="437" y="163"/>
                </a:lnTo>
                <a:lnTo>
                  <a:pt x="431" y="163"/>
                </a:lnTo>
                <a:lnTo>
                  <a:pt x="424" y="163"/>
                </a:lnTo>
                <a:lnTo>
                  <a:pt x="414" y="165"/>
                </a:lnTo>
                <a:lnTo>
                  <a:pt x="404" y="167"/>
                </a:lnTo>
                <a:lnTo>
                  <a:pt x="393" y="169"/>
                </a:lnTo>
                <a:lnTo>
                  <a:pt x="380" y="170"/>
                </a:lnTo>
                <a:lnTo>
                  <a:pt x="366" y="172"/>
                </a:lnTo>
                <a:lnTo>
                  <a:pt x="351" y="176"/>
                </a:lnTo>
                <a:lnTo>
                  <a:pt x="335" y="180"/>
                </a:lnTo>
                <a:lnTo>
                  <a:pt x="316" y="184"/>
                </a:lnTo>
                <a:lnTo>
                  <a:pt x="299" y="188"/>
                </a:lnTo>
                <a:lnTo>
                  <a:pt x="278" y="192"/>
                </a:lnTo>
                <a:lnTo>
                  <a:pt x="236" y="199"/>
                </a:lnTo>
                <a:lnTo>
                  <a:pt x="195" y="207"/>
                </a:lnTo>
                <a:lnTo>
                  <a:pt x="178" y="211"/>
                </a:lnTo>
                <a:lnTo>
                  <a:pt x="159" y="215"/>
                </a:lnTo>
                <a:lnTo>
                  <a:pt x="140" y="217"/>
                </a:lnTo>
                <a:lnTo>
                  <a:pt x="123" y="218"/>
                </a:lnTo>
                <a:lnTo>
                  <a:pt x="105" y="220"/>
                </a:lnTo>
                <a:lnTo>
                  <a:pt x="90" y="222"/>
                </a:lnTo>
                <a:lnTo>
                  <a:pt x="73" y="224"/>
                </a:lnTo>
                <a:lnTo>
                  <a:pt x="57" y="226"/>
                </a:lnTo>
                <a:lnTo>
                  <a:pt x="42" y="226"/>
                </a:lnTo>
                <a:lnTo>
                  <a:pt x="27" y="226"/>
                </a:lnTo>
                <a:lnTo>
                  <a:pt x="13" y="228"/>
                </a:lnTo>
                <a:lnTo>
                  <a:pt x="0" y="228"/>
                </a:lnTo>
                <a:lnTo>
                  <a:pt x="0" y="132"/>
                </a:lnTo>
                <a:lnTo>
                  <a:pt x="27" y="130"/>
                </a:lnTo>
                <a:lnTo>
                  <a:pt x="52" y="130"/>
                </a:lnTo>
                <a:lnTo>
                  <a:pt x="76" y="130"/>
                </a:lnTo>
                <a:lnTo>
                  <a:pt x="101" y="128"/>
                </a:lnTo>
                <a:lnTo>
                  <a:pt x="126" y="128"/>
                </a:lnTo>
                <a:lnTo>
                  <a:pt x="149" y="126"/>
                </a:lnTo>
                <a:lnTo>
                  <a:pt x="170" y="122"/>
                </a:lnTo>
                <a:lnTo>
                  <a:pt x="193" y="121"/>
                </a:lnTo>
                <a:lnTo>
                  <a:pt x="213" y="119"/>
                </a:lnTo>
                <a:lnTo>
                  <a:pt x="234" y="115"/>
                </a:lnTo>
                <a:lnTo>
                  <a:pt x="253" y="111"/>
                </a:lnTo>
                <a:lnTo>
                  <a:pt x="272" y="105"/>
                </a:lnTo>
                <a:lnTo>
                  <a:pt x="289" y="101"/>
                </a:lnTo>
                <a:lnTo>
                  <a:pt x="307" y="96"/>
                </a:lnTo>
                <a:lnTo>
                  <a:pt x="324" y="90"/>
                </a:lnTo>
                <a:lnTo>
                  <a:pt x="339" y="84"/>
                </a:lnTo>
                <a:lnTo>
                  <a:pt x="366" y="74"/>
                </a:lnTo>
                <a:lnTo>
                  <a:pt x="389" y="65"/>
                </a:lnTo>
                <a:lnTo>
                  <a:pt x="412" y="57"/>
                </a:lnTo>
                <a:lnTo>
                  <a:pt x="431" y="48"/>
                </a:lnTo>
                <a:lnTo>
                  <a:pt x="451" y="40"/>
                </a:lnTo>
                <a:lnTo>
                  <a:pt x="458" y="38"/>
                </a:lnTo>
                <a:lnTo>
                  <a:pt x="468" y="34"/>
                </a:lnTo>
                <a:lnTo>
                  <a:pt x="474" y="30"/>
                </a:lnTo>
                <a:lnTo>
                  <a:pt x="481" y="28"/>
                </a:lnTo>
                <a:lnTo>
                  <a:pt x="489" y="25"/>
                </a:lnTo>
                <a:lnTo>
                  <a:pt x="495" y="23"/>
                </a:lnTo>
                <a:lnTo>
                  <a:pt x="510" y="13"/>
                </a:lnTo>
                <a:lnTo>
                  <a:pt x="518" y="9"/>
                </a:lnTo>
                <a:lnTo>
                  <a:pt x="525" y="5"/>
                </a:lnTo>
                <a:lnTo>
                  <a:pt x="533" y="3"/>
                </a:lnTo>
                <a:lnTo>
                  <a:pt x="541" y="2"/>
                </a:lnTo>
                <a:lnTo>
                  <a:pt x="548" y="0"/>
                </a:lnTo>
                <a:lnTo>
                  <a:pt x="556" y="0"/>
                </a:lnTo>
                <a:lnTo>
                  <a:pt x="564" y="3"/>
                </a:lnTo>
                <a:lnTo>
                  <a:pt x="573" y="9"/>
                </a:lnTo>
                <a:lnTo>
                  <a:pt x="583" y="17"/>
                </a:lnTo>
                <a:lnTo>
                  <a:pt x="594" y="26"/>
                </a:lnTo>
                <a:lnTo>
                  <a:pt x="608" y="36"/>
                </a:lnTo>
                <a:lnTo>
                  <a:pt x="619" y="46"/>
                </a:lnTo>
                <a:lnTo>
                  <a:pt x="635" y="57"/>
                </a:lnTo>
                <a:lnTo>
                  <a:pt x="648" y="71"/>
                </a:lnTo>
                <a:lnTo>
                  <a:pt x="663" y="88"/>
                </a:lnTo>
                <a:lnTo>
                  <a:pt x="675" y="105"/>
                </a:lnTo>
                <a:lnTo>
                  <a:pt x="686" y="121"/>
                </a:lnTo>
                <a:lnTo>
                  <a:pt x="694" y="134"/>
                </a:lnTo>
                <a:lnTo>
                  <a:pt x="698" y="140"/>
                </a:lnTo>
                <a:lnTo>
                  <a:pt x="702" y="145"/>
                </a:lnTo>
                <a:lnTo>
                  <a:pt x="704" y="149"/>
                </a:lnTo>
                <a:lnTo>
                  <a:pt x="706" y="155"/>
                </a:lnTo>
                <a:lnTo>
                  <a:pt x="708" y="159"/>
                </a:lnTo>
                <a:lnTo>
                  <a:pt x="709" y="163"/>
                </a:lnTo>
                <a:lnTo>
                  <a:pt x="709" y="165"/>
                </a:lnTo>
                <a:lnTo>
                  <a:pt x="711" y="169"/>
                </a:lnTo>
                <a:lnTo>
                  <a:pt x="709" y="172"/>
                </a:lnTo>
                <a:lnTo>
                  <a:pt x="709" y="178"/>
                </a:lnTo>
                <a:lnTo>
                  <a:pt x="706" y="186"/>
                </a:lnTo>
                <a:lnTo>
                  <a:pt x="704" y="192"/>
                </a:lnTo>
                <a:lnTo>
                  <a:pt x="698" y="199"/>
                </a:lnTo>
                <a:lnTo>
                  <a:pt x="694" y="205"/>
                </a:lnTo>
                <a:lnTo>
                  <a:pt x="686" y="211"/>
                </a:lnTo>
                <a:lnTo>
                  <a:pt x="681" y="217"/>
                </a:lnTo>
                <a:lnTo>
                  <a:pt x="675" y="218"/>
                </a:lnTo>
                <a:lnTo>
                  <a:pt x="669" y="222"/>
                </a:lnTo>
                <a:lnTo>
                  <a:pt x="663" y="226"/>
                </a:lnTo>
                <a:lnTo>
                  <a:pt x="658" y="232"/>
                </a:lnTo>
                <a:lnTo>
                  <a:pt x="654" y="238"/>
                </a:lnTo>
                <a:lnTo>
                  <a:pt x="648" y="243"/>
                </a:lnTo>
                <a:lnTo>
                  <a:pt x="644" y="251"/>
                </a:lnTo>
                <a:lnTo>
                  <a:pt x="640" y="259"/>
                </a:lnTo>
                <a:lnTo>
                  <a:pt x="635" y="266"/>
                </a:lnTo>
                <a:lnTo>
                  <a:pt x="631" y="274"/>
                </a:lnTo>
                <a:lnTo>
                  <a:pt x="627" y="284"/>
                </a:lnTo>
                <a:lnTo>
                  <a:pt x="623" y="293"/>
                </a:lnTo>
                <a:lnTo>
                  <a:pt x="615" y="314"/>
                </a:lnTo>
                <a:lnTo>
                  <a:pt x="608" y="336"/>
                </a:lnTo>
              </a:path>
            </a:pathLst>
          </a:custGeom>
          <a:solidFill>
            <a:srgbClr val="FD584A"/>
          </a:solidFill>
          <a:ln w="9525">
            <a:solidFill>
              <a:srgbClr val="000000"/>
            </a:solidFill>
            <a:prstDash val="solid"/>
            <a:round/>
            <a:headEnd/>
            <a:tailEnd/>
          </a:ln>
        </p:spPr>
        <p:txBody>
          <a:bodyPr/>
          <a:lstStyle/>
          <a:p>
            <a:endParaRPr lang="zh-CN" altLang="en-US"/>
          </a:p>
        </p:txBody>
      </p:sp>
      <p:sp>
        <p:nvSpPr>
          <p:cNvPr id="35" name="Freeform 30">
            <a:extLst>
              <a:ext uri="{FF2B5EF4-FFF2-40B4-BE49-F238E27FC236}">
                <a16:creationId xmlns="" xmlns:a16="http://schemas.microsoft.com/office/drawing/2014/main" id="{FF22629E-CEB2-49A7-827B-8E38EC82470F}"/>
              </a:ext>
            </a:extLst>
          </p:cNvPr>
          <p:cNvSpPr>
            <a:spLocks/>
          </p:cNvSpPr>
          <p:nvPr/>
        </p:nvSpPr>
        <p:spPr bwMode="auto">
          <a:xfrm>
            <a:off x="6205538" y="2471737"/>
            <a:ext cx="457200" cy="119063"/>
          </a:xfrm>
          <a:custGeom>
            <a:avLst/>
            <a:gdLst>
              <a:gd name="T0" fmla="*/ 2147483646 w 578"/>
              <a:gd name="T1" fmla="*/ 2147483646 h 200"/>
              <a:gd name="T2" fmla="*/ 2147483646 w 578"/>
              <a:gd name="T3" fmla="*/ 2147483646 h 200"/>
              <a:gd name="T4" fmla="*/ 2147483646 w 578"/>
              <a:gd name="T5" fmla="*/ 2147483646 h 200"/>
              <a:gd name="T6" fmla="*/ 2147483646 w 578"/>
              <a:gd name="T7" fmla="*/ 2147483646 h 200"/>
              <a:gd name="T8" fmla="*/ 2147483646 w 578"/>
              <a:gd name="T9" fmla="*/ 2147483646 h 200"/>
              <a:gd name="T10" fmla="*/ 2147483646 w 578"/>
              <a:gd name="T11" fmla="*/ 2147483646 h 200"/>
              <a:gd name="T12" fmla="*/ 2147483646 w 578"/>
              <a:gd name="T13" fmla="*/ 2147483646 h 200"/>
              <a:gd name="T14" fmla="*/ 2147483646 w 578"/>
              <a:gd name="T15" fmla="*/ 2147483646 h 200"/>
              <a:gd name="T16" fmla="*/ 2147483646 w 578"/>
              <a:gd name="T17" fmla="*/ 2147483646 h 200"/>
              <a:gd name="T18" fmla="*/ 2147483646 w 578"/>
              <a:gd name="T19" fmla="*/ 2147483646 h 200"/>
              <a:gd name="T20" fmla="*/ 2147483646 w 578"/>
              <a:gd name="T21" fmla="*/ 2147483646 h 200"/>
              <a:gd name="T22" fmla="*/ 2147483646 w 578"/>
              <a:gd name="T23" fmla="*/ 2147483646 h 200"/>
              <a:gd name="T24" fmla="*/ 2147483646 w 578"/>
              <a:gd name="T25" fmla="*/ 2147483646 h 200"/>
              <a:gd name="T26" fmla="*/ 2147483646 w 578"/>
              <a:gd name="T27" fmla="*/ 2147483646 h 200"/>
              <a:gd name="T28" fmla="*/ 2147483646 w 578"/>
              <a:gd name="T29" fmla="*/ 2147483646 h 200"/>
              <a:gd name="T30" fmla="*/ 2147483646 w 578"/>
              <a:gd name="T31" fmla="*/ 2147483646 h 200"/>
              <a:gd name="T32" fmla="*/ 2147483646 w 578"/>
              <a:gd name="T33" fmla="*/ 2147483646 h 200"/>
              <a:gd name="T34" fmla="*/ 2147483646 w 578"/>
              <a:gd name="T35" fmla="*/ 2147483646 h 200"/>
              <a:gd name="T36" fmla="*/ 2147483646 w 578"/>
              <a:gd name="T37" fmla="*/ 2147483646 h 200"/>
              <a:gd name="T38" fmla="*/ 2147483646 w 578"/>
              <a:gd name="T39" fmla="*/ 2147483646 h 200"/>
              <a:gd name="T40" fmla="*/ 2147483646 w 578"/>
              <a:gd name="T41" fmla="*/ 2147483646 h 200"/>
              <a:gd name="T42" fmla="*/ 2147483646 w 578"/>
              <a:gd name="T43" fmla="*/ 2147483646 h 200"/>
              <a:gd name="T44" fmla="*/ 0 w 578"/>
              <a:gd name="T45" fmla="*/ 2147483646 h 200"/>
              <a:gd name="T46" fmla="*/ 2147483646 w 578"/>
              <a:gd name="T47" fmla="*/ 2147483646 h 200"/>
              <a:gd name="T48" fmla="*/ 2147483646 w 578"/>
              <a:gd name="T49" fmla="*/ 2147483646 h 200"/>
              <a:gd name="T50" fmla="*/ 2147483646 w 578"/>
              <a:gd name="T51" fmla="*/ 2147483646 h 200"/>
              <a:gd name="T52" fmla="*/ 2147483646 w 578"/>
              <a:gd name="T53" fmla="*/ 2147483646 h 200"/>
              <a:gd name="T54" fmla="*/ 2147483646 w 578"/>
              <a:gd name="T55" fmla="*/ 2147483646 h 200"/>
              <a:gd name="T56" fmla="*/ 2147483646 w 578"/>
              <a:gd name="T57" fmla="*/ 2147483646 h 200"/>
              <a:gd name="T58" fmla="*/ 2147483646 w 578"/>
              <a:gd name="T59" fmla="*/ 2147483646 h 200"/>
              <a:gd name="T60" fmla="*/ 2147483646 w 578"/>
              <a:gd name="T61" fmla="*/ 2147483646 h 200"/>
              <a:gd name="T62" fmla="*/ 2147483646 w 578"/>
              <a:gd name="T63" fmla="*/ 2147483646 h 200"/>
              <a:gd name="T64" fmla="*/ 2147483646 w 578"/>
              <a:gd name="T65" fmla="*/ 2147483646 h 200"/>
              <a:gd name="T66" fmla="*/ 2147483646 w 578"/>
              <a:gd name="T67" fmla="*/ 2147483646 h 200"/>
              <a:gd name="T68" fmla="*/ 2147483646 w 578"/>
              <a:gd name="T69" fmla="*/ 2147483646 h 200"/>
              <a:gd name="T70" fmla="*/ 2147483646 w 578"/>
              <a:gd name="T71" fmla="*/ 2147483646 h 200"/>
              <a:gd name="T72" fmla="*/ 2147483646 w 578"/>
              <a:gd name="T73" fmla="*/ 2147483646 h 200"/>
              <a:gd name="T74" fmla="*/ 2147483646 w 578"/>
              <a:gd name="T75" fmla="*/ 2147483646 h 200"/>
              <a:gd name="T76" fmla="*/ 2147483646 w 578"/>
              <a:gd name="T77" fmla="*/ 0 h 200"/>
              <a:gd name="T78" fmla="*/ 2147483646 w 578"/>
              <a:gd name="T79" fmla="*/ 0 h 200"/>
              <a:gd name="T80" fmla="*/ 2147483646 w 578"/>
              <a:gd name="T81" fmla="*/ 2147483646 h 200"/>
              <a:gd name="T82" fmla="*/ 2147483646 w 578"/>
              <a:gd name="T83" fmla="*/ 2147483646 h 200"/>
              <a:gd name="T84" fmla="*/ 2147483646 w 578"/>
              <a:gd name="T85" fmla="*/ 2147483646 h 200"/>
              <a:gd name="T86" fmla="*/ 2147483646 w 578"/>
              <a:gd name="T87" fmla="*/ 2147483646 h 200"/>
              <a:gd name="T88" fmla="*/ 2147483646 w 578"/>
              <a:gd name="T89" fmla="*/ 2147483646 h 20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78" h="200">
                <a:moveTo>
                  <a:pt x="516" y="31"/>
                </a:moveTo>
                <a:lnTo>
                  <a:pt x="530" y="41"/>
                </a:lnTo>
                <a:lnTo>
                  <a:pt x="543" y="48"/>
                </a:lnTo>
                <a:lnTo>
                  <a:pt x="553" y="58"/>
                </a:lnTo>
                <a:lnTo>
                  <a:pt x="562" y="65"/>
                </a:lnTo>
                <a:lnTo>
                  <a:pt x="566" y="69"/>
                </a:lnTo>
                <a:lnTo>
                  <a:pt x="568" y="73"/>
                </a:lnTo>
                <a:lnTo>
                  <a:pt x="572" y="77"/>
                </a:lnTo>
                <a:lnTo>
                  <a:pt x="574" y="81"/>
                </a:lnTo>
                <a:lnTo>
                  <a:pt x="576" y="83"/>
                </a:lnTo>
                <a:lnTo>
                  <a:pt x="578" y="87"/>
                </a:lnTo>
                <a:lnTo>
                  <a:pt x="578" y="89"/>
                </a:lnTo>
                <a:lnTo>
                  <a:pt x="578" y="92"/>
                </a:lnTo>
                <a:lnTo>
                  <a:pt x="576" y="94"/>
                </a:lnTo>
                <a:lnTo>
                  <a:pt x="574" y="96"/>
                </a:lnTo>
                <a:lnTo>
                  <a:pt x="570" y="98"/>
                </a:lnTo>
                <a:lnTo>
                  <a:pt x="566" y="100"/>
                </a:lnTo>
                <a:lnTo>
                  <a:pt x="560" y="104"/>
                </a:lnTo>
                <a:lnTo>
                  <a:pt x="553" y="106"/>
                </a:lnTo>
                <a:lnTo>
                  <a:pt x="545" y="110"/>
                </a:lnTo>
                <a:lnTo>
                  <a:pt x="537" y="112"/>
                </a:lnTo>
                <a:lnTo>
                  <a:pt x="528" y="113"/>
                </a:lnTo>
                <a:lnTo>
                  <a:pt x="516" y="117"/>
                </a:lnTo>
                <a:lnTo>
                  <a:pt x="505" y="121"/>
                </a:lnTo>
                <a:lnTo>
                  <a:pt x="491" y="123"/>
                </a:lnTo>
                <a:lnTo>
                  <a:pt x="478" y="127"/>
                </a:lnTo>
                <a:lnTo>
                  <a:pt x="462" y="129"/>
                </a:lnTo>
                <a:lnTo>
                  <a:pt x="445" y="133"/>
                </a:lnTo>
                <a:lnTo>
                  <a:pt x="428" y="137"/>
                </a:lnTo>
                <a:lnTo>
                  <a:pt x="409" y="140"/>
                </a:lnTo>
                <a:lnTo>
                  <a:pt x="390" y="142"/>
                </a:lnTo>
                <a:lnTo>
                  <a:pt x="370" y="146"/>
                </a:lnTo>
                <a:lnTo>
                  <a:pt x="347" y="150"/>
                </a:lnTo>
                <a:lnTo>
                  <a:pt x="324" y="154"/>
                </a:lnTo>
                <a:lnTo>
                  <a:pt x="301" y="158"/>
                </a:lnTo>
                <a:lnTo>
                  <a:pt x="276" y="161"/>
                </a:lnTo>
                <a:lnTo>
                  <a:pt x="250" y="165"/>
                </a:lnTo>
                <a:lnTo>
                  <a:pt x="223" y="169"/>
                </a:lnTo>
                <a:lnTo>
                  <a:pt x="194" y="173"/>
                </a:lnTo>
                <a:lnTo>
                  <a:pt x="165" y="177"/>
                </a:lnTo>
                <a:lnTo>
                  <a:pt x="134" y="183"/>
                </a:lnTo>
                <a:lnTo>
                  <a:pt x="102" y="186"/>
                </a:lnTo>
                <a:lnTo>
                  <a:pt x="69" y="190"/>
                </a:lnTo>
                <a:lnTo>
                  <a:pt x="35" y="196"/>
                </a:lnTo>
                <a:lnTo>
                  <a:pt x="0" y="200"/>
                </a:lnTo>
                <a:lnTo>
                  <a:pt x="0" y="140"/>
                </a:lnTo>
                <a:lnTo>
                  <a:pt x="0" y="79"/>
                </a:lnTo>
                <a:lnTo>
                  <a:pt x="6" y="79"/>
                </a:lnTo>
                <a:lnTo>
                  <a:pt x="14" y="79"/>
                </a:lnTo>
                <a:lnTo>
                  <a:pt x="21" y="79"/>
                </a:lnTo>
                <a:lnTo>
                  <a:pt x="29" y="77"/>
                </a:lnTo>
                <a:lnTo>
                  <a:pt x="38" y="77"/>
                </a:lnTo>
                <a:lnTo>
                  <a:pt x="48" y="75"/>
                </a:lnTo>
                <a:lnTo>
                  <a:pt x="58" y="73"/>
                </a:lnTo>
                <a:lnTo>
                  <a:pt x="69" y="71"/>
                </a:lnTo>
                <a:lnTo>
                  <a:pt x="81" y="69"/>
                </a:lnTo>
                <a:lnTo>
                  <a:pt x="94" y="67"/>
                </a:lnTo>
                <a:lnTo>
                  <a:pt x="108" y="65"/>
                </a:lnTo>
                <a:lnTo>
                  <a:pt x="121" y="64"/>
                </a:lnTo>
                <a:lnTo>
                  <a:pt x="136" y="62"/>
                </a:lnTo>
                <a:lnTo>
                  <a:pt x="152" y="60"/>
                </a:lnTo>
                <a:lnTo>
                  <a:pt x="169" y="58"/>
                </a:lnTo>
                <a:lnTo>
                  <a:pt x="186" y="56"/>
                </a:lnTo>
                <a:lnTo>
                  <a:pt x="203" y="52"/>
                </a:lnTo>
                <a:lnTo>
                  <a:pt x="219" y="50"/>
                </a:lnTo>
                <a:lnTo>
                  <a:pt x="234" y="48"/>
                </a:lnTo>
                <a:lnTo>
                  <a:pt x="250" y="44"/>
                </a:lnTo>
                <a:lnTo>
                  <a:pt x="265" y="41"/>
                </a:lnTo>
                <a:lnTo>
                  <a:pt x="278" y="39"/>
                </a:lnTo>
                <a:lnTo>
                  <a:pt x="292" y="35"/>
                </a:lnTo>
                <a:lnTo>
                  <a:pt x="303" y="31"/>
                </a:lnTo>
                <a:lnTo>
                  <a:pt x="328" y="25"/>
                </a:lnTo>
                <a:lnTo>
                  <a:pt x="351" y="17"/>
                </a:lnTo>
                <a:lnTo>
                  <a:pt x="372" y="12"/>
                </a:lnTo>
                <a:lnTo>
                  <a:pt x="391" y="8"/>
                </a:lnTo>
                <a:lnTo>
                  <a:pt x="407" y="2"/>
                </a:lnTo>
                <a:lnTo>
                  <a:pt x="422" y="0"/>
                </a:lnTo>
                <a:lnTo>
                  <a:pt x="430" y="0"/>
                </a:lnTo>
                <a:lnTo>
                  <a:pt x="439" y="0"/>
                </a:lnTo>
                <a:lnTo>
                  <a:pt x="447" y="0"/>
                </a:lnTo>
                <a:lnTo>
                  <a:pt x="455" y="0"/>
                </a:lnTo>
                <a:lnTo>
                  <a:pt x="462" y="2"/>
                </a:lnTo>
                <a:lnTo>
                  <a:pt x="470" y="4"/>
                </a:lnTo>
                <a:lnTo>
                  <a:pt x="478" y="6"/>
                </a:lnTo>
                <a:lnTo>
                  <a:pt x="485" y="10"/>
                </a:lnTo>
                <a:lnTo>
                  <a:pt x="493" y="14"/>
                </a:lnTo>
                <a:lnTo>
                  <a:pt x="501" y="19"/>
                </a:lnTo>
                <a:lnTo>
                  <a:pt x="508" y="25"/>
                </a:lnTo>
                <a:lnTo>
                  <a:pt x="516" y="31"/>
                </a:lnTo>
              </a:path>
            </a:pathLst>
          </a:custGeom>
          <a:solidFill>
            <a:srgbClr val="FD584A"/>
          </a:solidFill>
          <a:ln w="9525">
            <a:solidFill>
              <a:srgbClr val="000000"/>
            </a:solidFill>
            <a:prstDash val="solid"/>
            <a:round/>
            <a:headEnd/>
            <a:tailEnd/>
          </a:ln>
        </p:spPr>
        <p:txBody>
          <a:bodyPr/>
          <a:lstStyle/>
          <a:p>
            <a:endParaRPr lang="zh-CN" altLang="en-US"/>
          </a:p>
        </p:txBody>
      </p:sp>
      <p:sp>
        <p:nvSpPr>
          <p:cNvPr id="36" name="Freeform 31">
            <a:extLst>
              <a:ext uri="{FF2B5EF4-FFF2-40B4-BE49-F238E27FC236}">
                <a16:creationId xmlns="" xmlns:a16="http://schemas.microsoft.com/office/drawing/2014/main" id="{4EA4478D-4B9D-4FD8-9FE2-DEE7A9E8B3A8}"/>
              </a:ext>
            </a:extLst>
          </p:cNvPr>
          <p:cNvSpPr>
            <a:spLocks/>
          </p:cNvSpPr>
          <p:nvPr/>
        </p:nvSpPr>
        <p:spPr bwMode="auto">
          <a:xfrm>
            <a:off x="6615113" y="1884760"/>
            <a:ext cx="436562" cy="1315640"/>
          </a:xfrm>
          <a:custGeom>
            <a:avLst/>
            <a:gdLst>
              <a:gd name="T0" fmla="*/ 2147483646 w 551"/>
              <a:gd name="T1" fmla="*/ 2147483646 h 2212"/>
              <a:gd name="T2" fmla="*/ 2147483646 w 551"/>
              <a:gd name="T3" fmla="*/ 0 h 2212"/>
              <a:gd name="T4" fmla="*/ 2147483646 w 551"/>
              <a:gd name="T5" fmla="*/ 2147483646 h 2212"/>
              <a:gd name="T6" fmla="*/ 2147483646 w 551"/>
              <a:gd name="T7" fmla="*/ 2147483646 h 2212"/>
              <a:gd name="T8" fmla="*/ 2147483646 w 551"/>
              <a:gd name="T9" fmla="*/ 2147483646 h 2212"/>
              <a:gd name="T10" fmla="*/ 2147483646 w 551"/>
              <a:gd name="T11" fmla="*/ 2147483646 h 2212"/>
              <a:gd name="T12" fmla="*/ 2147483646 w 551"/>
              <a:gd name="T13" fmla="*/ 2147483646 h 2212"/>
              <a:gd name="T14" fmla="*/ 2147483646 w 551"/>
              <a:gd name="T15" fmla="*/ 2147483646 h 2212"/>
              <a:gd name="T16" fmla="*/ 2147483646 w 551"/>
              <a:gd name="T17" fmla="*/ 2147483646 h 2212"/>
              <a:gd name="T18" fmla="*/ 2147483646 w 551"/>
              <a:gd name="T19" fmla="*/ 2147483646 h 2212"/>
              <a:gd name="T20" fmla="*/ 2147483646 w 551"/>
              <a:gd name="T21" fmla="*/ 2147483646 h 2212"/>
              <a:gd name="T22" fmla="*/ 2147483646 w 551"/>
              <a:gd name="T23" fmla="*/ 2147483646 h 2212"/>
              <a:gd name="T24" fmla="*/ 2147483646 w 551"/>
              <a:gd name="T25" fmla="*/ 2147483646 h 2212"/>
              <a:gd name="T26" fmla="*/ 2147483646 w 551"/>
              <a:gd name="T27" fmla="*/ 2147483646 h 2212"/>
              <a:gd name="T28" fmla="*/ 2147483646 w 551"/>
              <a:gd name="T29" fmla="*/ 2147483646 h 2212"/>
              <a:gd name="T30" fmla="*/ 2147483646 w 551"/>
              <a:gd name="T31" fmla="*/ 2147483646 h 2212"/>
              <a:gd name="T32" fmla="*/ 2147483646 w 551"/>
              <a:gd name="T33" fmla="*/ 2147483646 h 2212"/>
              <a:gd name="T34" fmla="*/ 2147483646 w 551"/>
              <a:gd name="T35" fmla="*/ 2147483646 h 2212"/>
              <a:gd name="T36" fmla="*/ 2147483646 w 551"/>
              <a:gd name="T37" fmla="*/ 2147483646 h 2212"/>
              <a:gd name="T38" fmla="*/ 2147483646 w 551"/>
              <a:gd name="T39" fmla="*/ 2147483646 h 2212"/>
              <a:gd name="T40" fmla="*/ 2147483646 w 551"/>
              <a:gd name="T41" fmla="*/ 2147483646 h 2212"/>
              <a:gd name="T42" fmla="*/ 2147483646 w 551"/>
              <a:gd name="T43" fmla="*/ 2147483646 h 2212"/>
              <a:gd name="T44" fmla="*/ 2147483646 w 551"/>
              <a:gd name="T45" fmla="*/ 2147483646 h 2212"/>
              <a:gd name="T46" fmla="*/ 2147483646 w 551"/>
              <a:gd name="T47" fmla="*/ 2147483646 h 2212"/>
              <a:gd name="T48" fmla="*/ 2147483646 w 551"/>
              <a:gd name="T49" fmla="*/ 2147483646 h 2212"/>
              <a:gd name="T50" fmla="*/ 2147483646 w 551"/>
              <a:gd name="T51" fmla="*/ 2147483646 h 2212"/>
              <a:gd name="T52" fmla="*/ 2147483646 w 551"/>
              <a:gd name="T53" fmla="*/ 2147483646 h 2212"/>
              <a:gd name="T54" fmla="*/ 2147483646 w 551"/>
              <a:gd name="T55" fmla="*/ 2147483646 h 2212"/>
              <a:gd name="T56" fmla="*/ 2147483646 w 551"/>
              <a:gd name="T57" fmla="*/ 2147483646 h 2212"/>
              <a:gd name="T58" fmla="*/ 2147483646 w 551"/>
              <a:gd name="T59" fmla="*/ 2147483646 h 2212"/>
              <a:gd name="T60" fmla="*/ 2147483646 w 551"/>
              <a:gd name="T61" fmla="*/ 2147483646 h 2212"/>
              <a:gd name="T62" fmla="*/ 2147483646 w 551"/>
              <a:gd name="T63" fmla="*/ 2147483646 h 2212"/>
              <a:gd name="T64" fmla="*/ 2147483646 w 551"/>
              <a:gd name="T65" fmla="*/ 2147483646 h 2212"/>
              <a:gd name="T66" fmla="*/ 2147483646 w 551"/>
              <a:gd name="T67" fmla="*/ 2147483646 h 2212"/>
              <a:gd name="T68" fmla="*/ 0 w 551"/>
              <a:gd name="T69" fmla="*/ 2147483646 h 2212"/>
              <a:gd name="T70" fmla="*/ 2147483646 w 551"/>
              <a:gd name="T71" fmla="*/ 2147483646 h 2212"/>
              <a:gd name="T72" fmla="*/ 2147483646 w 551"/>
              <a:gd name="T73" fmla="*/ 2147483646 h 2212"/>
              <a:gd name="T74" fmla="*/ 2147483646 w 551"/>
              <a:gd name="T75" fmla="*/ 2147483646 h 2212"/>
              <a:gd name="T76" fmla="*/ 2147483646 w 551"/>
              <a:gd name="T77" fmla="*/ 2147483646 h 2212"/>
              <a:gd name="T78" fmla="*/ 2147483646 w 551"/>
              <a:gd name="T79" fmla="*/ 2147483646 h 2212"/>
              <a:gd name="T80" fmla="*/ 2147483646 w 551"/>
              <a:gd name="T81" fmla="*/ 2147483646 h 2212"/>
              <a:gd name="T82" fmla="*/ 2147483646 w 551"/>
              <a:gd name="T83" fmla="*/ 2147483646 h 2212"/>
              <a:gd name="T84" fmla="*/ 2147483646 w 551"/>
              <a:gd name="T85" fmla="*/ 2147483646 h 2212"/>
              <a:gd name="T86" fmla="*/ 2147483646 w 551"/>
              <a:gd name="T87" fmla="*/ 2147483646 h 2212"/>
              <a:gd name="T88" fmla="*/ 2147483646 w 551"/>
              <a:gd name="T89" fmla="*/ 2147483646 h 2212"/>
              <a:gd name="T90" fmla="*/ 2147483646 w 551"/>
              <a:gd name="T91" fmla="*/ 2147483646 h 2212"/>
              <a:gd name="T92" fmla="*/ 2147483646 w 551"/>
              <a:gd name="T93" fmla="*/ 2147483646 h 2212"/>
              <a:gd name="T94" fmla="*/ 2147483646 w 551"/>
              <a:gd name="T95" fmla="*/ 2147483646 h 2212"/>
              <a:gd name="T96" fmla="*/ 2147483646 w 551"/>
              <a:gd name="T97" fmla="*/ 2147483646 h 2212"/>
              <a:gd name="T98" fmla="*/ 2147483646 w 551"/>
              <a:gd name="T99" fmla="*/ 2147483646 h 2212"/>
              <a:gd name="T100" fmla="*/ 2147483646 w 551"/>
              <a:gd name="T101" fmla="*/ 2147483646 h 2212"/>
              <a:gd name="T102" fmla="*/ 2147483646 w 551"/>
              <a:gd name="T103" fmla="*/ 2147483646 h 2212"/>
              <a:gd name="T104" fmla="*/ 2147483646 w 551"/>
              <a:gd name="T105" fmla="*/ 2147483646 h 2212"/>
              <a:gd name="T106" fmla="*/ 2147483646 w 551"/>
              <a:gd name="T107" fmla="*/ 2147483646 h 2212"/>
              <a:gd name="T108" fmla="*/ 2147483646 w 551"/>
              <a:gd name="T109" fmla="*/ 2147483646 h 2212"/>
              <a:gd name="T110" fmla="*/ 2147483646 w 551"/>
              <a:gd name="T111" fmla="*/ 2147483646 h 2212"/>
              <a:gd name="T112" fmla="*/ 2147483646 w 551"/>
              <a:gd name="T113" fmla="*/ 2147483646 h 2212"/>
              <a:gd name="T114" fmla="*/ 2147483646 w 551"/>
              <a:gd name="T115" fmla="*/ 2147483646 h 2212"/>
              <a:gd name="T116" fmla="*/ 2147483646 w 551"/>
              <a:gd name="T117" fmla="*/ 2147483646 h 2212"/>
              <a:gd name="T118" fmla="*/ 2147483646 w 551"/>
              <a:gd name="T119" fmla="*/ 2147483646 h 2212"/>
              <a:gd name="T120" fmla="*/ 2147483646 w 551"/>
              <a:gd name="T121" fmla="*/ 2147483646 h 221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51" h="2212">
                <a:moveTo>
                  <a:pt x="309" y="18"/>
                </a:moveTo>
                <a:lnTo>
                  <a:pt x="313" y="14"/>
                </a:lnTo>
                <a:lnTo>
                  <a:pt x="317" y="10"/>
                </a:lnTo>
                <a:lnTo>
                  <a:pt x="322" y="6"/>
                </a:lnTo>
                <a:lnTo>
                  <a:pt x="326" y="4"/>
                </a:lnTo>
                <a:lnTo>
                  <a:pt x="332" y="2"/>
                </a:lnTo>
                <a:lnTo>
                  <a:pt x="338" y="0"/>
                </a:lnTo>
                <a:lnTo>
                  <a:pt x="343" y="0"/>
                </a:lnTo>
                <a:lnTo>
                  <a:pt x="349" y="0"/>
                </a:lnTo>
                <a:lnTo>
                  <a:pt x="355" y="0"/>
                </a:lnTo>
                <a:lnTo>
                  <a:pt x="363" y="0"/>
                </a:lnTo>
                <a:lnTo>
                  <a:pt x="370" y="2"/>
                </a:lnTo>
                <a:lnTo>
                  <a:pt x="378" y="4"/>
                </a:lnTo>
                <a:lnTo>
                  <a:pt x="386" y="6"/>
                </a:lnTo>
                <a:lnTo>
                  <a:pt x="393" y="10"/>
                </a:lnTo>
                <a:lnTo>
                  <a:pt x="403" y="14"/>
                </a:lnTo>
                <a:lnTo>
                  <a:pt x="413" y="18"/>
                </a:lnTo>
                <a:lnTo>
                  <a:pt x="428" y="31"/>
                </a:lnTo>
                <a:lnTo>
                  <a:pt x="441" y="45"/>
                </a:lnTo>
                <a:lnTo>
                  <a:pt x="455" y="58"/>
                </a:lnTo>
                <a:lnTo>
                  <a:pt x="468" y="73"/>
                </a:lnTo>
                <a:lnTo>
                  <a:pt x="491" y="100"/>
                </a:lnTo>
                <a:lnTo>
                  <a:pt x="516" y="127"/>
                </a:lnTo>
                <a:lnTo>
                  <a:pt x="526" y="146"/>
                </a:lnTo>
                <a:lnTo>
                  <a:pt x="535" y="166"/>
                </a:lnTo>
                <a:lnTo>
                  <a:pt x="541" y="187"/>
                </a:lnTo>
                <a:lnTo>
                  <a:pt x="547" y="208"/>
                </a:lnTo>
                <a:lnTo>
                  <a:pt x="549" y="231"/>
                </a:lnTo>
                <a:lnTo>
                  <a:pt x="551" y="242"/>
                </a:lnTo>
                <a:lnTo>
                  <a:pt x="551" y="256"/>
                </a:lnTo>
                <a:lnTo>
                  <a:pt x="551" y="267"/>
                </a:lnTo>
                <a:lnTo>
                  <a:pt x="549" y="281"/>
                </a:lnTo>
                <a:lnTo>
                  <a:pt x="549" y="294"/>
                </a:lnTo>
                <a:lnTo>
                  <a:pt x="547" y="308"/>
                </a:lnTo>
                <a:lnTo>
                  <a:pt x="545" y="315"/>
                </a:lnTo>
                <a:lnTo>
                  <a:pt x="545" y="323"/>
                </a:lnTo>
                <a:lnTo>
                  <a:pt x="543" y="333"/>
                </a:lnTo>
                <a:lnTo>
                  <a:pt x="543" y="342"/>
                </a:lnTo>
                <a:lnTo>
                  <a:pt x="541" y="354"/>
                </a:lnTo>
                <a:lnTo>
                  <a:pt x="541" y="367"/>
                </a:lnTo>
                <a:lnTo>
                  <a:pt x="539" y="381"/>
                </a:lnTo>
                <a:lnTo>
                  <a:pt x="539" y="396"/>
                </a:lnTo>
                <a:lnTo>
                  <a:pt x="537" y="411"/>
                </a:lnTo>
                <a:lnTo>
                  <a:pt x="537" y="429"/>
                </a:lnTo>
                <a:lnTo>
                  <a:pt x="535" y="446"/>
                </a:lnTo>
                <a:lnTo>
                  <a:pt x="535" y="465"/>
                </a:lnTo>
                <a:lnTo>
                  <a:pt x="535" y="486"/>
                </a:lnTo>
                <a:lnTo>
                  <a:pt x="533" y="507"/>
                </a:lnTo>
                <a:lnTo>
                  <a:pt x="533" y="528"/>
                </a:lnTo>
                <a:lnTo>
                  <a:pt x="531" y="553"/>
                </a:lnTo>
                <a:lnTo>
                  <a:pt x="531" y="576"/>
                </a:lnTo>
                <a:lnTo>
                  <a:pt x="531" y="603"/>
                </a:lnTo>
                <a:lnTo>
                  <a:pt x="530" y="630"/>
                </a:lnTo>
                <a:lnTo>
                  <a:pt x="530" y="657"/>
                </a:lnTo>
                <a:lnTo>
                  <a:pt x="530" y="686"/>
                </a:lnTo>
                <a:lnTo>
                  <a:pt x="528" y="717"/>
                </a:lnTo>
                <a:lnTo>
                  <a:pt x="528" y="747"/>
                </a:lnTo>
                <a:lnTo>
                  <a:pt x="528" y="780"/>
                </a:lnTo>
                <a:lnTo>
                  <a:pt x="528" y="813"/>
                </a:lnTo>
                <a:lnTo>
                  <a:pt x="528" y="847"/>
                </a:lnTo>
                <a:lnTo>
                  <a:pt x="526" y="884"/>
                </a:lnTo>
                <a:lnTo>
                  <a:pt x="526" y="920"/>
                </a:lnTo>
                <a:lnTo>
                  <a:pt x="526" y="958"/>
                </a:lnTo>
                <a:lnTo>
                  <a:pt x="526" y="997"/>
                </a:lnTo>
                <a:lnTo>
                  <a:pt x="526" y="1037"/>
                </a:lnTo>
                <a:lnTo>
                  <a:pt x="526" y="1079"/>
                </a:lnTo>
                <a:lnTo>
                  <a:pt x="526" y="1120"/>
                </a:lnTo>
                <a:lnTo>
                  <a:pt x="526" y="1160"/>
                </a:lnTo>
                <a:lnTo>
                  <a:pt x="526" y="1198"/>
                </a:lnTo>
                <a:lnTo>
                  <a:pt x="526" y="1237"/>
                </a:lnTo>
                <a:lnTo>
                  <a:pt x="526" y="1275"/>
                </a:lnTo>
                <a:lnTo>
                  <a:pt x="526" y="1310"/>
                </a:lnTo>
                <a:lnTo>
                  <a:pt x="526" y="1346"/>
                </a:lnTo>
                <a:lnTo>
                  <a:pt x="526" y="1379"/>
                </a:lnTo>
                <a:lnTo>
                  <a:pt x="526" y="1411"/>
                </a:lnTo>
                <a:lnTo>
                  <a:pt x="526" y="1444"/>
                </a:lnTo>
                <a:lnTo>
                  <a:pt x="526" y="1475"/>
                </a:lnTo>
                <a:lnTo>
                  <a:pt x="526" y="1506"/>
                </a:lnTo>
                <a:lnTo>
                  <a:pt x="526" y="1534"/>
                </a:lnTo>
                <a:lnTo>
                  <a:pt x="524" y="1561"/>
                </a:lnTo>
                <a:lnTo>
                  <a:pt x="524" y="1588"/>
                </a:lnTo>
                <a:lnTo>
                  <a:pt x="524" y="1615"/>
                </a:lnTo>
                <a:lnTo>
                  <a:pt x="524" y="1640"/>
                </a:lnTo>
                <a:lnTo>
                  <a:pt x="524" y="1663"/>
                </a:lnTo>
                <a:lnTo>
                  <a:pt x="524" y="1686"/>
                </a:lnTo>
                <a:lnTo>
                  <a:pt x="524" y="1709"/>
                </a:lnTo>
                <a:lnTo>
                  <a:pt x="522" y="1730"/>
                </a:lnTo>
                <a:lnTo>
                  <a:pt x="522" y="1749"/>
                </a:lnTo>
                <a:lnTo>
                  <a:pt x="522" y="1769"/>
                </a:lnTo>
                <a:lnTo>
                  <a:pt x="522" y="1786"/>
                </a:lnTo>
                <a:lnTo>
                  <a:pt x="520" y="1803"/>
                </a:lnTo>
                <a:lnTo>
                  <a:pt x="520" y="1820"/>
                </a:lnTo>
                <a:lnTo>
                  <a:pt x="520" y="1836"/>
                </a:lnTo>
                <a:lnTo>
                  <a:pt x="518" y="1849"/>
                </a:lnTo>
                <a:lnTo>
                  <a:pt x="518" y="1863"/>
                </a:lnTo>
                <a:lnTo>
                  <a:pt x="516" y="1876"/>
                </a:lnTo>
                <a:lnTo>
                  <a:pt x="516" y="1888"/>
                </a:lnTo>
                <a:lnTo>
                  <a:pt x="516" y="1897"/>
                </a:lnTo>
                <a:lnTo>
                  <a:pt x="514" y="1918"/>
                </a:lnTo>
                <a:lnTo>
                  <a:pt x="512" y="1937"/>
                </a:lnTo>
                <a:lnTo>
                  <a:pt x="508" y="1955"/>
                </a:lnTo>
                <a:lnTo>
                  <a:pt x="507" y="1972"/>
                </a:lnTo>
                <a:lnTo>
                  <a:pt x="505" y="1989"/>
                </a:lnTo>
                <a:lnTo>
                  <a:pt x="503" y="2007"/>
                </a:lnTo>
                <a:lnTo>
                  <a:pt x="501" y="2022"/>
                </a:lnTo>
                <a:lnTo>
                  <a:pt x="497" y="2035"/>
                </a:lnTo>
                <a:lnTo>
                  <a:pt x="493" y="2051"/>
                </a:lnTo>
                <a:lnTo>
                  <a:pt x="491" y="2064"/>
                </a:lnTo>
                <a:lnTo>
                  <a:pt x="487" y="2078"/>
                </a:lnTo>
                <a:lnTo>
                  <a:pt x="484" y="2091"/>
                </a:lnTo>
                <a:lnTo>
                  <a:pt x="474" y="2116"/>
                </a:lnTo>
                <a:lnTo>
                  <a:pt x="464" y="2139"/>
                </a:lnTo>
                <a:lnTo>
                  <a:pt x="459" y="2147"/>
                </a:lnTo>
                <a:lnTo>
                  <a:pt x="453" y="2156"/>
                </a:lnTo>
                <a:lnTo>
                  <a:pt x="447" y="2164"/>
                </a:lnTo>
                <a:lnTo>
                  <a:pt x="443" y="2170"/>
                </a:lnTo>
                <a:lnTo>
                  <a:pt x="437" y="2177"/>
                </a:lnTo>
                <a:lnTo>
                  <a:pt x="434" y="2183"/>
                </a:lnTo>
                <a:lnTo>
                  <a:pt x="428" y="2189"/>
                </a:lnTo>
                <a:lnTo>
                  <a:pt x="424" y="2193"/>
                </a:lnTo>
                <a:lnTo>
                  <a:pt x="420" y="2197"/>
                </a:lnTo>
                <a:lnTo>
                  <a:pt x="414" y="2200"/>
                </a:lnTo>
                <a:lnTo>
                  <a:pt x="411" y="2204"/>
                </a:lnTo>
                <a:lnTo>
                  <a:pt x="407" y="2206"/>
                </a:lnTo>
                <a:lnTo>
                  <a:pt x="403" y="2208"/>
                </a:lnTo>
                <a:lnTo>
                  <a:pt x="399" y="2210"/>
                </a:lnTo>
                <a:lnTo>
                  <a:pt x="395" y="2210"/>
                </a:lnTo>
                <a:lnTo>
                  <a:pt x="391" y="2212"/>
                </a:lnTo>
                <a:lnTo>
                  <a:pt x="386" y="2210"/>
                </a:lnTo>
                <a:lnTo>
                  <a:pt x="380" y="2210"/>
                </a:lnTo>
                <a:lnTo>
                  <a:pt x="374" y="2208"/>
                </a:lnTo>
                <a:lnTo>
                  <a:pt x="370" y="2204"/>
                </a:lnTo>
                <a:lnTo>
                  <a:pt x="365" y="2200"/>
                </a:lnTo>
                <a:lnTo>
                  <a:pt x="359" y="2197"/>
                </a:lnTo>
                <a:lnTo>
                  <a:pt x="355" y="2191"/>
                </a:lnTo>
                <a:lnTo>
                  <a:pt x="349" y="2185"/>
                </a:lnTo>
                <a:lnTo>
                  <a:pt x="345" y="2179"/>
                </a:lnTo>
                <a:lnTo>
                  <a:pt x="340" y="2172"/>
                </a:lnTo>
                <a:lnTo>
                  <a:pt x="336" y="2164"/>
                </a:lnTo>
                <a:lnTo>
                  <a:pt x="330" y="2154"/>
                </a:lnTo>
                <a:lnTo>
                  <a:pt x="324" y="2147"/>
                </a:lnTo>
                <a:lnTo>
                  <a:pt x="320" y="2135"/>
                </a:lnTo>
                <a:lnTo>
                  <a:pt x="315" y="2126"/>
                </a:lnTo>
                <a:lnTo>
                  <a:pt x="309" y="2114"/>
                </a:lnTo>
                <a:lnTo>
                  <a:pt x="303" y="2103"/>
                </a:lnTo>
                <a:lnTo>
                  <a:pt x="296" y="2091"/>
                </a:lnTo>
                <a:lnTo>
                  <a:pt x="290" y="2081"/>
                </a:lnTo>
                <a:lnTo>
                  <a:pt x="282" y="2070"/>
                </a:lnTo>
                <a:lnTo>
                  <a:pt x="273" y="2058"/>
                </a:lnTo>
                <a:lnTo>
                  <a:pt x="265" y="2047"/>
                </a:lnTo>
                <a:lnTo>
                  <a:pt x="255" y="2035"/>
                </a:lnTo>
                <a:lnTo>
                  <a:pt x="244" y="2024"/>
                </a:lnTo>
                <a:lnTo>
                  <a:pt x="234" y="2012"/>
                </a:lnTo>
                <a:lnTo>
                  <a:pt x="221" y="2003"/>
                </a:lnTo>
                <a:lnTo>
                  <a:pt x="209" y="1991"/>
                </a:lnTo>
                <a:lnTo>
                  <a:pt x="196" y="1980"/>
                </a:lnTo>
                <a:lnTo>
                  <a:pt x="182" y="1968"/>
                </a:lnTo>
                <a:lnTo>
                  <a:pt x="167" y="1957"/>
                </a:lnTo>
                <a:lnTo>
                  <a:pt x="150" y="1945"/>
                </a:lnTo>
                <a:lnTo>
                  <a:pt x="134" y="1934"/>
                </a:lnTo>
                <a:lnTo>
                  <a:pt x="117" y="1922"/>
                </a:lnTo>
                <a:lnTo>
                  <a:pt x="102" y="1912"/>
                </a:lnTo>
                <a:lnTo>
                  <a:pt x="86" y="1903"/>
                </a:lnTo>
                <a:lnTo>
                  <a:pt x="73" y="1893"/>
                </a:lnTo>
                <a:lnTo>
                  <a:pt x="62" y="1884"/>
                </a:lnTo>
                <a:lnTo>
                  <a:pt x="50" y="1876"/>
                </a:lnTo>
                <a:lnTo>
                  <a:pt x="40" y="1868"/>
                </a:lnTo>
                <a:lnTo>
                  <a:pt x="33" y="1861"/>
                </a:lnTo>
                <a:lnTo>
                  <a:pt x="25" y="1855"/>
                </a:lnTo>
                <a:lnTo>
                  <a:pt x="17" y="1849"/>
                </a:lnTo>
                <a:lnTo>
                  <a:pt x="12" y="1843"/>
                </a:lnTo>
                <a:lnTo>
                  <a:pt x="8" y="1840"/>
                </a:lnTo>
                <a:lnTo>
                  <a:pt x="4" y="1834"/>
                </a:lnTo>
                <a:lnTo>
                  <a:pt x="2" y="1832"/>
                </a:lnTo>
                <a:lnTo>
                  <a:pt x="0" y="1828"/>
                </a:lnTo>
                <a:lnTo>
                  <a:pt x="0" y="1826"/>
                </a:lnTo>
                <a:lnTo>
                  <a:pt x="0" y="1822"/>
                </a:lnTo>
                <a:lnTo>
                  <a:pt x="2" y="1820"/>
                </a:lnTo>
                <a:lnTo>
                  <a:pt x="6" y="1820"/>
                </a:lnTo>
                <a:lnTo>
                  <a:pt x="10" y="1818"/>
                </a:lnTo>
                <a:lnTo>
                  <a:pt x="15" y="1818"/>
                </a:lnTo>
                <a:lnTo>
                  <a:pt x="21" y="1817"/>
                </a:lnTo>
                <a:lnTo>
                  <a:pt x="31" y="1817"/>
                </a:lnTo>
                <a:lnTo>
                  <a:pt x="40" y="1818"/>
                </a:lnTo>
                <a:lnTo>
                  <a:pt x="50" y="1818"/>
                </a:lnTo>
                <a:lnTo>
                  <a:pt x="63" y="1820"/>
                </a:lnTo>
                <a:lnTo>
                  <a:pt x="77" y="1820"/>
                </a:lnTo>
                <a:lnTo>
                  <a:pt x="90" y="1824"/>
                </a:lnTo>
                <a:lnTo>
                  <a:pt x="108" y="1826"/>
                </a:lnTo>
                <a:lnTo>
                  <a:pt x="125" y="1830"/>
                </a:lnTo>
                <a:lnTo>
                  <a:pt x="144" y="1834"/>
                </a:lnTo>
                <a:lnTo>
                  <a:pt x="165" y="1838"/>
                </a:lnTo>
                <a:lnTo>
                  <a:pt x="186" y="1841"/>
                </a:lnTo>
                <a:lnTo>
                  <a:pt x="205" y="1845"/>
                </a:lnTo>
                <a:lnTo>
                  <a:pt x="223" y="1847"/>
                </a:lnTo>
                <a:lnTo>
                  <a:pt x="240" y="1849"/>
                </a:lnTo>
                <a:lnTo>
                  <a:pt x="255" y="1851"/>
                </a:lnTo>
                <a:lnTo>
                  <a:pt x="271" y="1851"/>
                </a:lnTo>
                <a:lnTo>
                  <a:pt x="284" y="1849"/>
                </a:lnTo>
                <a:lnTo>
                  <a:pt x="297" y="1849"/>
                </a:lnTo>
                <a:lnTo>
                  <a:pt x="309" y="1845"/>
                </a:lnTo>
                <a:lnTo>
                  <a:pt x="319" y="1843"/>
                </a:lnTo>
                <a:lnTo>
                  <a:pt x="328" y="1840"/>
                </a:lnTo>
                <a:lnTo>
                  <a:pt x="338" y="1836"/>
                </a:lnTo>
                <a:lnTo>
                  <a:pt x="345" y="1832"/>
                </a:lnTo>
                <a:lnTo>
                  <a:pt x="351" y="1826"/>
                </a:lnTo>
                <a:lnTo>
                  <a:pt x="357" y="1820"/>
                </a:lnTo>
                <a:lnTo>
                  <a:pt x="361" y="1813"/>
                </a:lnTo>
                <a:lnTo>
                  <a:pt x="363" y="1809"/>
                </a:lnTo>
                <a:lnTo>
                  <a:pt x="365" y="1805"/>
                </a:lnTo>
                <a:lnTo>
                  <a:pt x="367" y="1801"/>
                </a:lnTo>
                <a:lnTo>
                  <a:pt x="368" y="1795"/>
                </a:lnTo>
                <a:lnTo>
                  <a:pt x="368" y="1790"/>
                </a:lnTo>
                <a:lnTo>
                  <a:pt x="370" y="1782"/>
                </a:lnTo>
                <a:lnTo>
                  <a:pt x="372" y="1776"/>
                </a:lnTo>
                <a:lnTo>
                  <a:pt x="374" y="1769"/>
                </a:lnTo>
                <a:lnTo>
                  <a:pt x="376" y="1759"/>
                </a:lnTo>
                <a:lnTo>
                  <a:pt x="376" y="1751"/>
                </a:lnTo>
                <a:lnTo>
                  <a:pt x="378" y="1742"/>
                </a:lnTo>
                <a:lnTo>
                  <a:pt x="380" y="1730"/>
                </a:lnTo>
                <a:lnTo>
                  <a:pt x="382" y="1721"/>
                </a:lnTo>
                <a:lnTo>
                  <a:pt x="382" y="1709"/>
                </a:lnTo>
                <a:lnTo>
                  <a:pt x="384" y="1696"/>
                </a:lnTo>
                <a:lnTo>
                  <a:pt x="386" y="1684"/>
                </a:lnTo>
                <a:lnTo>
                  <a:pt x="386" y="1671"/>
                </a:lnTo>
                <a:lnTo>
                  <a:pt x="388" y="1657"/>
                </a:lnTo>
                <a:lnTo>
                  <a:pt x="388" y="1642"/>
                </a:lnTo>
                <a:lnTo>
                  <a:pt x="390" y="1626"/>
                </a:lnTo>
                <a:lnTo>
                  <a:pt x="391" y="1611"/>
                </a:lnTo>
                <a:lnTo>
                  <a:pt x="391" y="1594"/>
                </a:lnTo>
                <a:lnTo>
                  <a:pt x="393" y="1577"/>
                </a:lnTo>
                <a:lnTo>
                  <a:pt x="393" y="1559"/>
                </a:lnTo>
                <a:lnTo>
                  <a:pt x="395" y="1540"/>
                </a:lnTo>
                <a:lnTo>
                  <a:pt x="395" y="1521"/>
                </a:lnTo>
                <a:lnTo>
                  <a:pt x="397" y="1502"/>
                </a:lnTo>
                <a:lnTo>
                  <a:pt x="397" y="1481"/>
                </a:lnTo>
                <a:lnTo>
                  <a:pt x="399" y="1459"/>
                </a:lnTo>
                <a:lnTo>
                  <a:pt x="399" y="1438"/>
                </a:lnTo>
                <a:lnTo>
                  <a:pt x="401" y="1415"/>
                </a:lnTo>
                <a:lnTo>
                  <a:pt x="401" y="1392"/>
                </a:lnTo>
                <a:lnTo>
                  <a:pt x="403" y="1346"/>
                </a:lnTo>
                <a:lnTo>
                  <a:pt x="405" y="1302"/>
                </a:lnTo>
                <a:lnTo>
                  <a:pt x="407" y="1258"/>
                </a:lnTo>
                <a:lnTo>
                  <a:pt x="407" y="1216"/>
                </a:lnTo>
                <a:lnTo>
                  <a:pt x="409" y="1173"/>
                </a:lnTo>
                <a:lnTo>
                  <a:pt x="409" y="1131"/>
                </a:lnTo>
                <a:lnTo>
                  <a:pt x="409" y="1089"/>
                </a:lnTo>
                <a:lnTo>
                  <a:pt x="409" y="1049"/>
                </a:lnTo>
                <a:lnTo>
                  <a:pt x="409" y="1008"/>
                </a:lnTo>
                <a:lnTo>
                  <a:pt x="409" y="968"/>
                </a:lnTo>
                <a:lnTo>
                  <a:pt x="409" y="930"/>
                </a:lnTo>
                <a:lnTo>
                  <a:pt x="407" y="889"/>
                </a:lnTo>
                <a:lnTo>
                  <a:pt x="407" y="853"/>
                </a:lnTo>
                <a:lnTo>
                  <a:pt x="405" y="814"/>
                </a:lnTo>
                <a:lnTo>
                  <a:pt x="403" y="778"/>
                </a:lnTo>
                <a:lnTo>
                  <a:pt x="401" y="741"/>
                </a:lnTo>
                <a:lnTo>
                  <a:pt x="399" y="707"/>
                </a:lnTo>
                <a:lnTo>
                  <a:pt x="399" y="674"/>
                </a:lnTo>
                <a:lnTo>
                  <a:pt x="397" y="644"/>
                </a:lnTo>
                <a:lnTo>
                  <a:pt x="395" y="613"/>
                </a:lnTo>
                <a:lnTo>
                  <a:pt x="395" y="582"/>
                </a:lnTo>
                <a:lnTo>
                  <a:pt x="393" y="553"/>
                </a:lnTo>
                <a:lnTo>
                  <a:pt x="391" y="525"/>
                </a:lnTo>
                <a:lnTo>
                  <a:pt x="391" y="498"/>
                </a:lnTo>
                <a:lnTo>
                  <a:pt x="390" y="471"/>
                </a:lnTo>
                <a:lnTo>
                  <a:pt x="390" y="444"/>
                </a:lnTo>
                <a:lnTo>
                  <a:pt x="388" y="419"/>
                </a:lnTo>
                <a:lnTo>
                  <a:pt x="388" y="396"/>
                </a:lnTo>
                <a:lnTo>
                  <a:pt x="386" y="373"/>
                </a:lnTo>
                <a:lnTo>
                  <a:pt x="384" y="350"/>
                </a:lnTo>
                <a:lnTo>
                  <a:pt x="382" y="329"/>
                </a:lnTo>
                <a:lnTo>
                  <a:pt x="382" y="308"/>
                </a:lnTo>
                <a:lnTo>
                  <a:pt x="378" y="288"/>
                </a:lnTo>
                <a:lnTo>
                  <a:pt x="376" y="273"/>
                </a:lnTo>
                <a:lnTo>
                  <a:pt x="374" y="256"/>
                </a:lnTo>
                <a:lnTo>
                  <a:pt x="372" y="240"/>
                </a:lnTo>
                <a:lnTo>
                  <a:pt x="368" y="225"/>
                </a:lnTo>
                <a:lnTo>
                  <a:pt x="365" y="210"/>
                </a:lnTo>
                <a:lnTo>
                  <a:pt x="361" y="196"/>
                </a:lnTo>
                <a:lnTo>
                  <a:pt x="357" y="183"/>
                </a:lnTo>
                <a:lnTo>
                  <a:pt x="353" y="169"/>
                </a:lnTo>
                <a:lnTo>
                  <a:pt x="349" y="158"/>
                </a:lnTo>
                <a:lnTo>
                  <a:pt x="345" y="146"/>
                </a:lnTo>
                <a:lnTo>
                  <a:pt x="340" y="137"/>
                </a:lnTo>
                <a:lnTo>
                  <a:pt x="336" y="127"/>
                </a:lnTo>
                <a:lnTo>
                  <a:pt x="330" y="118"/>
                </a:lnTo>
                <a:lnTo>
                  <a:pt x="324" y="110"/>
                </a:lnTo>
                <a:lnTo>
                  <a:pt x="319" y="102"/>
                </a:lnTo>
                <a:lnTo>
                  <a:pt x="313" y="95"/>
                </a:lnTo>
                <a:lnTo>
                  <a:pt x="309" y="89"/>
                </a:lnTo>
                <a:lnTo>
                  <a:pt x="305" y="81"/>
                </a:lnTo>
                <a:lnTo>
                  <a:pt x="301" y="75"/>
                </a:lnTo>
                <a:lnTo>
                  <a:pt x="299" y="70"/>
                </a:lnTo>
                <a:lnTo>
                  <a:pt x="297" y="62"/>
                </a:lnTo>
                <a:lnTo>
                  <a:pt x="296" y="56"/>
                </a:lnTo>
                <a:lnTo>
                  <a:pt x="296" y="50"/>
                </a:lnTo>
                <a:lnTo>
                  <a:pt x="296" y="47"/>
                </a:lnTo>
                <a:lnTo>
                  <a:pt x="296" y="41"/>
                </a:lnTo>
                <a:lnTo>
                  <a:pt x="296" y="35"/>
                </a:lnTo>
                <a:lnTo>
                  <a:pt x="297" y="31"/>
                </a:lnTo>
                <a:lnTo>
                  <a:pt x="299" y="27"/>
                </a:lnTo>
                <a:lnTo>
                  <a:pt x="303" y="24"/>
                </a:lnTo>
                <a:lnTo>
                  <a:pt x="305" y="22"/>
                </a:lnTo>
                <a:lnTo>
                  <a:pt x="309" y="18"/>
                </a:lnTo>
              </a:path>
            </a:pathLst>
          </a:custGeom>
          <a:solidFill>
            <a:srgbClr val="FD584A"/>
          </a:solidFill>
          <a:ln w="9525">
            <a:solidFill>
              <a:srgbClr val="000000"/>
            </a:solidFill>
            <a:prstDash val="solid"/>
            <a:round/>
            <a:headEnd/>
            <a:tailEnd/>
          </a:ln>
        </p:spPr>
        <p:txBody>
          <a:bodyPr/>
          <a:lstStyle/>
          <a:p>
            <a:endParaRPr lang="zh-CN" altLang="en-US"/>
          </a:p>
        </p:txBody>
      </p:sp>
      <p:sp>
        <p:nvSpPr>
          <p:cNvPr id="37" name="Freeform 32">
            <a:extLst>
              <a:ext uri="{FF2B5EF4-FFF2-40B4-BE49-F238E27FC236}">
                <a16:creationId xmlns="" xmlns:a16="http://schemas.microsoft.com/office/drawing/2014/main" id="{4653C945-EA5A-46D5-A873-6213A9D3F98F}"/>
              </a:ext>
            </a:extLst>
          </p:cNvPr>
          <p:cNvSpPr>
            <a:spLocks/>
          </p:cNvSpPr>
          <p:nvPr/>
        </p:nvSpPr>
        <p:spPr bwMode="auto">
          <a:xfrm>
            <a:off x="5751514" y="1794273"/>
            <a:ext cx="1870075" cy="229790"/>
          </a:xfrm>
          <a:custGeom>
            <a:avLst/>
            <a:gdLst>
              <a:gd name="T0" fmla="*/ 2147483646 w 2355"/>
              <a:gd name="T1" fmla="*/ 2147483646 h 386"/>
              <a:gd name="T2" fmla="*/ 2147483646 w 2355"/>
              <a:gd name="T3" fmla="*/ 2147483646 h 386"/>
              <a:gd name="T4" fmla="*/ 2147483646 w 2355"/>
              <a:gd name="T5" fmla="*/ 2147483646 h 386"/>
              <a:gd name="T6" fmla="*/ 2147483646 w 2355"/>
              <a:gd name="T7" fmla="*/ 2147483646 h 386"/>
              <a:gd name="T8" fmla="*/ 2147483646 w 2355"/>
              <a:gd name="T9" fmla="*/ 2147483646 h 386"/>
              <a:gd name="T10" fmla="*/ 2147483646 w 2355"/>
              <a:gd name="T11" fmla="*/ 2147483646 h 386"/>
              <a:gd name="T12" fmla="*/ 2147483646 w 2355"/>
              <a:gd name="T13" fmla="*/ 2147483646 h 386"/>
              <a:gd name="T14" fmla="*/ 2147483646 w 2355"/>
              <a:gd name="T15" fmla="*/ 2147483646 h 386"/>
              <a:gd name="T16" fmla="*/ 2147483646 w 2355"/>
              <a:gd name="T17" fmla="*/ 2147483646 h 386"/>
              <a:gd name="T18" fmla="*/ 2147483646 w 2355"/>
              <a:gd name="T19" fmla="*/ 2147483646 h 386"/>
              <a:gd name="T20" fmla="*/ 2147483646 w 2355"/>
              <a:gd name="T21" fmla="*/ 2147483646 h 386"/>
              <a:gd name="T22" fmla="*/ 2147483646 w 2355"/>
              <a:gd name="T23" fmla="*/ 2147483646 h 386"/>
              <a:gd name="T24" fmla="*/ 2147483646 w 2355"/>
              <a:gd name="T25" fmla="*/ 2147483646 h 386"/>
              <a:gd name="T26" fmla="*/ 2147483646 w 2355"/>
              <a:gd name="T27" fmla="*/ 2147483646 h 386"/>
              <a:gd name="T28" fmla="*/ 2147483646 w 2355"/>
              <a:gd name="T29" fmla="*/ 2147483646 h 386"/>
              <a:gd name="T30" fmla="*/ 2147483646 w 2355"/>
              <a:gd name="T31" fmla="*/ 2147483646 h 386"/>
              <a:gd name="T32" fmla="*/ 2147483646 w 2355"/>
              <a:gd name="T33" fmla="*/ 2147483646 h 386"/>
              <a:gd name="T34" fmla="*/ 2147483646 w 2355"/>
              <a:gd name="T35" fmla="*/ 2147483646 h 386"/>
              <a:gd name="T36" fmla="*/ 2147483646 w 2355"/>
              <a:gd name="T37" fmla="*/ 2147483646 h 386"/>
              <a:gd name="T38" fmla="*/ 2147483646 w 2355"/>
              <a:gd name="T39" fmla="*/ 2147483646 h 386"/>
              <a:gd name="T40" fmla="*/ 2147483646 w 2355"/>
              <a:gd name="T41" fmla="*/ 2147483646 h 386"/>
              <a:gd name="T42" fmla="*/ 2147483646 w 2355"/>
              <a:gd name="T43" fmla="*/ 2147483646 h 386"/>
              <a:gd name="T44" fmla="*/ 2147483646 w 2355"/>
              <a:gd name="T45" fmla="*/ 2147483646 h 386"/>
              <a:gd name="T46" fmla="*/ 2147483646 w 2355"/>
              <a:gd name="T47" fmla="*/ 2147483646 h 386"/>
              <a:gd name="T48" fmla="*/ 2147483646 w 2355"/>
              <a:gd name="T49" fmla="*/ 2147483646 h 386"/>
              <a:gd name="T50" fmla="*/ 2147483646 w 2355"/>
              <a:gd name="T51" fmla="*/ 2147483646 h 386"/>
              <a:gd name="T52" fmla="*/ 2147483646 w 2355"/>
              <a:gd name="T53" fmla="*/ 2147483646 h 386"/>
              <a:gd name="T54" fmla="*/ 2147483646 w 2355"/>
              <a:gd name="T55" fmla="*/ 2147483646 h 386"/>
              <a:gd name="T56" fmla="*/ 2147483646 w 2355"/>
              <a:gd name="T57" fmla="*/ 2147483646 h 386"/>
              <a:gd name="T58" fmla="*/ 2147483646 w 2355"/>
              <a:gd name="T59" fmla="*/ 2147483646 h 386"/>
              <a:gd name="T60" fmla="*/ 2147483646 w 2355"/>
              <a:gd name="T61" fmla="*/ 2147483646 h 386"/>
              <a:gd name="T62" fmla="*/ 2147483646 w 2355"/>
              <a:gd name="T63" fmla="*/ 2147483646 h 386"/>
              <a:gd name="T64" fmla="*/ 2147483646 w 2355"/>
              <a:gd name="T65" fmla="*/ 2147483646 h 386"/>
              <a:gd name="T66" fmla="*/ 2147483646 w 2355"/>
              <a:gd name="T67" fmla="*/ 2147483646 h 386"/>
              <a:gd name="T68" fmla="*/ 2147483646 w 2355"/>
              <a:gd name="T69" fmla="*/ 2147483646 h 386"/>
              <a:gd name="T70" fmla="*/ 2147483646 w 2355"/>
              <a:gd name="T71" fmla="*/ 2147483646 h 386"/>
              <a:gd name="T72" fmla="*/ 2147483646 w 2355"/>
              <a:gd name="T73" fmla="*/ 2147483646 h 386"/>
              <a:gd name="T74" fmla="*/ 2147483646 w 2355"/>
              <a:gd name="T75" fmla="*/ 2147483646 h 386"/>
              <a:gd name="T76" fmla="*/ 2147483646 w 2355"/>
              <a:gd name="T77" fmla="*/ 2147483646 h 386"/>
              <a:gd name="T78" fmla="*/ 2147483646 w 2355"/>
              <a:gd name="T79" fmla="*/ 2147483646 h 386"/>
              <a:gd name="T80" fmla="*/ 2147483646 w 2355"/>
              <a:gd name="T81" fmla="*/ 2147483646 h 386"/>
              <a:gd name="T82" fmla="*/ 2147483646 w 2355"/>
              <a:gd name="T83" fmla="*/ 2147483646 h 386"/>
              <a:gd name="T84" fmla="*/ 2147483646 w 2355"/>
              <a:gd name="T85" fmla="*/ 2147483646 h 386"/>
              <a:gd name="T86" fmla="*/ 2147483646 w 2355"/>
              <a:gd name="T87" fmla="*/ 2147483646 h 386"/>
              <a:gd name="T88" fmla="*/ 2147483646 w 2355"/>
              <a:gd name="T89" fmla="*/ 2147483646 h 386"/>
              <a:gd name="T90" fmla="*/ 2147483646 w 2355"/>
              <a:gd name="T91" fmla="*/ 2147483646 h 386"/>
              <a:gd name="T92" fmla="*/ 2147483646 w 2355"/>
              <a:gd name="T93" fmla="*/ 2147483646 h 386"/>
              <a:gd name="T94" fmla="*/ 2147483646 w 2355"/>
              <a:gd name="T95" fmla="*/ 2147483646 h 386"/>
              <a:gd name="T96" fmla="*/ 2147483646 w 2355"/>
              <a:gd name="T97" fmla="*/ 2147483646 h 386"/>
              <a:gd name="T98" fmla="*/ 2147483646 w 2355"/>
              <a:gd name="T99" fmla="*/ 2147483646 h 386"/>
              <a:gd name="T100" fmla="*/ 2147483646 w 2355"/>
              <a:gd name="T101" fmla="*/ 2147483646 h 386"/>
              <a:gd name="T102" fmla="*/ 2147483646 w 2355"/>
              <a:gd name="T103" fmla="*/ 2147483646 h 386"/>
              <a:gd name="T104" fmla="*/ 2147483646 w 2355"/>
              <a:gd name="T105" fmla="*/ 2147483646 h 386"/>
              <a:gd name="T106" fmla="*/ 2147483646 w 2355"/>
              <a:gd name="T107" fmla="*/ 2147483646 h 386"/>
              <a:gd name="T108" fmla="*/ 2147483646 w 2355"/>
              <a:gd name="T109" fmla="*/ 0 h 386"/>
              <a:gd name="T110" fmla="*/ 2147483646 w 2355"/>
              <a:gd name="T111" fmla="*/ 2147483646 h 386"/>
              <a:gd name="T112" fmla="*/ 2147483646 w 2355"/>
              <a:gd name="T113" fmla="*/ 2147483646 h 386"/>
              <a:gd name="T114" fmla="*/ 2147483646 w 2355"/>
              <a:gd name="T115" fmla="*/ 2147483646 h 386"/>
              <a:gd name="T116" fmla="*/ 2147483646 w 2355"/>
              <a:gd name="T117" fmla="*/ 2147483646 h 386"/>
              <a:gd name="T118" fmla="*/ 2147483646 w 2355"/>
              <a:gd name="T119" fmla="*/ 2147483646 h 386"/>
              <a:gd name="T120" fmla="*/ 2147483646 w 2355"/>
              <a:gd name="T121" fmla="*/ 2147483646 h 386"/>
              <a:gd name="T122" fmla="*/ 2147483646 w 2355"/>
              <a:gd name="T123" fmla="*/ 2147483646 h 386"/>
              <a:gd name="T124" fmla="*/ 2147483646 w 2355"/>
              <a:gd name="T125" fmla="*/ 2147483646 h 3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355" h="386">
                <a:moveTo>
                  <a:pt x="2355" y="169"/>
                </a:moveTo>
                <a:lnTo>
                  <a:pt x="2355" y="175"/>
                </a:lnTo>
                <a:lnTo>
                  <a:pt x="2353" y="178"/>
                </a:lnTo>
                <a:lnTo>
                  <a:pt x="2349" y="182"/>
                </a:lnTo>
                <a:lnTo>
                  <a:pt x="2345" y="188"/>
                </a:lnTo>
                <a:lnTo>
                  <a:pt x="2340" y="192"/>
                </a:lnTo>
                <a:lnTo>
                  <a:pt x="2334" y="196"/>
                </a:lnTo>
                <a:lnTo>
                  <a:pt x="2324" y="201"/>
                </a:lnTo>
                <a:lnTo>
                  <a:pt x="2315" y="205"/>
                </a:lnTo>
                <a:lnTo>
                  <a:pt x="2307" y="207"/>
                </a:lnTo>
                <a:lnTo>
                  <a:pt x="2299" y="209"/>
                </a:lnTo>
                <a:lnTo>
                  <a:pt x="2292" y="211"/>
                </a:lnTo>
                <a:lnTo>
                  <a:pt x="2280" y="213"/>
                </a:lnTo>
                <a:lnTo>
                  <a:pt x="2269" y="213"/>
                </a:lnTo>
                <a:lnTo>
                  <a:pt x="2257" y="213"/>
                </a:lnTo>
                <a:lnTo>
                  <a:pt x="2242" y="215"/>
                </a:lnTo>
                <a:lnTo>
                  <a:pt x="2227" y="215"/>
                </a:lnTo>
                <a:lnTo>
                  <a:pt x="2211" y="215"/>
                </a:lnTo>
                <a:lnTo>
                  <a:pt x="2192" y="213"/>
                </a:lnTo>
                <a:lnTo>
                  <a:pt x="2173" y="213"/>
                </a:lnTo>
                <a:lnTo>
                  <a:pt x="2152" y="213"/>
                </a:lnTo>
                <a:lnTo>
                  <a:pt x="2131" y="211"/>
                </a:lnTo>
                <a:lnTo>
                  <a:pt x="2108" y="209"/>
                </a:lnTo>
                <a:lnTo>
                  <a:pt x="2083" y="207"/>
                </a:lnTo>
                <a:lnTo>
                  <a:pt x="2056" y="205"/>
                </a:lnTo>
                <a:lnTo>
                  <a:pt x="2029" y="203"/>
                </a:lnTo>
                <a:lnTo>
                  <a:pt x="2004" y="201"/>
                </a:lnTo>
                <a:lnTo>
                  <a:pt x="1981" y="199"/>
                </a:lnTo>
                <a:lnTo>
                  <a:pt x="1958" y="198"/>
                </a:lnTo>
                <a:lnTo>
                  <a:pt x="1935" y="198"/>
                </a:lnTo>
                <a:lnTo>
                  <a:pt x="1914" y="196"/>
                </a:lnTo>
                <a:lnTo>
                  <a:pt x="1895" y="196"/>
                </a:lnTo>
                <a:lnTo>
                  <a:pt x="1877" y="194"/>
                </a:lnTo>
                <a:lnTo>
                  <a:pt x="1860" y="194"/>
                </a:lnTo>
                <a:lnTo>
                  <a:pt x="1843" y="194"/>
                </a:lnTo>
                <a:lnTo>
                  <a:pt x="1828" y="194"/>
                </a:lnTo>
                <a:lnTo>
                  <a:pt x="1814" y="194"/>
                </a:lnTo>
                <a:lnTo>
                  <a:pt x="1801" y="194"/>
                </a:lnTo>
                <a:lnTo>
                  <a:pt x="1789" y="194"/>
                </a:lnTo>
                <a:lnTo>
                  <a:pt x="1778" y="194"/>
                </a:lnTo>
                <a:lnTo>
                  <a:pt x="1768" y="194"/>
                </a:lnTo>
                <a:lnTo>
                  <a:pt x="1757" y="194"/>
                </a:lnTo>
                <a:lnTo>
                  <a:pt x="1745" y="194"/>
                </a:lnTo>
                <a:lnTo>
                  <a:pt x="1734" y="194"/>
                </a:lnTo>
                <a:lnTo>
                  <a:pt x="1720" y="194"/>
                </a:lnTo>
                <a:lnTo>
                  <a:pt x="1707" y="194"/>
                </a:lnTo>
                <a:lnTo>
                  <a:pt x="1691" y="194"/>
                </a:lnTo>
                <a:lnTo>
                  <a:pt x="1676" y="194"/>
                </a:lnTo>
                <a:lnTo>
                  <a:pt x="1657" y="194"/>
                </a:lnTo>
                <a:lnTo>
                  <a:pt x="1640" y="196"/>
                </a:lnTo>
                <a:lnTo>
                  <a:pt x="1620" y="196"/>
                </a:lnTo>
                <a:lnTo>
                  <a:pt x="1599" y="198"/>
                </a:lnTo>
                <a:lnTo>
                  <a:pt x="1578" y="198"/>
                </a:lnTo>
                <a:lnTo>
                  <a:pt x="1555" y="199"/>
                </a:lnTo>
                <a:lnTo>
                  <a:pt x="1530" y="201"/>
                </a:lnTo>
                <a:lnTo>
                  <a:pt x="1505" y="203"/>
                </a:lnTo>
                <a:lnTo>
                  <a:pt x="1478" y="205"/>
                </a:lnTo>
                <a:lnTo>
                  <a:pt x="1425" y="211"/>
                </a:lnTo>
                <a:lnTo>
                  <a:pt x="1369" y="217"/>
                </a:lnTo>
                <a:lnTo>
                  <a:pt x="1312" y="223"/>
                </a:lnTo>
                <a:lnTo>
                  <a:pt x="1254" y="230"/>
                </a:lnTo>
                <a:lnTo>
                  <a:pt x="1196" y="236"/>
                </a:lnTo>
                <a:lnTo>
                  <a:pt x="1137" y="242"/>
                </a:lnTo>
                <a:lnTo>
                  <a:pt x="1076" y="247"/>
                </a:lnTo>
                <a:lnTo>
                  <a:pt x="1014" y="253"/>
                </a:lnTo>
                <a:lnTo>
                  <a:pt x="953" y="263"/>
                </a:lnTo>
                <a:lnTo>
                  <a:pt x="888" y="272"/>
                </a:lnTo>
                <a:lnTo>
                  <a:pt x="824" y="282"/>
                </a:lnTo>
                <a:lnTo>
                  <a:pt x="759" y="292"/>
                </a:lnTo>
                <a:lnTo>
                  <a:pt x="692" y="301"/>
                </a:lnTo>
                <a:lnTo>
                  <a:pt x="625" y="313"/>
                </a:lnTo>
                <a:lnTo>
                  <a:pt x="558" y="324"/>
                </a:lnTo>
                <a:lnTo>
                  <a:pt x="489" y="338"/>
                </a:lnTo>
                <a:lnTo>
                  <a:pt x="471" y="342"/>
                </a:lnTo>
                <a:lnTo>
                  <a:pt x="454" y="343"/>
                </a:lnTo>
                <a:lnTo>
                  <a:pt x="439" y="347"/>
                </a:lnTo>
                <a:lnTo>
                  <a:pt x="423" y="351"/>
                </a:lnTo>
                <a:lnTo>
                  <a:pt x="408" y="353"/>
                </a:lnTo>
                <a:lnTo>
                  <a:pt x="393" y="355"/>
                </a:lnTo>
                <a:lnTo>
                  <a:pt x="379" y="359"/>
                </a:lnTo>
                <a:lnTo>
                  <a:pt x="364" y="361"/>
                </a:lnTo>
                <a:lnTo>
                  <a:pt x="352" y="363"/>
                </a:lnTo>
                <a:lnTo>
                  <a:pt x="339" y="365"/>
                </a:lnTo>
                <a:lnTo>
                  <a:pt x="326" y="366"/>
                </a:lnTo>
                <a:lnTo>
                  <a:pt x="314" y="368"/>
                </a:lnTo>
                <a:lnTo>
                  <a:pt x="303" y="370"/>
                </a:lnTo>
                <a:lnTo>
                  <a:pt x="293" y="372"/>
                </a:lnTo>
                <a:lnTo>
                  <a:pt x="281" y="374"/>
                </a:lnTo>
                <a:lnTo>
                  <a:pt x="272" y="376"/>
                </a:lnTo>
                <a:lnTo>
                  <a:pt x="262" y="376"/>
                </a:lnTo>
                <a:lnTo>
                  <a:pt x="253" y="378"/>
                </a:lnTo>
                <a:lnTo>
                  <a:pt x="245" y="380"/>
                </a:lnTo>
                <a:lnTo>
                  <a:pt x="237" y="380"/>
                </a:lnTo>
                <a:lnTo>
                  <a:pt x="230" y="382"/>
                </a:lnTo>
                <a:lnTo>
                  <a:pt x="222" y="382"/>
                </a:lnTo>
                <a:lnTo>
                  <a:pt x="216" y="382"/>
                </a:lnTo>
                <a:lnTo>
                  <a:pt x="211" y="384"/>
                </a:lnTo>
                <a:lnTo>
                  <a:pt x="205" y="384"/>
                </a:lnTo>
                <a:lnTo>
                  <a:pt x="199" y="384"/>
                </a:lnTo>
                <a:lnTo>
                  <a:pt x="195" y="386"/>
                </a:lnTo>
                <a:lnTo>
                  <a:pt x="191" y="386"/>
                </a:lnTo>
                <a:lnTo>
                  <a:pt x="187" y="386"/>
                </a:lnTo>
                <a:lnTo>
                  <a:pt x="184" y="386"/>
                </a:lnTo>
                <a:lnTo>
                  <a:pt x="182" y="386"/>
                </a:lnTo>
                <a:lnTo>
                  <a:pt x="180" y="386"/>
                </a:lnTo>
                <a:lnTo>
                  <a:pt x="174" y="386"/>
                </a:lnTo>
                <a:lnTo>
                  <a:pt x="170" y="384"/>
                </a:lnTo>
                <a:lnTo>
                  <a:pt x="166" y="384"/>
                </a:lnTo>
                <a:lnTo>
                  <a:pt x="161" y="382"/>
                </a:lnTo>
                <a:lnTo>
                  <a:pt x="157" y="380"/>
                </a:lnTo>
                <a:lnTo>
                  <a:pt x="151" y="376"/>
                </a:lnTo>
                <a:lnTo>
                  <a:pt x="140" y="370"/>
                </a:lnTo>
                <a:lnTo>
                  <a:pt x="126" y="361"/>
                </a:lnTo>
                <a:lnTo>
                  <a:pt x="111" y="351"/>
                </a:lnTo>
                <a:lnTo>
                  <a:pt x="94" y="340"/>
                </a:lnTo>
                <a:lnTo>
                  <a:pt x="76" y="326"/>
                </a:lnTo>
                <a:lnTo>
                  <a:pt x="67" y="319"/>
                </a:lnTo>
                <a:lnTo>
                  <a:pt x="59" y="313"/>
                </a:lnTo>
                <a:lnTo>
                  <a:pt x="49" y="307"/>
                </a:lnTo>
                <a:lnTo>
                  <a:pt x="44" y="301"/>
                </a:lnTo>
                <a:lnTo>
                  <a:pt x="36" y="295"/>
                </a:lnTo>
                <a:lnTo>
                  <a:pt x="30" y="290"/>
                </a:lnTo>
                <a:lnTo>
                  <a:pt x="26" y="286"/>
                </a:lnTo>
                <a:lnTo>
                  <a:pt x="21" y="280"/>
                </a:lnTo>
                <a:lnTo>
                  <a:pt x="17" y="276"/>
                </a:lnTo>
                <a:lnTo>
                  <a:pt x="13" y="272"/>
                </a:lnTo>
                <a:lnTo>
                  <a:pt x="11" y="269"/>
                </a:lnTo>
                <a:lnTo>
                  <a:pt x="7" y="265"/>
                </a:lnTo>
                <a:lnTo>
                  <a:pt x="5" y="261"/>
                </a:lnTo>
                <a:lnTo>
                  <a:pt x="5" y="259"/>
                </a:lnTo>
                <a:lnTo>
                  <a:pt x="3" y="255"/>
                </a:lnTo>
                <a:lnTo>
                  <a:pt x="3" y="253"/>
                </a:lnTo>
                <a:lnTo>
                  <a:pt x="1" y="249"/>
                </a:lnTo>
                <a:lnTo>
                  <a:pt x="0" y="244"/>
                </a:lnTo>
                <a:lnTo>
                  <a:pt x="1" y="240"/>
                </a:lnTo>
                <a:lnTo>
                  <a:pt x="3" y="236"/>
                </a:lnTo>
                <a:lnTo>
                  <a:pt x="7" y="234"/>
                </a:lnTo>
                <a:lnTo>
                  <a:pt x="11" y="232"/>
                </a:lnTo>
                <a:lnTo>
                  <a:pt x="17" y="230"/>
                </a:lnTo>
                <a:lnTo>
                  <a:pt x="24" y="230"/>
                </a:lnTo>
                <a:lnTo>
                  <a:pt x="26" y="230"/>
                </a:lnTo>
                <a:lnTo>
                  <a:pt x="28" y="228"/>
                </a:lnTo>
                <a:lnTo>
                  <a:pt x="30" y="228"/>
                </a:lnTo>
                <a:lnTo>
                  <a:pt x="32" y="228"/>
                </a:lnTo>
                <a:lnTo>
                  <a:pt x="36" y="228"/>
                </a:lnTo>
                <a:lnTo>
                  <a:pt x="40" y="228"/>
                </a:lnTo>
                <a:lnTo>
                  <a:pt x="44" y="228"/>
                </a:lnTo>
                <a:lnTo>
                  <a:pt x="49" y="226"/>
                </a:lnTo>
                <a:lnTo>
                  <a:pt x="55" y="226"/>
                </a:lnTo>
                <a:lnTo>
                  <a:pt x="61" y="226"/>
                </a:lnTo>
                <a:lnTo>
                  <a:pt x="67" y="226"/>
                </a:lnTo>
                <a:lnTo>
                  <a:pt x="74" y="224"/>
                </a:lnTo>
                <a:lnTo>
                  <a:pt x="82" y="224"/>
                </a:lnTo>
                <a:lnTo>
                  <a:pt x="90" y="223"/>
                </a:lnTo>
                <a:lnTo>
                  <a:pt x="97" y="223"/>
                </a:lnTo>
                <a:lnTo>
                  <a:pt x="107" y="223"/>
                </a:lnTo>
                <a:lnTo>
                  <a:pt x="117" y="221"/>
                </a:lnTo>
                <a:lnTo>
                  <a:pt x="126" y="221"/>
                </a:lnTo>
                <a:lnTo>
                  <a:pt x="147" y="219"/>
                </a:lnTo>
                <a:lnTo>
                  <a:pt x="170" y="217"/>
                </a:lnTo>
                <a:lnTo>
                  <a:pt x="195" y="215"/>
                </a:lnTo>
                <a:lnTo>
                  <a:pt x="222" y="211"/>
                </a:lnTo>
                <a:lnTo>
                  <a:pt x="251" y="209"/>
                </a:lnTo>
                <a:lnTo>
                  <a:pt x="281" y="207"/>
                </a:lnTo>
                <a:lnTo>
                  <a:pt x="314" y="205"/>
                </a:lnTo>
                <a:lnTo>
                  <a:pt x="445" y="196"/>
                </a:lnTo>
                <a:lnTo>
                  <a:pt x="512" y="192"/>
                </a:lnTo>
                <a:lnTo>
                  <a:pt x="577" y="186"/>
                </a:lnTo>
                <a:lnTo>
                  <a:pt x="644" y="180"/>
                </a:lnTo>
                <a:lnTo>
                  <a:pt x="711" y="173"/>
                </a:lnTo>
                <a:lnTo>
                  <a:pt x="780" y="165"/>
                </a:lnTo>
                <a:lnTo>
                  <a:pt x="849" y="157"/>
                </a:lnTo>
                <a:lnTo>
                  <a:pt x="882" y="153"/>
                </a:lnTo>
                <a:lnTo>
                  <a:pt x="918" y="151"/>
                </a:lnTo>
                <a:lnTo>
                  <a:pt x="953" y="148"/>
                </a:lnTo>
                <a:lnTo>
                  <a:pt x="991" y="144"/>
                </a:lnTo>
                <a:lnTo>
                  <a:pt x="1030" y="140"/>
                </a:lnTo>
                <a:lnTo>
                  <a:pt x="1068" y="134"/>
                </a:lnTo>
                <a:lnTo>
                  <a:pt x="1108" y="128"/>
                </a:lnTo>
                <a:lnTo>
                  <a:pt x="1150" y="123"/>
                </a:lnTo>
                <a:lnTo>
                  <a:pt x="1195" y="117"/>
                </a:lnTo>
                <a:lnTo>
                  <a:pt x="1239" y="109"/>
                </a:lnTo>
                <a:lnTo>
                  <a:pt x="1285" y="102"/>
                </a:lnTo>
                <a:lnTo>
                  <a:pt x="1331" y="94"/>
                </a:lnTo>
                <a:lnTo>
                  <a:pt x="1379" y="86"/>
                </a:lnTo>
                <a:lnTo>
                  <a:pt x="1429" y="79"/>
                </a:lnTo>
                <a:lnTo>
                  <a:pt x="1478" y="69"/>
                </a:lnTo>
                <a:lnTo>
                  <a:pt x="1530" y="61"/>
                </a:lnTo>
                <a:lnTo>
                  <a:pt x="1555" y="57"/>
                </a:lnTo>
                <a:lnTo>
                  <a:pt x="1580" y="54"/>
                </a:lnTo>
                <a:lnTo>
                  <a:pt x="1605" y="52"/>
                </a:lnTo>
                <a:lnTo>
                  <a:pt x="1628" y="48"/>
                </a:lnTo>
                <a:lnTo>
                  <a:pt x="1653" y="44"/>
                </a:lnTo>
                <a:lnTo>
                  <a:pt x="1674" y="42"/>
                </a:lnTo>
                <a:lnTo>
                  <a:pt x="1697" y="38"/>
                </a:lnTo>
                <a:lnTo>
                  <a:pt x="1718" y="36"/>
                </a:lnTo>
                <a:lnTo>
                  <a:pt x="1737" y="32"/>
                </a:lnTo>
                <a:lnTo>
                  <a:pt x="1759" y="31"/>
                </a:lnTo>
                <a:lnTo>
                  <a:pt x="1778" y="29"/>
                </a:lnTo>
                <a:lnTo>
                  <a:pt x="1795" y="25"/>
                </a:lnTo>
                <a:lnTo>
                  <a:pt x="1812" y="23"/>
                </a:lnTo>
                <a:lnTo>
                  <a:pt x="1829" y="21"/>
                </a:lnTo>
                <a:lnTo>
                  <a:pt x="1847" y="19"/>
                </a:lnTo>
                <a:lnTo>
                  <a:pt x="1862" y="17"/>
                </a:lnTo>
                <a:lnTo>
                  <a:pt x="1877" y="15"/>
                </a:lnTo>
                <a:lnTo>
                  <a:pt x="1893" y="13"/>
                </a:lnTo>
                <a:lnTo>
                  <a:pt x="1906" y="11"/>
                </a:lnTo>
                <a:lnTo>
                  <a:pt x="1920" y="9"/>
                </a:lnTo>
                <a:lnTo>
                  <a:pt x="1931" y="8"/>
                </a:lnTo>
                <a:lnTo>
                  <a:pt x="1943" y="8"/>
                </a:lnTo>
                <a:lnTo>
                  <a:pt x="1954" y="6"/>
                </a:lnTo>
                <a:lnTo>
                  <a:pt x="1966" y="4"/>
                </a:lnTo>
                <a:lnTo>
                  <a:pt x="1975" y="4"/>
                </a:lnTo>
                <a:lnTo>
                  <a:pt x="1985" y="4"/>
                </a:lnTo>
                <a:lnTo>
                  <a:pt x="1993" y="2"/>
                </a:lnTo>
                <a:lnTo>
                  <a:pt x="2000" y="2"/>
                </a:lnTo>
                <a:lnTo>
                  <a:pt x="2008" y="2"/>
                </a:lnTo>
                <a:lnTo>
                  <a:pt x="2014" y="0"/>
                </a:lnTo>
                <a:lnTo>
                  <a:pt x="2019" y="0"/>
                </a:lnTo>
                <a:lnTo>
                  <a:pt x="2025" y="0"/>
                </a:lnTo>
                <a:lnTo>
                  <a:pt x="2035" y="0"/>
                </a:lnTo>
                <a:lnTo>
                  <a:pt x="2046" y="2"/>
                </a:lnTo>
                <a:lnTo>
                  <a:pt x="2056" y="4"/>
                </a:lnTo>
                <a:lnTo>
                  <a:pt x="2067" y="6"/>
                </a:lnTo>
                <a:lnTo>
                  <a:pt x="2079" y="8"/>
                </a:lnTo>
                <a:lnTo>
                  <a:pt x="2092" y="9"/>
                </a:lnTo>
                <a:lnTo>
                  <a:pt x="2104" y="13"/>
                </a:lnTo>
                <a:lnTo>
                  <a:pt x="2117" y="19"/>
                </a:lnTo>
                <a:lnTo>
                  <a:pt x="2131" y="23"/>
                </a:lnTo>
                <a:lnTo>
                  <a:pt x="2144" y="29"/>
                </a:lnTo>
                <a:lnTo>
                  <a:pt x="2157" y="34"/>
                </a:lnTo>
                <a:lnTo>
                  <a:pt x="2171" y="40"/>
                </a:lnTo>
                <a:lnTo>
                  <a:pt x="2186" y="48"/>
                </a:lnTo>
                <a:lnTo>
                  <a:pt x="2202" y="56"/>
                </a:lnTo>
                <a:lnTo>
                  <a:pt x="2217" y="63"/>
                </a:lnTo>
                <a:lnTo>
                  <a:pt x="2232" y="73"/>
                </a:lnTo>
                <a:lnTo>
                  <a:pt x="2246" y="82"/>
                </a:lnTo>
                <a:lnTo>
                  <a:pt x="2261" y="90"/>
                </a:lnTo>
                <a:lnTo>
                  <a:pt x="2273" y="100"/>
                </a:lnTo>
                <a:lnTo>
                  <a:pt x="2286" y="107"/>
                </a:lnTo>
                <a:lnTo>
                  <a:pt x="2296" y="115"/>
                </a:lnTo>
                <a:lnTo>
                  <a:pt x="2307" y="121"/>
                </a:lnTo>
                <a:lnTo>
                  <a:pt x="2317" y="128"/>
                </a:lnTo>
                <a:lnTo>
                  <a:pt x="2324" y="134"/>
                </a:lnTo>
                <a:lnTo>
                  <a:pt x="2332" y="140"/>
                </a:lnTo>
                <a:lnTo>
                  <a:pt x="2338" y="146"/>
                </a:lnTo>
                <a:lnTo>
                  <a:pt x="2344" y="151"/>
                </a:lnTo>
                <a:lnTo>
                  <a:pt x="2347" y="155"/>
                </a:lnTo>
                <a:lnTo>
                  <a:pt x="2351" y="159"/>
                </a:lnTo>
                <a:lnTo>
                  <a:pt x="2353" y="163"/>
                </a:lnTo>
                <a:lnTo>
                  <a:pt x="2355" y="167"/>
                </a:lnTo>
                <a:lnTo>
                  <a:pt x="2355" y="169"/>
                </a:lnTo>
              </a:path>
            </a:pathLst>
          </a:custGeom>
          <a:solidFill>
            <a:srgbClr val="FD584A"/>
          </a:solidFill>
          <a:ln w="9525">
            <a:solidFill>
              <a:srgbClr val="000000"/>
            </a:solidFill>
            <a:prstDash val="solid"/>
            <a:round/>
            <a:headEnd/>
            <a:tailEnd/>
          </a:ln>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0-#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2" presetClass="entr" presetSubtype="8" fill="hold" nodeType="click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left)">
                                      <p:cBhvr>
                                        <p:cTn id="13" dur="500"/>
                                        <p:tgtEl>
                                          <p:spTgt spid="37"/>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1" fill="hold" nodeType="click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wipe(up)">
                                      <p:cBhvr>
                                        <p:cTn id="18" dur="500"/>
                                        <p:tgtEl>
                                          <p:spTgt spid="33"/>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8" presetClass="entr" presetSubtype="6" fill="hold" nodeType="click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strips(downRight)">
                                      <p:cBhvr>
                                        <p:cTn id="23" dur="500"/>
                                        <p:tgtEl>
                                          <p:spTgt spid="34"/>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8" fill="hold" nodeType="click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wipe(left)">
                                      <p:cBhvr>
                                        <p:cTn id="28" dur="500"/>
                                        <p:tgtEl>
                                          <p:spTgt spid="35"/>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8" presetClass="entr" presetSubtype="12" fill="hold" nodeType="click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strips(downLeft)">
                                      <p:cBhvr>
                                        <p:cTn id="33" dur="500"/>
                                        <p:tgtEl>
                                          <p:spTgt spid="36"/>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16" presetClass="entr" presetSubtype="21" fill="hold" grpId="0"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barn(inVertical)">
                                      <p:cBhvr>
                                        <p:cTn id="38" dur="500"/>
                                        <p:tgtEl>
                                          <p:spTgt spid="10"/>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16" presetClass="entr" presetSubtype="21"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barn(inVertical)">
                                      <p:cBhvr>
                                        <p:cTn id="43" dur="500"/>
                                        <p:tgtEl>
                                          <p:spTgt spid="13"/>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ppt_x"/>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50" fill="hold" nodeType="clickPar">
                      <p:stCondLst>
                        <p:cond delay="indefinite"/>
                      </p:stCondLst>
                      <p:childTnLst>
                        <p:par>
                          <p:cTn id="51" fill="hold" nodeType="withGroup">
                            <p:stCondLst>
                              <p:cond delay="0"/>
                            </p:stCondLst>
                            <p:childTnLst>
                              <p:par>
                                <p:cTn id="52" presetID="16" presetClass="entr" presetSubtype="21" fill="hold" grpId="0" nodeType="click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barn(inVertical)">
                                      <p:cBhvr>
                                        <p:cTn id="54" dur="500"/>
                                        <p:tgtEl>
                                          <p:spTgt spid="11"/>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16" presetClass="entr" presetSubtype="21" fill="hold" grpId="0" nodeType="click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barn(inVertical)">
                                      <p:cBhvr>
                                        <p:cTn id="5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3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 xmlns:a16="http://schemas.microsoft.com/office/drawing/2014/main" id="{8FA3C487-B57D-4093-84DB-DD98E71405EE}"/>
              </a:ext>
            </a:extLst>
          </p:cNvPr>
          <p:cNvSpPr txBox="1">
            <a:spLocks noChangeArrowheads="1"/>
          </p:cNvSpPr>
          <p:nvPr/>
        </p:nvSpPr>
        <p:spPr bwMode="auto">
          <a:xfrm>
            <a:off x="1071564" y="2758679"/>
            <a:ext cx="233997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defRPr/>
            </a:pPr>
            <a:r>
              <a:rPr lang="zh-CN" altLang="en-US" sz="2200" dirty="0">
                <a:solidFill>
                  <a:srgbClr val="595959"/>
                </a:solidFill>
                <a:latin typeface="微软雅黑" panose="020B0503020204020204" pitchFamily="34" charset="-122"/>
                <a:ea typeface="微软雅黑" panose="020B0503020204020204" pitchFamily="34" charset="-122"/>
              </a:rPr>
              <a:t>结构：独体</a:t>
            </a:r>
          </a:p>
        </p:txBody>
      </p:sp>
      <p:sp>
        <p:nvSpPr>
          <p:cNvPr id="11" name="TextBox 10">
            <a:extLst>
              <a:ext uri="{FF2B5EF4-FFF2-40B4-BE49-F238E27FC236}">
                <a16:creationId xmlns="" xmlns:a16="http://schemas.microsoft.com/office/drawing/2014/main" id="{0CBB8EE7-113F-4852-8657-008A5EB8C94D}"/>
              </a:ext>
            </a:extLst>
          </p:cNvPr>
          <p:cNvSpPr txBox="1">
            <a:spLocks noChangeArrowheads="1"/>
          </p:cNvSpPr>
          <p:nvPr/>
        </p:nvSpPr>
        <p:spPr bwMode="auto">
          <a:xfrm>
            <a:off x="1071564" y="3493294"/>
            <a:ext cx="303053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defRPr/>
            </a:pPr>
            <a:r>
              <a:rPr lang="zh-CN" altLang="en-US" sz="2200" dirty="0">
                <a:solidFill>
                  <a:srgbClr val="595959"/>
                </a:solidFill>
                <a:latin typeface="微软雅黑" panose="020B0503020204020204" pitchFamily="34" charset="-122"/>
                <a:ea typeface="微软雅黑" panose="020B0503020204020204" pitchFamily="34" charset="-122"/>
              </a:rPr>
              <a:t>组词：东方  东家</a:t>
            </a:r>
          </a:p>
        </p:txBody>
      </p:sp>
      <p:sp>
        <p:nvSpPr>
          <p:cNvPr id="12" name="TextBox 11">
            <a:extLst>
              <a:ext uri="{FF2B5EF4-FFF2-40B4-BE49-F238E27FC236}">
                <a16:creationId xmlns="" xmlns:a16="http://schemas.microsoft.com/office/drawing/2014/main" id="{B548810E-039F-4226-B326-9C3C446A3473}"/>
              </a:ext>
            </a:extLst>
          </p:cNvPr>
          <p:cNvSpPr txBox="1">
            <a:spLocks noChangeArrowheads="1"/>
          </p:cNvSpPr>
          <p:nvPr/>
        </p:nvSpPr>
        <p:spPr bwMode="auto">
          <a:xfrm>
            <a:off x="1071564" y="3861197"/>
            <a:ext cx="364013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defRPr/>
            </a:pPr>
            <a:r>
              <a:rPr lang="zh-CN" altLang="en-US" sz="2200" dirty="0">
                <a:solidFill>
                  <a:srgbClr val="595959"/>
                </a:solidFill>
                <a:latin typeface="微软雅黑" panose="020B0503020204020204" pitchFamily="34" charset="-122"/>
                <a:ea typeface="微软雅黑" panose="020B0503020204020204" pitchFamily="34" charset="-122"/>
              </a:rPr>
              <a:t>造句：中国在世界的东方。</a:t>
            </a:r>
          </a:p>
        </p:txBody>
      </p:sp>
      <p:sp>
        <p:nvSpPr>
          <p:cNvPr id="13" name="TextBox 12">
            <a:extLst>
              <a:ext uri="{FF2B5EF4-FFF2-40B4-BE49-F238E27FC236}">
                <a16:creationId xmlns="" xmlns:a16="http://schemas.microsoft.com/office/drawing/2014/main" id="{509E041D-CB6D-4827-928E-E999F2539575}"/>
              </a:ext>
            </a:extLst>
          </p:cNvPr>
          <p:cNvSpPr txBox="1">
            <a:spLocks noChangeArrowheads="1"/>
          </p:cNvSpPr>
          <p:nvPr/>
        </p:nvSpPr>
        <p:spPr bwMode="auto">
          <a:xfrm>
            <a:off x="1071564" y="3126582"/>
            <a:ext cx="290512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defRPr/>
            </a:pPr>
            <a:r>
              <a:rPr lang="zh-CN" altLang="en-US" sz="2200" dirty="0">
                <a:solidFill>
                  <a:srgbClr val="595959"/>
                </a:solidFill>
                <a:latin typeface="微软雅黑" panose="020B0503020204020204" pitchFamily="34" charset="-122"/>
                <a:ea typeface="微软雅黑" panose="020B0503020204020204" pitchFamily="34" charset="-122"/>
              </a:rPr>
              <a:t>音序：</a:t>
            </a:r>
            <a:r>
              <a:rPr lang="en-US" altLang="zh-CN" sz="2200" dirty="0">
                <a:solidFill>
                  <a:srgbClr val="595959"/>
                </a:solidFill>
                <a:latin typeface="微软雅黑" panose="020B0503020204020204" pitchFamily="34" charset="-122"/>
                <a:ea typeface="微软雅黑" panose="020B0503020204020204" pitchFamily="34" charset="-122"/>
              </a:rPr>
              <a:t>D  </a:t>
            </a:r>
            <a:r>
              <a:rPr lang="zh-CN" altLang="en-US" sz="2200" dirty="0">
                <a:solidFill>
                  <a:srgbClr val="595959"/>
                </a:solidFill>
                <a:latin typeface="微软雅黑" panose="020B0503020204020204" pitchFamily="34" charset="-122"/>
                <a:ea typeface="微软雅黑" panose="020B0503020204020204" pitchFamily="34" charset="-122"/>
              </a:rPr>
              <a:t>部首：一</a:t>
            </a:r>
          </a:p>
        </p:txBody>
      </p:sp>
      <p:sp>
        <p:nvSpPr>
          <p:cNvPr id="14" name="矩形 2">
            <a:extLst>
              <a:ext uri="{FF2B5EF4-FFF2-40B4-BE49-F238E27FC236}">
                <a16:creationId xmlns="" xmlns:a16="http://schemas.microsoft.com/office/drawing/2014/main" id="{36395A9A-4789-4865-A7A8-F43526E65ACC}"/>
              </a:ext>
            </a:extLst>
          </p:cNvPr>
          <p:cNvSpPr>
            <a:spLocks noChangeArrowheads="1"/>
          </p:cNvSpPr>
          <p:nvPr/>
        </p:nvSpPr>
        <p:spPr bwMode="auto">
          <a:xfrm>
            <a:off x="1071564" y="4183857"/>
            <a:ext cx="3514725" cy="4308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a:spAutoFit/>
          </a:bodyPr>
          <a:lstStyle/>
          <a:p>
            <a:pPr eaLnBrk="1" hangingPunct="1">
              <a:defRPr/>
            </a:pPr>
            <a:r>
              <a:rPr lang="zh-CN" altLang="en-US" sz="2200" dirty="0">
                <a:solidFill>
                  <a:srgbClr val="595959"/>
                </a:solidFill>
                <a:latin typeface="微软雅黑" panose="020B0503020204020204" pitchFamily="34" charset="-122"/>
                <a:ea typeface="微软雅黑" panose="020B0503020204020204" pitchFamily="34" charset="-122"/>
              </a:rPr>
              <a:t>书写指导：注意撇折顿笔。</a:t>
            </a:r>
          </a:p>
        </p:txBody>
      </p:sp>
      <p:sp>
        <p:nvSpPr>
          <p:cNvPr id="19463" name="矩形 4">
            <a:extLst>
              <a:ext uri="{FF2B5EF4-FFF2-40B4-BE49-F238E27FC236}">
                <a16:creationId xmlns="" xmlns:a16="http://schemas.microsoft.com/office/drawing/2014/main" id="{37E3C219-EE33-4B5B-95B8-073ACE519877}"/>
              </a:ext>
            </a:extLst>
          </p:cNvPr>
          <p:cNvSpPr>
            <a:spLocks noChangeArrowheads="1"/>
          </p:cNvSpPr>
          <p:nvPr/>
        </p:nvSpPr>
        <p:spPr bwMode="auto">
          <a:xfrm>
            <a:off x="2163764" y="1758554"/>
            <a:ext cx="121539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8000" b="1">
                <a:solidFill>
                  <a:srgbClr val="595959"/>
                </a:solidFill>
                <a:latin typeface="楷体" panose="02010609060101010101" pitchFamily="49" charset="-122"/>
                <a:ea typeface="楷体" panose="02010609060101010101" pitchFamily="49" charset="-122"/>
              </a:rPr>
              <a:t>东</a:t>
            </a:r>
          </a:p>
        </p:txBody>
      </p:sp>
      <p:graphicFrame>
        <p:nvGraphicFramePr>
          <p:cNvPr id="16" name="Group 47">
            <a:extLst>
              <a:ext uri="{FF2B5EF4-FFF2-40B4-BE49-F238E27FC236}">
                <a16:creationId xmlns="" xmlns:a16="http://schemas.microsoft.com/office/drawing/2014/main" id="{6EE96A75-D5A4-4BE5-806A-54207330C2BB}"/>
              </a:ext>
            </a:extLst>
          </p:cNvPr>
          <p:cNvGraphicFramePr>
            <a:graphicFrameLocks noGrp="1"/>
          </p:cNvGraphicFramePr>
          <p:nvPr>
            <p:extLst>
              <p:ext uri="{D42A27DB-BD31-4B8C-83A1-F6EECF244321}">
                <p14:modId xmlns:p14="http://schemas.microsoft.com/office/powerpoint/2010/main" val="1656666518"/>
              </p:ext>
            </p:extLst>
          </p:nvPr>
        </p:nvGraphicFramePr>
        <p:xfrm>
          <a:off x="5140325" y="1339453"/>
          <a:ext cx="3041650" cy="2280047"/>
        </p:xfrm>
        <a:graphic>
          <a:graphicData uri="http://schemas.openxmlformats.org/drawingml/2006/table">
            <a:tbl>
              <a:tblPr/>
              <a:tblGrid>
                <a:gridCol w="1521646">
                  <a:extLst>
                    <a:ext uri="{9D8B030D-6E8A-4147-A177-3AD203B41FA5}">
                      <a16:colId xmlns="" xmlns:a16="http://schemas.microsoft.com/office/drawing/2014/main" val="20000"/>
                    </a:ext>
                  </a:extLst>
                </a:gridCol>
                <a:gridCol w="1520004">
                  <a:extLst>
                    <a:ext uri="{9D8B030D-6E8A-4147-A177-3AD203B41FA5}">
                      <a16:colId xmlns="" xmlns:a16="http://schemas.microsoft.com/office/drawing/2014/main" val="20001"/>
                    </a:ext>
                  </a:extLst>
                </a:gridCol>
              </a:tblGrid>
              <a:tr h="1134666">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zh-CN" altLang="en-US" sz="1400" b="1" i="0" u="none" strike="noStrike" cap="none" normalizeH="0" baseline="0" dirty="0">
                        <a:ln>
                          <a:noFill/>
                        </a:ln>
                        <a:solidFill>
                          <a:srgbClr val="FFFFFF"/>
                        </a:solidFill>
                        <a:effectLst/>
                        <a:latin typeface="Calibri" pitchFamily="34" charset="0"/>
                        <a:ea typeface="宋体" pitchFamily="2" charset="-122"/>
                      </a:endParaRPr>
                    </a:p>
                  </a:txBody>
                  <a:tcPr marL="91406" marR="91406" marT="34305" marB="34305"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zh-CN" altLang="en-US" sz="1400" b="1" i="0" u="none" strike="noStrike" cap="none" normalizeH="0" baseline="0" dirty="0">
                        <a:ln>
                          <a:noFill/>
                        </a:ln>
                        <a:solidFill>
                          <a:srgbClr val="FFFFFF"/>
                        </a:solidFill>
                        <a:effectLst/>
                        <a:latin typeface="Calibri" pitchFamily="34" charset="0"/>
                        <a:ea typeface="宋体" pitchFamily="2" charset="-122"/>
                      </a:endParaRPr>
                    </a:p>
                  </a:txBody>
                  <a:tcPr marL="91406" marR="91406" marT="34305" marB="34305"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1145381">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zh-CN" altLang="en-US" sz="1400" b="0" i="0" u="none" strike="noStrike" cap="none" normalizeH="0" baseline="0" dirty="0">
                        <a:ln>
                          <a:noFill/>
                        </a:ln>
                        <a:solidFill>
                          <a:srgbClr val="000000"/>
                        </a:solidFill>
                        <a:effectLst/>
                        <a:latin typeface="Calibri" pitchFamily="34" charset="0"/>
                        <a:ea typeface="宋体" pitchFamily="2" charset="-122"/>
                      </a:endParaRPr>
                    </a:p>
                  </a:txBody>
                  <a:tcPr marL="91406" marR="91406" marT="34305" marB="34305"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zh-CN" altLang="en-US" sz="1400" b="0" i="0" u="none" strike="noStrike" cap="none" normalizeH="0" baseline="0" dirty="0">
                        <a:ln>
                          <a:noFill/>
                        </a:ln>
                        <a:solidFill>
                          <a:srgbClr val="000000"/>
                        </a:solidFill>
                        <a:effectLst/>
                        <a:latin typeface="Calibri" pitchFamily="34" charset="0"/>
                        <a:ea typeface="宋体" pitchFamily="2" charset="-122"/>
                      </a:endParaRPr>
                    </a:p>
                  </a:txBody>
                  <a:tcPr marL="91406" marR="91406" marT="34305" marB="34305"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17" name="矩形 16">
            <a:extLst>
              <a:ext uri="{FF2B5EF4-FFF2-40B4-BE49-F238E27FC236}">
                <a16:creationId xmlns="" xmlns:a16="http://schemas.microsoft.com/office/drawing/2014/main" id="{3443B383-85B7-44E6-ACB1-F384AF849AE7}"/>
              </a:ext>
            </a:extLst>
          </p:cNvPr>
          <p:cNvSpPr>
            <a:spLocks noChangeArrowheads="1"/>
          </p:cNvSpPr>
          <p:nvPr/>
        </p:nvSpPr>
        <p:spPr bwMode="auto">
          <a:xfrm>
            <a:off x="2195514" y="1275160"/>
            <a:ext cx="163353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4800" b="1">
                <a:solidFill>
                  <a:srgbClr val="FD584A"/>
                </a:solidFill>
                <a:latin typeface="方正姚体" panose="02010601030101010101" pitchFamily="2" charset="-122"/>
                <a:ea typeface="方正姚体" panose="02010601030101010101" pitchFamily="2" charset="-122"/>
              </a:rPr>
              <a:t>dōnɡ</a:t>
            </a:r>
          </a:p>
        </p:txBody>
      </p:sp>
      <p:sp>
        <p:nvSpPr>
          <p:cNvPr id="18" name="Freeform 21">
            <a:extLst>
              <a:ext uri="{FF2B5EF4-FFF2-40B4-BE49-F238E27FC236}">
                <a16:creationId xmlns="" xmlns:a16="http://schemas.microsoft.com/office/drawing/2014/main" id="{968D114E-3DB5-43AF-83A2-54314F825A95}"/>
              </a:ext>
            </a:extLst>
          </p:cNvPr>
          <p:cNvSpPr>
            <a:spLocks/>
          </p:cNvSpPr>
          <p:nvPr/>
        </p:nvSpPr>
        <p:spPr bwMode="auto">
          <a:xfrm>
            <a:off x="5740401" y="1991916"/>
            <a:ext cx="1846263" cy="208359"/>
          </a:xfrm>
          <a:custGeom>
            <a:avLst/>
            <a:gdLst>
              <a:gd name="T0" fmla="*/ 2147483646 w 2326"/>
              <a:gd name="T1" fmla="*/ 2147483646 h 349"/>
              <a:gd name="T2" fmla="*/ 2147483646 w 2326"/>
              <a:gd name="T3" fmla="*/ 2147483646 h 349"/>
              <a:gd name="T4" fmla="*/ 2147483646 w 2326"/>
              <a:gd name="T5" fmla="*/ 2147483646 h 349"/>
              <a:gd name="T6" fmla="*/ 2147483646 w 2326"/>
              <a:gd name="T7" fmla="*/ 2147483646 h 349"/>
              <a:gd name="T8" fmla="*/ 2147483646 w 2326"/>
              <a:gd name="T9" fmla="*/ 2147483646 h 349"/>
              <a:gd name="T10" fmla="*/ 2147483646 w 2326"/>
              <a:gd name="T11" fmla="*/ 2147483646 h 349"/>
              <a:gd name="T12" fmla="*/ 2147483646 w 2326"/>
              <a:gd name="T13" fmla="*/ 2147483646 h 349"/>
              <a:gd name="T14" fmla="*/ 2147483646 w 2326"/>
              <a:gd name="T15" fmla="*/ 2147483646 h 349"/>
              <a:gd name="T16" fmla="*/ 2147483646 w 2326"/>
              <a:gd name="T17" fmla="*/ 2147483646 h 349"/>
              <a:gd name="T18" fmla="*/ 2147483646 w 2326"/>
              <a:gd name="T19" fmla="*/ 2147483646 h 349"/>
              <a:gd name="T20" fmla="*/ 2147483646 w 2326"/>
              <a:gd name="T21" fmla="*/ 2147483646 h 349"/>
              <a:gd name="T22" fmla="*/ 2147483646 w 2326"/>
              <a:gd name="T23" fmla="*/ 2147483646 h 349"/>
              <a:gd name="T24" fmla="*/ 2147483646 w 2326"/>
              <a:gd name="T25" fmla="*/ 2147483646 h 349"/>
              <a:gd name="T26" fmla="*/ 2147483646 w 2326"/>
              <a:gd name="T27" fmla="*/ 2147483646 h 349"/>
              <a:gd name="T28" fmla="*/ 2147483646 w 2326"/>
              <a:gd name="T29" fmla="*/ 2147483646 h 349"/>
              <a:gd name="T30" fmla="*/ 2147483646 w 2326"/>
              <a:gd name="T31" fmla="*/ 2147483646 h 349"/>
              <a:gd name="T32" fmla="*/ 2147483646 w 2326"/>
              <a:gd name="T33" fmla="*/ 2147483646 h 349"/>
              <a:gd name="T34" fmla="*/ 2147483646 w 2326"/>
              <a:gd name="T35" fmla="*/ 2147483646 h 349"/>
              <a:gd name="T36" fmla="*/ 2147483646 w 2326"/>
              <a:gd name="T37" fmla="*/ 2147483646 h 349"/>
              <a:gd name="T38" fmla="*/ 2147483646 w 2326"/>
              <a:gd name="T39" fmla="*/ 2147483646 h 349"/>
              <a:gd name="T40" fmla="*/ 2147483646 w 2326"/>
              <a:gd name="T41" fmla="*/ 2147483646 h 349"/>
              <a:gd name="T42" fmla="*/ 2147483646 w 2326"/>
              <a:gd name="T43" fmla="*/ 2147483646 h 349"/>
              <a:gd name="T44" fmla="*/ 2147483646 w 2326"/>
              <a:gd name="T45" fmla="*/ 2147483646 h 349"/>
              <a:gd name="T46" fmla="*/ 2147483646 w 2326"/>
              <a:gd name="T47" fmla="*/ 2147483646 h 349"/>
              <a:gd name="T48" fmla="*/ 2147483646 w 2326"/>
              <a:gd name="T49" fmla="*/ 2147483646 h 349"/>
              <a:gd name="T50" fmla="*/ 2147483646 w 2326"/>
              <a:gd name="T51" fmla="*/ 2147483646 h 349"/>
              <a:gd name="T52" fmla="*/ 2147483646 w 2326"/>
              <a:gd name="T53" fmla="*/ 2147483646 h 349"/>
              <a:gd name="T54" fmla="*/ 0 w 2326"/>
              <a:gd name="T55" fmla="*/ 2147483646 h 349"/>
              <a:gd name="T56" fmla="*/ 2147483646 w 2326"/>
              <a:gd name="T57" fmla="*/ 2147483646 h 349"/>
              <a:gd name="T58" fmla="*/ 2147483646 w 2326"/>
              <a:gd name="T59" fmla="*/ 2147483646 h 349"/>
              <a:gd name="T60" fmla="*/ 2147483646 w 2326"/>
              <a:gd name="T61" fmla="*/ 2147483646 h 349"/>
              <a:gd name="T62" fmla="*/ 2147483646 w 2326"/>
              <a:gd name="T63" fmla="*/ 2147483646 h 349"/>
              <a:gd name="T64" fmla="*/ 2147483646 w 2326"/>
              <a:gd name="T65" fmla="*/ 2147483646 h 349"/>
              <a:gd name="T66" fmla="*/ 2147483646 w 2326"/>
              <a:gd name="T67" fmla="*/ 2147483646 h 349"/>
              <a:gd name="T68" fmla="*/ 2147483646 w 2326"/>
              <a:gd name="T69" fmla="*/ 2147483646 h 349"/>
              <a:gd name="T70" fmla="*/ 2147483646 w 2326"/>
              <a:gd name="T71" fmla="*/ 2147483646 h 349"/>
              <a:gd name="T72" fmla="*/ 2147483646 w 2326"/>
              <a:gd name="T73" fmla="*/ 2147483646 h 349"/>
              <a:gd name="T74" fmla="*/ 2147483646 w 2326"/>
              <a:gd name="T75" fmla="*/ 2147483646 h 349"/>
              <a:gd name="T76" fmla="*/ 2147483646 w 2326"/>
              <a:gd name="T77" fmla="*/ 2147483646 h 349"/>
              <a:gd name="T78" fmla="*/ 2147483646 w 2326"/>
              <a:gd name="T79" fmla="*/ 2147483646 h 349"/>
              <a:gd name="T80" fmla="*/ 2147483646 w 2326"/>
              <a:gd name="T81" fmla="*/ 2147483646 h 349"/>
              <a:gd name="T82" fmla="*/ 2147483646 w 2326"/>
              <a:gd name="T83" fmla="*/ 0 h 349"/>
              <a:gd name="T84" fmla="*/ 2147483646 w 2326"/>
              <a:gd name="T85" fmla="*/ 2147483646 h 349"/>
              <a:gd name="T86" fmla="*/ 2147483646 w 2326"/>
              <a:gd name="T87" fmla="*/ 2147483646 h 349"/>
              <a:gd name="T88" fmla="*/ 2147483646 w 2326"/>
              <a:gd name="T89" fmla="*/ 2147483646 h 349"/>
              <a:gd name="T90" fmla="*/ 2147483646 w 2326"/>
              <a:gd name="T91" fmla="*/ 2147483646 h 349"/>
              <a:gd name="T92" fmla="*/ 2147483646 w 2326"/>
              <a:gd name="T93" fmla="*/ 2147483646 h 349"/>
              <a:gd name="T94" fmla="*/ 2147483646 w 2326"/>
              <a:gd name="T95" fmla="*/ 2147483646 h 349"/>
              <a:gd name="T96" fmla="*/ 2147483646 w 2326"/>
              <a:gd name="T97" fmla="*/ 2147483646 h 349"/>
              <a:gd name="T98" fmla="*/ 2147483646 w 2326"/>
              <a:gd name="T99" fmla="*/ 2147483646 h 34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326" h="349">
                <a:moveTo>
                  <a:pt x="2326" y="126"/>
                </a:moveTo>
                <a:lnTo>
                  <a:pt x="2326" y="128"/>
                </a:lnTo>
                <a:lnTo>
                  <a:pt x="2326" y="130"/>
                </a:lnTo>
                <a:lnTo>
                  <a:pt x="2324" y="132"/>
                </a:lnTo>
                <a:lnTo>
                  <a:pt x="2322" y="132"/>
                </a:lnTo>
                <a:lnTo>
                  <a:pt x="2320" y="134"/>
                </a:lnTo>
                <a:lnTo>
                  <a:pt x="2316" y="136"/>
                </a:lnTo>
                <a:lnTo>
                  <a:pt x="2314" y="136"/>
                </a:lnTo>
                <a:lnTo>
                  <a:pt x="2309" y="138"/>
                </a:lnTo>
                <a:lnTo>
                  <a:pt x="2305" y="138"/>
                </a:lnTo>
                <a:lnTo>
                  <a:pt x="2299" y="140"/>
                </a:lnTo>
                <a:lnTo>
                  <a:pt x="2293" y="140"/>
                </a:lnTo>
                <a:lnTo>
                  <a:pt x="2288" y="142"/>
                </a:lnTo>
                <a:lnTo>
                  <a:pt x="2280" y="142"/>
                </a:lnTo>
                <a:lnTo>
                  <a:pt x="2272" y="144"/>
                </a:lnTo>
                <a:lnTo>
                  <a:pt x="2265" y="144"/>
                </a:lnTo>
                <a:lnTo>
                  <a:pt x="2255" y="146"/>
                </a:lnTo>
                <a:lnTo>
                  <a:pt x="2245" y="146"/>
                </a:lnTo>
                <a:lnTo>
                  <a:pt x="2236" y="148"/>
                </a:lnTo>
                <a:lnTo>
                  <a:pt x="2224" y="148"/>
                </a:lnTo>
                <a:lnTo>
                  <a:pt x="2213" y="149"/>
                </a:lnTo>
                <a:lnTo>
                  <a:pt x="2201" y="149"/>
                </a:lnTo>
                <a:lnTo>
                  <a:pt x="2190" y="151"/>
                </a:lnTo>
                <a:lnTo>
                  <a:pt x="2176" y="151"/>
                </a:lnTo>
                <a:lnTo>
                  <a:pt x="2163" y="153"/>
                </a:lnTo>
                <a:lnTo>
                  <a:pt x="2150" y="153"/>
                </a:lnTo>
                <a:lnTo>
                  <a:pt x="2134" y="155"/>
                </a:lnTo>
                <a:lnTo>
                  <a:pt x="2119" y="155"/>
                </a:lnTo>
                <a:lnTo>
                  <a:pt x="2103" y="157"/>
                </a:lnTo>
                <a:lnTo>
                  <a:pt x="2086" y="157"/>
                </a:lnTo>
                <a:lnTo>
                  <a:pt x="2071" y="159"/>
                </a:lnTo>
                <a:lnTo>
                  <a:pt x="2000" y="163"/>
                </a:lnTo>
                <a:lnTo>
                  <a:pt x="1965" y="167"/>
                </a:lnTo>
                <a:lnTo>
                  <a:pt x="1929" y="169"/>
                </a:lnTo>
                <a:lnTo>
                  <a:pt x="1893" y="172"/>
                </a:lnTo>
                <a:lnTo>
                  <a:pt x="1854" y="174"/>
                </a:lnTo>
                <a:lnTo>
                  <a:pt x="1818" y="178"/>
                </a:lnTo>
                <a:lnTo>
                  <a:pt x="1779" y="182"/>
                </a:lnTo>
                <a:lnTo>
                  <a:pt x="1741" y="186"/>
                </a:lnTo>
                <a:lnTo>
                  <a:pt x="1701" y="192"/>
                </a:lnTo>
                <a:lnTo>
                  <a:pt x="1660" y="196"/>
                </a:lnTo>
                <a:lnTo>
                  <a:pt x="1618" y="201"/>
                </a:lnTo>
                <a:lnTo>
                  <a:pt x="1578" y="205"/>
                </a:lnTo>
                <a:lnTo>
                  <a:pt x="1534" y="211"/>
                </a:lnTo>
                <a:lnTo>
                  <a:pt x="1490" y="217"/>
                </a:lnTo>
                <a:lnTo>
                  <a:pt x="1446" y="222"/>
                </a:lnTo>
                <a:lnTo>
                  <a:pt x="1355" y="234"/>
                </a:lnTo>
                <a:lnTo>
                  <a:pt x="1265" y="245"/>
                </a:lnTo>
                <a:lnTo>
                  <a:pt x="1175" y="255"/>
                </a:lnTo>
                <a:lnTo>
                  <a:pt x="1083" y="265"/>
                </a:lnTo>
                <a:lnTo>
                  <a:pt x="993" y="274"/>
                </a:lnTo>
                <a:lnTo>
                  <a:pt x="903" y="286"/>
                </a:lnTo>
                <a:lnTo>
                  <a:pt x="813" y="295"/>
                </a:lnTo>
                <a:lnTo>
                  <a:pt x="723" y="307"/>
                </a:lnTo>
                <a:lnTo>
                  <a:pt x="698" y="311"/>
                </a:lnTo>
                <a:lnTo>
                  <a:pt x="675" y="313"/>
                </a:lnTo>
                <a:lnTo>
                  <a:pt x="654" y="316"/>
                </a:lnTo>
                <a:lnTo>
                  <a:pt x="631" y="318"/>
                </a:lnTo>
                <a:lnTo>
                  <a:pt x="609" y="320"/>
                </a:lnTo>
                <a:lnTo>
                  <a:pt x="588" y="324"/>
                </a:lnTo>
                <a:lnTo>
                  <a:pt x="569" y="326"/>
                </a:lnTo>
                <a:lnTo>
                  <a:pt x="550" y="328"/>
                </a:lnTo>
                <a:lnTo>
                  <a:pt x="531" y="330"/>
                </a:lnTo>
                <a:lnTo>
                  <a:pt x="512" y="332"/>
                </a:lnTo>
                <a:lnTo>
                  <a:pt x="494" y="334"/>
                </a:lnTo>
                <a:lnTo>
                  <a:pt x="477" y="336"/>
                </a:lnTo>
                <a:lnTo>
                  <a:pt x="462" y="338"/>
                </a:lnTo>
                <a:lnTo>
                  <a:pt x="444" y="338"/>
                </a:lnTo>
                <a:lnTo>
                  <a:pt x="431" y="339"/>
                </a:lnTo>
                <a:lnTo>
                  <a:pt x="416" y="341"/>
                </a:lnTo>
                <a:lnTo>
                  <a:pt x="402" y="341"/>
                </a:lnTo>
                <a:lnTo>
                  <a:pt x="389" y="343"/>
                </a:lnTo>
                <a:lnTo>
                  <a:pt x="375" y="343"/>
                </a:lnTo>
                <a:lnTo>
                  <a:pt x="364" y="345"/>
                </a:lnTo>
                <a:lnTo>
                  <a:pt x="352" y="345"/>
                </a:lnTo>
                <a:lnTo>
                  <a:pt x="341" y="347"/>
                </a:lnTo>
                <a:lnTo>
                  <a:pt x="331" y="347"/>
                </a:lnTo>
                <a:lnTo>
                  <a:pt x="322" y="347"/>
                </a:lnTo>
                <a:lnTo>
                  <a:pt x="312" y="347"/>
                </a:lnTo>
                <a:lnTo>
                  <a:pt x="304" y="349"/>
                </a:lnTo>
                <a:lnTo>
                  <a:pt x="297" y="349"/>
                </a:lnTo>
                <a:lnTo>
                  <a:pt x="289" y="349"/>
                </a:lnTo>
                <a:lnTo>
                  <a:pt x="283" y="349"/>
                </a:lnTo>
                <a:lnTo>
                  <a:pt x="278" y="349"/>
                </a:lnTo>
                <a:lnTo>
                  <a:pt x="274" y="349"/>
                </a:lnTo>
                <a:lnTo>
                  <a:pt x="268" y="349"/>
                </a:lnTo>
                <a:lnTo>
                  <a:pt x="247" y="349"/>
                </a:lnTo>
                <a:lnTo>
                  <a:pt x="226" y="347"/>
                </a:lnTo>
                <a:lnTo>
                  <a:pt x="205" y="345"/>
                </a:lnTo>
                <a:lnTo>
                  <a:pt x="184" y="341"/>
                </a:lnTo>
                <a:lnTo>
                  <a:pt x="163" y="338"/>
                </a:lnTo>
                <a:lnTo>
                  <a:pt x="141" y="332"/>
                </a:lnTo>
                <a:lnTo>
                  <a:pt x="120" y="326"/>
                </a:lnTo>
                <a:lnTo>
                  <a:pt x="99" y="318"/>
                </a:lnTo>
                <a:lnTo>
                  <a:pt x="86" y="315"/>
                </a:lnTo>
                <a:lnTo>
                  <a:pt x="74" y="311"/>
                </a:lnTo>
                <a:lnTo>
                  <a:pt x="63" y="305"/>
                </a:lnTo>
                <a:lnTo>
                  <a:pt x="53" y="301"/>
                </a:lnTo>
                <a:lnTo>
                  <a:pt x="44" y="297"/>
                </a:lnTo>
                <a:lnTo>
                  <a:pt x="36" y="293"/>
                </a:lnTo>
                <a:lnTo>
                  <a:pt x="28" y="290"/>
                </a:lnTo>
                <a:lnTo>
                  <a:pt x="23" y="286"/>
                </a:lnTo>
                <a:lnTo>
                  <a:pt x="17" y="282"/>
                </a:lnTo>
                <a:lnTo>
                  <a:pt x="11" y="278"/>
                </a:lnTo>
                <a:lnTo>
                  <a:pt x="7" y="274"/>
                </a:lnTo>
                <a:lnTo>
                  <a:pt x="5" y="270"/>
                </a:lnTo>
                <a:lnTo>
                  <a:pt x="1" y="267"/>
                </a:lnTo>
                <a:lnTo>
                  <a:pt x="0" y="263"/>
                </a:lnTo>
                <a:lnTo>
                  <a:pt x="0" y="259"/>
                </a:lnTo>
                <a:lnTo>
                  <a:pt x="0" y="255"/>
                </a:lnTo>
                <a:lnTo>
                  <a:pt x="78" y="243"/>
                </a:lnTo>
                <a:lnTo>
                  <a:pt x="157" y="232"/>
                </a:lnTo>
                <a:lnTo>
                  <a:pt x="232" y="222"/>
                </a:lnTo>
                <a:lnTo>
                  <a:pt x="308" y="215"/>
                </a:lnTo>
                <a:lnTo>
                  <a:pt x="381" y="207"/>
                </a:lnTo>
                <a:lnTo>
                  <a:pt x="454" y="201"/>
                </a:lnTo>
                <a:lnTo>
                  <a:pt x="525" y="196"/>
                </a:lnTo>
                <a:lnTo>
                  <a:pt x="594" y="192"/>
                </a:lnTo>
                <a:lnTo>
                  <a:pt x="631" y="188"/>
                </a:lnTo>
                <a:lnTo>
                  <a:pt x="667" y="186"/>
                </a:lnTo>
                <a:lnTo>
                  <a:pt x="705" y="182"/>
                </a:lnTo>
                <a:lnTo>
                  <a:pt x="746" y="176"/>
                </a:lnTo>
                <a:lnTo>
                  <a:pt x="788" y="172"/>
                </a:lnTo>
                <a:lnTo>
                  <a:pt x="832" y="167"/>
                </a:lnTo>
                <a:lnTo>
                  <a:pt x="878" y="161"/>
                </a:lnTo>
                <a:lnTo>
                  <a:pt x="924" y="153"/>
                </a:lnTo>
                <a:lnTo>
                  <a:pt x="974" y="148"/>
                </a:lnTo>
                <a:lnTo>
                  <a:pt x="1024" y="140"/>
                </a:lnTo>
                <a:lnTo>
                  <a:pt x="1075" y="130"/>
                </a:lnTo>
                <a:lnTo>
                  <a:pt x="1129" y="123"/>
                </a:lnTo>
                <a:lnTo>
                  <a:pt x="1185" y="113"/>
                </a:lnTo>
                <a:lnTo>
                  <a:pt x="1242" y="105"/>
                </a:lnTo>
                <a:lnTo>
                  <a:pt x="1300" y="94"/>
                </a:lnTo>
                <a:lnTo>
                  <a:pt x="1361" y="84"/>
                </a:lnTo>
                <a:lnTo>
                  <a:pt x="1392" y="80"/>
                </a:lnTo>
                <a:lnTo>
                  <a:pt x="1421" y="75"/>
                </a:lnTo>
                <a:lnTo>
                  <a:pt x="1449" y="71"/>
                </a:lnTo>
                <a:lnTo>
                  <a:pt x="1478" y="65"/>
                </a:lnTo>
                <a:lnTo>
                  <a:pt x="1507" y="61"/>
                </a:lnTo>
                <a:lnTo>
                  <a:pt x="1534" y="57"/>
                </a:lnTo>
                <a:lnTo>
                  <a:pt x="1561" y="53"/>
                </a:lnTo>
                <a:lnTo>
                  <a:pt x="1586" y="48"/>
                </a:lnTo>
                <a:lnTo>
                  <a:pt x="1612" y="44"/>
                </a:lnTo>
                <a:lnTo>
                  <a:pt x="1637" y="40"/>
                </a:lnTo>
                <a:lnTo>
                  <a:pt x="1660" y="38"/>
                </a:lnTo>
                <a:lnTo>
                  <a:pt x="1683" y="34"/>
                </a:lnTo>
                <a:lnTo>
                  <a:pt x="1706" y="30"/>
                </a:lnTo>
                <a:lnTo>
                  <a:pt x="1729" y="29"/>
                </a:lnTo>
                <a:lnTo>
                  <a:pt x="1751" y="25"/>
                </a:lnTo>
                <a:lnTo>
                  <a:pt x="1772" y="23"/>
                </a:lnTo>
                <a:lnTo>
                  <a:pt x="1793" y="19"/>
                </a:lnTo>
                <a:lnTo>
                  <a:pt x="1812" y="17"/>
                </a:lnTo>
                <a:lnTo>
                  <a:pt x="1831" y="15"/>
                </a:lnTo>
                <a:lnTo>
                  <a:pt x="1848" y="13"/>
                </a:lnTo>
                <a:lnTo>
                  <a:pt x="1866" y="11"/>
                </a:lnTo>
                <a:lnTo>
                  <a:pt x="1883" y="9"/>
                </a:lnTo>
                <a:lnTo>
                  <a:pt x="1900" y="7"/>
                </a:lnTo>
                <a:lnTo>
                  <a:pt x="1916" y="5"/>
                </a:lnTo>
                <a:lnTo>
                  <a:pt x="1929" y="4"/>
                </a:lnTo>
                <a:lnTo>
                  <a:pt x="1944" y="4"/>
                </a:lnTo>
                <a:lnTo>
                  <a:pt x="1958" y="2"/>
                </a:lnTo>
                <a:lnTo>
                  <a:pt x="1969" y="2"/>
                </a:lnTo>
                <a:lnTo>
                  <a:pt x="1981" y="0"/>
                </a:lnTo>
                <a:lnTo>
                  <a:pt x="1992" y="0"/>
                </a:lnTo>
                <a:lnTo>
                  <a:pt x="2004" y="0"/>
                </a:lnTo>
                <a:lnTo>
                  <a:pt x="2013" y="0"/>
                </a:lnTo>
                <a:lnTo>
                  <a:pt x="2031" y="0"/>
                </a:lnTo>
                <a:lnTo>
                  <a:pt x="2050" y="0"/>
                </a:lnTo>
                <a:lnTo>
                  <a:pt x="2065" y="2"/>
                </a:lnTo>
                <a:lnTo>
                  <a:pt x="2082" y="2"/>
                </a:lnTo>
                <a:lnTo>
                  <a:pt x="2098" y="4"/>
                </a:lnTo>
                <a:lnTo>
                  <a:pt x="2113" y="5"/>
                </a:lnTo>
                <a:lnTo>
                  <a:pt x="2128" y="7"/>
                </a:lnTo>
                <a:lnTo>
                  <a:pt x="2142" y="9"/>
                </a:lnTo>
                <a:lnTo>
                  <a:pt x="2157" y="11"/>
                </a:lnTo>
                <a:lnTo>
                  <a:pt x="2171" y="15"/>
                </a:lnTo>
                <a:lnTo>
                  <a:pt x="2196" y="23"/>
                </a:lnTo>
                <a:lnTo>
                  <a:pt x="2207" y="27"/>
                </a:lnTo>
                <a:lnTo>
                  <a:pt x="2219" y="30"/>
                </a:lnTo>
                <a:lnTo>
                  <a:pt x="2230" y="36"/>
                </a:lnTo>
                <a:lnTo>
                  <a:pt x="2240" y="42"/>
                </a:lnTo>
                <a:lnTo>
                  <a:pt x="2251" y="48"/>
                </a:lnTo>
                <a:lnTo>
                  <a:pt x="2261" y="55"/>
                </a:lnTo>
                <a:lnTo>
                  <a:pt x="2268" y="61"/>
                </a:lnTo>
                <a:lnTo>
                  <a:pt x="2278" y="67"/>
                </a:lnTo>
                <a:lnTo>
                  <a:pt x="2286" y="73"/>
                </a:lnTo>
                <a:lnTo>
                  <a:pt x="2291" y="78"/>
                </a:lnTo>
                <a:lnTo>
                  <a:pt x="2299" y="84"/>
                </a:lnTo>
                <a:lnTo>
                  <a:pt x="2303" y="88"/>
                </a:lnTo>
                <a:lnTo>
                  <a:pt x="2309" y="94"/>
                </a:lnTo>
                <a:lnTo>
                  <a:pt x="2313" y="100"/>
                </a:lnTo>
                <a:lnTo>
                  <a:pt x="2316" y="105"/>
                </a:lnTo>
                <a:lnTo>
                  <a:pt x="2320" y="109"/>
                </a:lnTo>
                <a:lnTo>
                  <a:pt x="2322" y="115"/>
                </a:lnTo>
                <a:lnTo>
                  <a:pt x="2324" y="119"/>
                </a:lnTo>
                <a:lnTo>
                  <a:pt x="2324" y="123"/>
                </a:lnTo>
                <a:lnTo>
                  <a:pt x="2326" y="126"/>
                </a:lnTo>
              </a:path>
            </a:pathLst>
          </a:custGeom>
          <a:solidFill>
            <a:srgbClr val="FD584A"/>
          </a:solidFill>
          <a:ln w="9525">
            <a:solidFill>
              <a:srgbClr val="000000"/>
            </a:solidFill>
            <a:prstDash val="solid"/>
            <a:round/>
            <a:headEnd/>
            <a:tailEnd/>
          </a:ln>
        </p:spPr>
        <p:txBody>
          <a:bodyPr/>
          <a:lstStyle/>
          <a:p>
            <a:endParaRPr lang="zh-CN" altLang="en-US"/>
          </a:p>
        </p:txBody>
      </p:sp>
      <p:sp>
        <p:nvSpPr>
          <p:cNvPr id="19" name="Freeform 22">
            <a:extLst>
              <a:ext uri="{FF2B5EF4-FFF2-40B4-BE49-F238E27FC236}">
                <a16:creationId xmlns="" xmlns:a16="http://schemas.microsoft.com/office/drawing/2014/main" id="{53117B34-8FB2-42BC-9E7D-2BB9D0C07EEE}"/>
              </a:ext>
            </a:extLst>
          </p:cNvPr>
          <p:cNvSpPr>
            <a:spLocks/>
          </p:cNvSpPr>
          <p:nvPr/>
        </p:nvSpPr>
        <p:spPr bwMode="auto">
          <a:xfrm>
            <a:off x="6300789" y="2247900"/>
            <a:ext cx="523875" cy="975122"/>
          </a:xfrm>
          <a:custGeom>
            <a:avLst/>
            <a:gdLst>
              <a:gd name="T0" fmla="*/ 2147483646 w 660"/>
              <a:gd name="T1" fmla="*/ 2147483646 h 1637"/>
              <a:gd name="T2" fmla="*/ 2147483646 w 660"/>
              <a:gd name="T3" fmla="*/ 2147483646 h 1637"/>
              <a:gd name="T4" fmla="*/ 2147483646 w 660"/>
              <a:gd name="T5" fmla="*/ 2147483646 h 1637"/>
              <a:gd name="T6" fmla="*/ 2147483646 w 660"/>
              <a:gd name="T7" fmla="*/ 2147483646 h 1637"/>
              <a:gd name="T8" fmla="*/ 2147483646 w 660"/>
              <a:gd name="T9" fmla="*/ 2147483646 h 1637"/>
              <a:gd name="T10" fmla="*/ 2147483646 w 660"/>
              <a:gd name="T11" fmla="*/ 2147483646 h 1637"/>
              <a:gd name="T12" fmla="*/ 2147483646 w 660"/>
              <a:gd name="T13" fmla="*/ 2147483646 h 1637"/>
              <a:gd name="T14" fmla="*/ 2147483646 w 660"/>
              <a:gd name="T15" fmla="*/ 2147483646 h 1637"/>
              <a:gd name="T16" fmla="*/ 2147483646 w 660"/>
              <a:gd name="T17" fmla="*/ 2147483646 h 1637"/>
              <a:gd name="T18" fmla="*/ 2147483646 w 660"/>
              <a:gd name="T19" fmla="*/ 2147483646 h 1637"/>
              <a:gd name="T20" fmla="*/ 2147483646 w 660"/>
              <a:gd name="T21" fmla="*/ 2147483646 h 1637"/>
              <a:gd name="T22" fmla="*/ 2147483646 w 660"/>
              <a:gd name="T23" fmla="*/ 2147483646 h 1637"/>
              <a:gd name="T24" fmla="*/ 2147483646 w 660"/>
              <a:gd name="T25" fmla="*/ 2147483646 h 1637"/>
              <a:gd name="T26" fmla="*/ 2147483646 w 660"/>
              <a:gd name="T27" fmla="*/ 2147483646 h 1637"/>
              <a:gd name="T28" fmla="*/ 2147483646 w 660"/>
              <a:gd name="T29" fmla="*/ 2147483646 h 1637"/>
              <a:gd name="T30" fmla="*/ 2147483646 w 660"/>
              <a:gd name="T31" fmla="*/ 2147483646 h 1637"/>
              <a:gd name="T32" fmla="*/ 2147483646 w 660"/>
              <a:gd name="T33" fmla="*/ 2147483646 h 1637"/>
              <a:gd name="T34" fmla="*/ 2147483646 w 660"/>
              <a:gd name="T35" fmla="*/ 2147483646 h 1637"/>
              <a:gd name="T36" fmla="*/ 2147483646 w 660"/>
              <a:gd name="T37" fmla="*/ 2147483646 h 1637"/>
              <a:gd name="T38" fmla="*/ 2147483646 w 660"/>
              <a:gd name="T39" fmla="*/ 2147483646 h 1637"/>
              <a:gd name="T40" fmla="*/ 2147483646 w 660"/>
              <a:gd name="T41" fmla="*/ 2147483646 h 1637"/>
              <a:gd name="T42" fmla="*/ 2147483646 w 660"/>
              <a:gd name="T43" fmla="*/ 2147483646 h 1637"/>
              <a:gd name="T44" fmla="*/ 2147483646 w 660"/>
              <a:gd name="T45" fmla="*/ 2147483646 h 1637"/>
              <a:gd name="T46" fmla="*/ 2147483646 w 660"/>
              <a:gd name="T47" fmla="*/ 2147483646 h 1637"/>
              <a:gd name="T48" fmla="*/ 2147483646 w 660"/>
              <a:gd name="T49" fmla="*/ 2147483646 h 1637"/>
              <a:gd name="T50" fmla="*/ 2147483646 w 660"/>
              <a:gd name="T51" fmla="*/ 2147483646 h 1637"/>
              <a:gd name="T52" fmla="*/ 2147483646 w 660"/>
              <a:gd name="T53" fmla="*/ 2147483646 h 1637"/>
              <a:gd name="T54" fmla="*/ 2147483646 w 660"/>
              <a:gd name="T55" fmla="*/ 2147483646 h 1637"/>
              <a:gd name="T56" fmla="*/ 2147483646 w 660"/>
              <a:gd name="T57" fmla="*/ 2147483646 h 1637"/>
              <a:gd name="T58" fmla="*/ 2147483646 w 660"/>
              <a:gd name="T59" fmla="*/ 2147483646 h 1637"/>
              <a:gd name="T60" fmla="*/ 2147483646 w 660"/>
              <a:gd name="T61" fmla="*/ 2147483646 h 1637"/>
              <a:gd name="T62" fmla="*/ 2147483646 w 660"/>
              <a:gd name="T63" fmla="*/ 2147483646 h 1637"/>
              <a:gd name="T64" fmla="*/ 2147483646 w 660"/>
              <a:gd name="T65" fmla="*/ 2147483646 h 1637"/>
              <a:gd name="T66" fmla="*/ 2147483646 w 660"/>
              <a:gd name="T67" fmla="*/ 2147483646 h 1637"/>
              <a:gd name="T68" fmla="*/ 2147483646 w 660"/>
              <a:gd name="T69" fmla="*/ 2147483646 h 1637"/>
              <a:gd name="T70" fmla="*/ 2147483646 w 660"/>
              <a:gd name="T71" fmla="*/ 2147483646 h 1637"/>
              <a:gd name="T72" fmla="*/ 2147483646 w 660"/>
              <a:gd name="T73" fmla="*/ 2147483646 h 1637"/>
              <a:gd name="T74" fmla="*/ 2147483646 w 660"/>
              <a:gd name="T75" fmla="*/ 2147483646 h 1637"/>
              <a:gd name="T76" fmla="*/ 2147483646 w 660"/>
              <a:gd name="T77" fmla="*/ 2147483646 h 1637"/>
              <a:gd name="T78" fmla="*/ 2147483646 w 660"/>
              <a:gd name="T79" fmla="*/ 2147483646 h 1637"/>
              <a:gd name="T80" fmla="*/ 2147483646 w 660"/>
              <a:gd name="T81" fmla="*/ 2147483646 h 1637"/>
              <a:gd name="T82" fmla="*/ 2147483646 w 660"/>
              <a:gd name="T83" fmla="*/ 2147483646 h 1637"/>
              <a:gd name="T84" fmla="*/ 2147483646 w 660"/>
              <a:gd name="T85" fmla="*/ 2147483646 h 1637"/>
              <a:gd name="T86" fmla="*/ 2147483646 w 660"/>
              <a:gd name="T87" fmla="*/ 2147483646 h 1637"/>
              <a:gd name="T88" fmla="*/ 2147483646 w 660"/>
              <a:gd name="T89" fmla="*/ 2147483646 h 1637"/>
              <a:gd name="T90" fmla="*/ 2147483646 w 660"/>
              <a:gd name="T91" fmla="*/ 2147483646 h 1637"/>
              <a:gd name="T92" fmla="*/ 2147483646 w 660"/>
              <a:gd name="T93" fmla="*/ 2147483646 h 1637"/>
              <a:gd name="T94" fmla="*/ 2147483646 w 660"/>
              <a:gd name="T95" fmla="*/ 2147483646 h 1637"/>
              <a:gd name="T96" fmla="*/ 2147483646 w 660"/>
              <a:gd name="T97" fmla="*/ 2147483646 h 1637"/>
              <a:gd name="T98" fmla="*/ 2147483646 w 660"/>
              <a:gd name="T99" fmla="*/ 2147483646 h 1637"/>
              <a:gd name="T100" fmla="*/ 2147483646 w 660"/>
              <a:gd name="T101" fmla="*/ 2147483646 h 1637"/>
              <a:gd name="T102" fmla="*/ 2147483646 w 660"/>
              <a:gd name="T103" fmla="*/ 2147483646 h 1637"/>
              <a:gd name="T104" fmla="*/ 2147483646 w 660"/>
              <a:gd name="T105" fmla="*/ 2147483646 h 1637"/>
              <a:gd name="T106" fmla="*/ 2147483646 w 660"/>
              <a:gd name="T107" fmla="*/ 2147483646 h 1637"/>
              <a:gd name="T108" fmla="*/ 2147483646 w 660"/>
              <a:gd name="T109" fmla="*/ 2147483646 h 1637"/>
              <a:gd name="T110" fmla="*/ 2147483646 w 660"/>
              <a:gd name="T111" fmla="*/ 2147483646 h 1637"/>
              <a:gd name="T112" fmla="*/ 2147483646 w 660"/>
              <a:gd name="T113" fmla="*/ 2147483646 h 1637"/>
              <a:gd name="T114" fmla="*/ 2147483646 w 660"/>
              <a:gd name="T115" fmla="*/ 2147483646 h 1637"/>
              <a:gd name="T116" fmla="*/ 2147483646 w 660"/>
              <a:gd name="T117" fmla="*/ 2147483646 h 1637"/>
              <a:gd name="T118" fmla="*/ 2147483646 w 660"/>
              <a:gd name="T119" fmla="*/ 2147483646 h 163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60" h="1637">
                <a:moveTo>
                  <a:pt x="627" y="387"/>
                </a:moveTo>
                <a:lnTo>
                  <a:pt x="627" y="395"/>
                </a:lnTo>
                <a:lnTo>
                  <a:pt x="629" y="405"/>
                </a:lnTo>
                <a:lnTo>
                  <a:pt x="631" y="416"/>
                </a:lnTo>
                <a:lnTo>
                  <a:pt x="631" y="428"/>
                </a:lnTo>
                <a:lnTo>
                  <a:pt x="633" y="439"/>
                </a:lnTo>
                <a:lnTo>
                  <a:pt x="633" y="451"/>
                </a:lnTo>
                <a:lnTo>
                  <a:pt x="635" y="464"/>
                </a:lnTo>
                <a:lnTo>
                  <a:pt x="635" y="478"/>
                </a:lnTo>
                <a:lnTo>
                  <a:pt x="637" y="493"/>
                </a:lnTo>
                <a:lnTo>
                  <a:pt x="637" y="506"/>
                </a:lnTo>
                <a:lnTo>
                  <a:pt x="637" y="522"/>
                </a:lnTo>
                <a:lnTo>
                  <a:pt x="639" y="539"/>
                </a:lnTo>
                <a:lnTo>
                  <a:pt x="639" y="554"/>
                </a:lnTo>
                <a:lnTo>
                  <a:pt x="641" y="572"/>
                </a:lnTo>
                <a:lnTo>
                  <a:pt x="641" y="591"/>
                </a:lnTo>
                <a:lnTo>
                  <a:pt x="641" y="608"/>
                </a:lnTo>
                <a:lnTo>
                  <a:pt x="643" y="627"/>
                </a:lnTo>
                <a:lnTo>
                  <a:pt x="643" y="648"/>
                </a:lnTo>
                <a:lnTo>
                  <a:pt x="643" y="668"/>
                </a:lnTo>
                <a:lnTo>
                  <a:pt x="645" y="689"/>
                </a:lnTo>
                <a:lnTo>
                  <a:pt x="645" y="712"/>
                </a:lnTo>
                <a:lnTo>
                  <a:pt x="647" y="733"/>
                </a:lnTo>
                <a:lnTo>
                  <a:pt x="647" y="756"/>
                </a:lnTo>
                <a:lnTo>
                  <a:pt x="647" y="779"/>
                </a:lnTo>
                <a:lnTo>
                  <a:pt x="649" y="804"/>
                </a:lnTo>
                <a:lnTo>
                  <a:pt x="649" y="829"/>
                </a:lnTo>
                <a:lnTo>
                  <a:pt x="650" y="854"/>
                </a:lnTo>
                <a:lnTo>
                  <a:pt x="650" y="881"/>
                </a:lnTo>
                <a:lnTo>
                  <a:pt x="652" y="908"/>
                </a:lnTo>
                <a:lnTo>
                  <a:pt x="652" y="935"/>
                </a:lnTo>
                <a:lnTo>
                  <a:pt x="654" y="961"/>
                </a:lnTo>
                <a:lnTo>
                  <a:pt x="656" y="990"/>
                </a:lnTo>
                <a:lnTo>
                  <a:pt x="656" y="1019"/>
                </a:lnTo>
                <a:lnTo>
                  <a:pt x="658" y="1048"/>
                </a:lnTo>
                <a:lnTo>
                  <a:pt x="658" y="1075"/>
                </a:lnTo>
                <a:lnTo>
                  <a:pt x="658" y="1100"/>
                </a:lnTo>
                <a:lnTo>
                  <a:pt x="660" y="1126"/>
                </a:lnTo>
                <a:lnTo>
                  <a:pt x="660" y="1149"/>
                </a:lnTo>
                <a:lnTo>
                  <a:pt x="658" y="1174"/>
                </a:lnTo>
                <a:lnTo>
                  <a:pt x="658" y="1197"/>
                </a:lnTo>
                <a:lnTo>
                  <a:pt x="658" y="1221"/>
                </a:lnTo>
                <a:lnTo>
                  <a:pt x="656" y="1242"/>
                </a:lnTo>
                <a:lnTo>
                  <a:pt x="656" y="1263"/>
                </a:lnTo>
                <a:lnTo>
                  <a:pt x="654" y="1284"/>
                </a:lnTo>
                <a:lnTo>
                  <a:pt x="652" y="1303"/>
                </a:lnTo>
                <a:lnTo>
                  <a:pt x="650" y="1322"/>
                </a:lnTo>
                <a:lnTo>
                  <a:pt x="649" y="1340"/>
                </a:lnTo>
                <a:lnTo>
                  <a:pt x="647" y="1357"/>
                </a:lnTo>
                <a:lnTo>
                  <a:pt x="645" y="1374"/>
                </a:lnTo>
                <a:lnTo>
                  <a:pt x="641" y="1391"/>
                </a:lnTo>
                <a:lnTo>
                  <a:pt x="639" y="1407"/>
                </a:lnTo>
                <a:lnTo>
                  <a:pt x="635" y="1420"/>
                </a:lnTo>
                <a:lnTo>
                  <a:pt x="633" y="1434"/>
                </a:lnTo>
                <a:lnTo>
                  <a:pt x="629" y="1447"/>
                </a:lnTo>
                <a:lnTo>
                  <a:pt x="626" y="1460"/>
                </a:lnTo>
                <a:lnTo>
                  <a:pt x="622" y="1472"/>
                </a:lnTo>
                <a:lnTo>
                  <a:pt x="618" y="1483"/>
                </a:lnTo>
                <a:lnTo>
                  <a:pt x="614" y="1493"/>
                </a:lnTo>
                <a:lnTo>
                  <a:pt x="608" y="1503"/>
                </a:lnTo>
                <a:lnTo>
                  <a:pt x="604" y="1512"/>
                </a:lnTo>
                <a:lnTo>
                  <a:pt x="601" y="1522"/>
                </a:lnTo>
                <a:lnTo>
                  <a:pt x="595" y="1530"/>
                </a:lnTo>
                <a:lnTo>
                  <a:pt x="589" y="1535"/>
                </a:lnTo>
                <a:lnTo>
                  <a:pt x="585" y="1543"/>
                </a:lnTo>
                <a:lnTo>
                  <a:pt x="572" y="1555"/>
                </a:lnTo>
                <a:lnTo>
                  <a:pt x="560" y="1564"/>
                </a:lnTo>
                <a:lnTo>
                  <a:pt x="549" y="1576"/>
                </a:lnTo>
                <a:lnTo>
                  <a:pt x="537" y="1583"/>
                </a:lnTo>
                <a:lnTo>
                  <a:pt x="526" y="1593"/>
                </a:lnTo>
                <a:lnTo>
                  <a:pt x="516" y="1601"/>
                </a:lnTo>
                <a:lnTo>
                  <a:pt x="507" y="1608"/>
                </a:lnTo>
                <a:lnTo>
                  <a:pt x="499" y="1614"/>
                </a:lnTo>
                <a:lnTo>
                  <a:pt x="489" y="1620"/>
                </a:lnTo>
                <a:lnTo>
                  <a:pt x="482" y="1624"/>
                </a:lnTo>
                <a:lnTo>
                  <a:pt x="474" y="1627"/>
                </a:lnTo>
                <a:lnTo>
                  <a:pt x="466" y="1631"/>
                </a:lnTo>
                <a:lnTo>
                  <a:pt x="461" y="1635"/>
                </a:lnTo>
                <a:lnTo>
                  <a:pt x="455" y="1637"/>
                </a:lnTo>
                <a:lnTo>
                  <a:pt x="449" y="1637"/>
                </a:lnTo>
                <a:lnTo>
                  <a:pt x="443" y="1637"/>
                </a:lnTo>
                <a:lnTo>
                  <a:pt x="438" y="1637"/>
                </a:lnTo>
                <a:lnTo>
                  <a:pt x="432" y="1637"/>
                </a:lnTo>
                <a:lnTo>
                  <a:pt x="426" y="1635"/>
                </a:lnTo>
                <a:lnTo>
                  <a:pt x="422" y="1631"/>
                </a:lnTo>
                <a:lnTo>
                  <a:pt x="417" y="1629"/>
                </a:lnTo>
                <a:lnTo>
                  <a:pt x="411" y="1626"/>
                </a:lnTo>
                <a:lnTo>
                  <a:pt x="405" y="1620"/>
                </a:lnTo>
                <a:lnTo>
                  <a:pt x="399" y="1616"/>
                </a:lnTo>
                <a:lnTo>
                  <a:pt x="392" y="1610"/>
                </a:lnTo>
                <a:lnTo>
                  <a:pt x="386" y="1602"/>
                </a:lnTo>
                <a:lnTo>
                  <a:pt x="380" y="1597"/>
                </a:lnTo>
                <a:lnTo>
                  <a:pt x="372" y="1589"/>
                </a:lnTo>
                <a:lnTo>
                  <a:pt x="367" y="1579"/>
                </a:lnTo>
                <a:lnTo>
                  <a:pt x="359" y="1572"/>
                </a:lnTo>
                <a:lnTo>
                  <a:pt x="351" y="1562"/>
                </a:lnTo>
                <a:lnTo>
                  <a:pt x="344" y="1553"/>
                </a:lnTo>
                <a:lnTo>
                  <a:pt x="326" y="1533"/>
                </a:lnTo>
                <a:lnTo>
                  <a:pt x="319" y="1522"/>
                </a:lnTo>
                <a:lnTo>
                  <a:pt x="309" y="1512"/>
                </a:lnTo>
                <a:lnTo>
                  <a:pt x="300" y="1503"/>
                </a:lnTo>
                <a:lnTo>
                  <a:pt x="288" y="1493"/>
                </a:lnTo>
                <a:lnTo>
                  <a:pt x="276" y="1483"/>
                </a:lnTo>
                <a:lnTo>
                  <a:pt x="265" y="1474"/>
                </a:lnTo>
                <a:lnTo>
                  <a:pt x="253" y="1464"/>
                </a:lnTo>
                <a:lnTo>
                  <a:pt x="240" y="1453"/>
                </a:lnTo>
                <a:lnTo>
                  <a:pt x="227" y="1443"/>
                </a:lnTo>
                <a:lnTo>
                  <a:pt x="211" y="1434"/>
                </a:lnTo>
                <a:lnTo>
                  <a:pt x="196" y="1424"/>
                </a:lnTo>
                <a:lnTo>
                  <a:pt x="181" y="1414"/>
                </a:lnTo>
                <a:lnTo>
                  <a:pt x="163" y="1405"/>
                </a:lnTo>
                <a:lnTo>
                  <a:pt x="146" y="1393"/>
                </a:lnTo>
                <a:lnTo>
                  <a:pt x="127" y="1384"/>
                </a:lnTo>
                <a:lnTo>
                  <a:pt x="110" y="1374"/>
                </a:lnTo>
                <a:lnTo>
                  <a:pt x="94" y="1366"/>
                </a:lnTo>
                <a:lnTo>
                  <a:pt x="79" y="1357"/>
                </a:lnTo>
                <a:lnTo>
                  <a:pt x="66" y="1349"/>
                </a:lnTo>
                <a:lnTo>
                  <a:pt x="52" y="1343"/>
                </a:lnTo>
                <a:lnTo>
                  <a:pt x="43" y="1336"/>
                </a:lnTo>
                <a:lnTo>
                  <a:pt x="31" y="1330"/>
                </a:lnTo>
                <a:lnTo>
                  <a:pt x="23" y="1324"/>
                </a:lnTo>
                <a:lnTo>
                  <a:pt x="16" y="1318"/>
                </a:lnTo>
                <a:lnTo>
                  <a:pt x="10" y="1315"/>
                </a:lnTo>
                <a:lnTo>
                  <a:pt x="6" y="1311"/>
                </a:lnTo>
                <a:lnTo>
                  <a:pt x="2" y="1307"/>
                </a:lnTo>
                <a:lnTo>
                  <a:pt x="0" y="1303"/>
                </a:lnTo>
                <a:lnTo>
                  <a:pt x="2" y="1301"/>
                </a:lnTo>
                <a:lnTo>
                  <a:pt x="4" y="1299"/>
                </a:lnTo>
                <a:lnTo>
                  <a:pt x="4" y="1297"/>
                </a:lnTo>
                <a:lnTo>
                  <a:pt x="6" y="1295"/>
                </a:lnTo>
                <a:lnTo>
                  <a:pt x="10" y="1293"/>
                </a:lnTo>
                <a:lnTo>
                  <a:pt x="14" y="1292"/>
                </a:lnTo>
                <a:lnTo>
                  <a:pt x="19" y="1292"/>
                </a:lnTo>
                <a:lnTo>
                  <a:pt x="27" y="1292"/>
                </a:lnTo>
                <a:lnTo>
                  <a:pt x="35" y="1290"/>
                </a:lnTo>
                <a:lnTo>
                  <a:pt x="44" y="1290"/>
                </a:lnTo>
                <a:lnTo>
                  <a:pt x="54" y="1290"/>
                </a:lnTo>
                <a:lnTo>
                  <a:pt x="66" y="1292"/>
                </a:lnTo>
                <a:lnTo>
                  <a:pt x="79" y="1292"/>
                </a:lnTo>
                <a:lnTo>
                  <a:pt x="92" y="1292"/>
                </a:lnTo>
                <a:lnTo>
                  <a:pt x="108" y="1293"/>
                </a:lnTo>
                <a:lnTo>
                  <a:pt x="123" y="1295"/>
                </a:lnTo>
                <a:lnTo>
                  <a:pt x="140" y="1297"/>
                </a:lnTo>
                <a:lnTo>
                  <a:pt x="160" y="1299"/>
                </a:lnTo>
                <a:lnTo>
                  <a:pt x="177" y="1303"/>
                </a:lnTo>
                <a:lnTo>
                  <a:pt x="194" y="1305"/>
                </a:lnTo>
                <a:lnTo>
                  <a:pt x="211" y="1309"/>
                </a:lnTo>
                <a:lnTo>
                  <a:pt x="229" y="1313"/>
                </a:lnTo>
                <a:lnTo>
                  <a:pt x="244" y="1315"/>
                </a:lnTo>
                <a:lnTo>
                  <a:pt x="259" y="1316"/>
                </a:lnTo>
                <a:lnTo>
                  <a:pt x="273" y="1320"/>
                </a:lnTo>
                <a:lnTo>
                  <a:pt x="286" y="1320"/>
                </a:lnTo>
                <a:lnTo>
                  <a:pt x="300" y="1322"/>
                </a:lnTo>
                <a:lnTo>
                  <a:pt x="313" y="1324"/>
                </a:lnTo>
                <a:lnTo>
                  <a:pt x="324" y="1324"/>
                </a:lnTo>
                <a:lnTo>
                  <a:pt x="334" y="1324"/>
                </a:lnTo>
                <a:lnTo>
                  <a:pt x="346" y="1324"/>
                </a:lnTo>
                <a:lnTo>
                  <a:pt x="355" y="1322"/>
                </a:lnTo>
                <a:lnTo>
                  <a:pt x="363" y="1320"/>
                </a:lnTo>
                <a:lnTo>
                  <a:pt x="372" y="1320"/>
                </a:lnTo>
                <a:lnTo>
                  <a:pt x="388" y="1315"/>
                </a:lnTo>
                <a:lnTo>
                  <a:pt x="401" y="1309"/>
                </a:lnTo>
                <a:lnTo>
                  <a:pt x="415" y="1301"/>
                </a:lnTo>
                <a:lnTo>
                  <a:pt x="420" y="1297"/>
                </a:lnTo>
                <a:lnTo>
                  <a:pt x="426" y="1293"/>
                </a:lnTo>
                <a:lnTo>
                  <a:pt x="430" y="1288"/>
                </a:lnTo>
                <a:lnTo>
                  <a:pt x="436" y="1282"/>
                </a:lnTo>
                <a:lnTo>
                  <a:pt x="440" y="1276"/>
                </a:lnTo>
                <a:lnTo>
                  <a:pt x="443" y="1268"/>
                </a:lnTo>
                <a:lnTo>
                  <a:pt x="447" y="1261"/>
                </a:lnTo>
                <a:lnTo>
                  <a:pt x="451" y="1253"/>
                </a:lnTo>
                <a:lnTo>
                  <a:pt x="455" y="1244"/>
                </a:lnTo>
                <a:lnTo>
                  <a:pt x="457" y="1234"/>
                </a:lnTo>
                <a:lnTo>
                  <a:pt x="459" y="1224"/>
                </a:lnTo>
                <a:lnTo>
                  <a:pt x="461" y="1213"/>
                </a:lnTo>
                <a:lnTo>
                  <a:pt x="463" y="1201"/>
                </a:lnTo>
                <a:lnTo>
                  <a:pt x="464" y="1190"/>
                </a:lnTo>
                <a:lnTo>
                  <a:pt x="466" y="1176"/>
                </a:lnTo>
                <a:lnTo>
                  <a:pt x="468" y="1161"/>
                </a:lnTo>
                <a:lnTo>
                  <a:pt x="468" y="1148"/>
                </a:lnTo>
                <a:lnTo>
                  <a:pt x="468" y="1130"/>
                </a:lnTo>
                <a:lnTo>
                  <a:pt x="470" y="1115"/>
                </a:lnTo>
                <a:lnTo>
                  <a:pt x="470" y="1098"/>
                </a:lnTo>
                <a:lnTo>
                  <a:pt x="470" y="1080"/>
                </a:lnTo>
                <a:lnTo>
                  <a:pt x="470" y="1061"/>
                </a:lnTo>
                <a:lnTo>
                  <a:pt x="470" y="1042"/>
                </a:lnTo>
                <a:lnTo>
                  <a:pt x="470" y="1023"/>
                </a:lnTo>
                <a:lnTo>
                  <a:pt x="472" y="1002"/>
                </a:lnTo>
                <a:lnTo>
                  <a:pt x="472" y="981"/>
                </a:lnTo>
                <a:lnTo>
                  <a:pt x="472" y="958"/>
                </a:lnTo>
                <a:lnTo>
                  <a:pt x="470" y="935"/>
                </a:lnTo>
                <a:lnTo>
                  <a:pt x="470" y="910"/>
                </a:lnTo>
                <a:lnTo>
                  <a:pt x="470" y="885"/>
                </a:lnTo>
                <a:lnTo>
                  <a:pt x="470" y="858"/>
                </a:lnTo>
                <a:lnTo>
                  <a:pt x="470" y="831"/>
                </a:lnTo>
                <a:lnTo>
                  <a:pt x="470" y="802"/>
                </a:lnTo>
                <a:lnTo>
                  <a:pt x="468" y="773"/>
                </a:lnTo>
                <a:lnTo>
                  <a:pt x="468" y="743"/>
                </a:lnTo>
                <a:lnTo>
                  <a:pt x="468" y="712"/>
                </a:lnTo>
                <a:lnTo>
                  <a:pt x="466" y="679"/>
                </a:lnTo>
                <a:lnTo>
                  <a:pt x="464" y="647"/>
                </a:lnTo>
                <a:lnTo>
                  <a:pt x="463" y="612"/>
                </a:lnTo>
                <a:lnTo>
                  <a:pt x="461" y="577"/>
                </a:lnTo>
                <a:lnTo>
                  <a:pt x="459" y="541"/>
                </a:lnTo>
                <a:lnTo>
                  <a:pt x="457" y="503"/>
                </a:lnTo>
                <a:lnTo>
                  <a:pt x="455" y="485"/>
                </a:lnTo>
                <a:lnTo>
                  <a:pt x="453" y="466"/>
                </a:lnTo>
                <a:lnTo>
                  <a:pt x="453" y="449"/>
                </a:lnTo>
                <a:lnTo>
                  <a:pt x="451" y="432"/>
                </a:lnTo>
                <a:lnTo>
                  <a:pt x="449" y="414"/>
                </a:lnTo>
                <a:lnTo>
                  <a:pt x="445" y="399"/>
                </a:lnTo>
                <a:lnTo>
                  <a:pt x="441" y="368"/>
                </a:lnTo>
                <a:lnTo>
                  <a:pt x="436" y="339"/>
                </a:lnTo>
                <a:lnTo>
                  <a:pt x="430" y="311"/>
                </a:lnTo>
                <a:lnTo>
                  <a:pt x="424" y="286"/>
                </a:lnTo>
                <a:lnTo>
                  <a:pt x="418" y="263"/>
                </a:lnTo>
                <a:lnTo>
                  <a:pt x="411" y="240"/>
                </a:lnTo>
                <a:lnTo>
                  <a:pt x="403" y="220"/>
                </a:lnTo>
                <a:lnTo>
                  <a:pt x="397" y="201"/>
                </a:lnTo>
                <a:lnTo>
                  <a:pt x="390" y="184"/>
                </a:lnTo>
                <a:lnTo>
                  <a:pt x="382" y="169"/>
                </a:lnTo>
                <a:lnTo>
                  <a:pt x="374" y="155"/>
                </a:lnTo>
                <a:lnTo>
                  <a:pt x="365" y="142"/>
                </a:lnTo>
                <a:lnTo>
                  <a:pt x="357" y="132"/>
                </a:lnTo>
                <a:lnTo>
                  <a:pt x="349" y="123"/>
                </a:lnTo>
                <a:lnTo>
                  <a:pt x="344" y="113"/>
                </a:lnTo>
                <a:lnTo>
                  <a:pt x="338" y="103"/>
                </a:lnTo>
                <a:lnTo>
                  <a:pt x="332" y="96"/>
                </a:lnTo>
                <a:lnTo>
                  <a:pt x="326" y="88"/>
                </a:lnTo>
                <a:lnTo>
                  <a:pt x="323" y="80"/>
                </a:lnTo>
                <a:lnTo>
                  <a:pt x="319" y="73"/>
                </a:lnTo>
                <a:lnTo>
                  <a:pt x="315" y="67"/>
                </a:lnTo>
                <a:lnTo>
                  <a:pt x="313" y="61"/>
                </a:lnTo>
                <a:lnTo>
                  <a:pt x="311" y="55"/>
                </a:lnTo>
                <a:lnTo>
                  <a:pt x="311" y="50"/>
                </a:lnTo>
                <a:lnTo>
                  <a:pt x="309" y="44"/>
                </a:lnTo>
                <a:lnTo>
                  <a:pt x="311" y="38"/>
                </a:lnTo>
                <a:lnTo>
                  <a:pt x="311" y="34"/>
                </a:lnTo>
                <a:lnTo>
                  <a:pt x="313" y="30"/>
                </a:lnTo>
                <a:lnTo>
                  <a:pt x="315" y="27"/>
                </a:lnTo>
                <a:lnTo>
                  <a:pt x="319" y="23"/>
                </a:lnTo>
                <a:lnTo>
                  <a:pt x="323" y="19"/>
                </a:lnTo>
                <a:lnTo>
                  <a:pt x="326" y="15"/>
                </a:lnTo>
                <a:lnTo>
                  <a:pt x="332" y="11"/>
                </a:lnTo>
                <a:lnTo>
                  <a:pt x="336" y="9"/>
                </a:lnTo>
                <a:lnTo>
                  <a:pt x="344" y="7"/>
                </a:lnTo>
                <a:lnTo>
                  <a:pt x="349" y="5"/>
                </a:lnTo>
                <a:lnTo>
                  <a:pt x="357" y="4"/>
                </a:lnTo>
                <a:lnTo>
                  <a:pt x="367" y="2"/>
                </a:lnTo>
                <a:lnTo>
                  <a:pt x="374" y="2"/>
                </a:lnTo>
                <a:lnTo>
                  <a:pt x="384" y="0"/>
                </a:lnTo>
                <a:lnTo>
                  <a:pt x="395" y="0"/>
                </a:lnTo>
                <a:lnTo>
                  <a:pt x="407" y="2"/>
                </a:lnTo>
                <a:lnTo>
                  <a:pt x="418" y="2"/>
                </a:lnTo>
                <a:lnTo>
                  <a:pt x="430" y="4"/>
                </a:lnTo>
                <a:lnTo>
                  <a:pt x="443" y="5"/>
                </a:lnTo>
                <a:lnTo>
                  <a:pt x="464" y="9"/>
                </a:lnTo>
                <a:lnTo>
                  <a:pt x="484" y="15"/>
                </a:lnTo>
                <a:lnTo>
                  <a:pt x="501" y="21"/>
                </a:lnTo>
                <a:lnTo>
                  <a:pt x="518" y="27"/>
                </a:lnTo>
                <a:lnTo>
                  <a:pt x="535" y="32"/>
                </a:lnTo>
                <a:lnTo>
                  <a:pt x="553" y="38"/>
                </a:lnTo>
                <a:lnTo>
                  <a:pt x="568" y="42"/>
                </a:lnTo>
                <a:lnTo>
                  <a:pt x="585" y="48"/>
                </a:lnTo>
                <a:lnTo>
                  <a:pt x="593" y="52"/>
                </a:lnTo>
                <a:lnTo>
                  <a:pt x="599" y="55"/>
                </a:lnTo>
                <a:lnTo>
                  <a:pt x="606" y="59"/>
                </a:lnTo>
                <a:lnTo>
                  <a:pt x="612" y="63"/>
                </a:lnTo>
                <a:lnTo>
                  <a:pt x="616" y="67"/>
                </a:lnTo>
                <a:lnTo>
                  <a:pt x="622" y="71"/>
                </a:lnTo>
                <a:lnTo>
                  <a:pt x="626" y="75"/>
                </a:lnTo>
                <a:lnTo>
                  <a:pt x="629" y="78"/>
                </a:lnTo>
                <a:lnTo>
                  <a:pt x="631" y="80"/>
                </a:lnTo>
                <a:lnTo>
                  <a:pt x="635" y="84"/>
                </a:lnTo>
                <a:lnTo>
                  <a:pt x="639" y="90"/>
                </a:lnTo>
                <a:lnTo>
                  <a:pt x="641" y="96"/>
                </a:lnTo>
                <a:lnTo>
                  <a:pt x="641" y="100"/>
                </a:lnTo>
                <a:lnTo>
                  <a:pt x="641" y="101"/>
                </a:lnTo>
                <a:lnTo>
                  <a:pt x="641" y="105"/>
                </a:lnTo>
                <a:lnTo>
                  <a:pt x="641" y="111"/>
                </a:lnTo>
                <a:lnTo>
                  <a:pt x="641" y="121"/>
                </a:lnTo>
                <a:lnTo>
                  <a:pt x="639" y="128"/>
                </a:lnTo>
                <a:lnTo>
                  <a:pt x="637" y="140"/>
                </a:lnTo>
                <a:lnTo>
                  <a:pt x="635" y="151"/>
                </a:lnTo>
                <a:lnTo>
                  <a:pt x="631" y="163"/>
                </a:lnTo>
                <a:lnTo>
                  <a:pt x="627" y="174"/>
                </a:lnTo>
                <a:lnTo>
                  <a:pt x="624" y="182"/>
                </a:lnTo>
                <a:lnTo>
                  <a:pt x="622" y="192"/>
                </a:lnTo>
                <a:lnTo>
                  <a:pt x="620" y="201"/>
                </a:lnTo>
                <a:lnTo>
                  <a:pt x="620" y="213"/>
                </a:lnTo>
                <a:lnTo>
                  <a:pt x="618" y="222"/>
                </a:lnTo>
                <a:lnTo>
                  <a:pt x="618" y="236"/>
                </a:lnTo>
                <a:lnTo>
                  <a:pt x="616" y="247"/>
                </a:lnTo>
                <a:lnTo>
                  <a:pt x="616" y="261"/>
                </a:lnTo>
                <a:lnTo>
                  <a:pt x="616" y="274"/>
                </a:lnTo>
                <a:lnTo>
                  <a:pt x="618" y="288"/>
                </a:lnTo>
                <a:lnTo>
                  <a:pt x="618" y="303"/>
                </a:lnTo>
                <a:lnTo>
                  <a:pt x="620" y="318"/>
                </a:lnTo>
                <a:lnTo>
                  <a:pt x="620" y="336"/>
                </a:lnTo>
                <a:lnTo>
                  <a:pt x="622" y="351"/>
                </a:lnTo>
                <a:lnTo>
                  <a:pt x="624" y="368"/>
                </a:lnTo>
                <a:lnTo>
                  <a:pt x="627" y="387"/>
                </a:lnTo>
              </a:path>
            </a:pathLst>
          </a:custGeom>
          <a:solidFill>
            <a:srgbClr val="FD584A"/>
          </a:solidFill>
          <a:ln w="9525">
            <a:solidFill>
              <a:srgbClr val="000000"/>
            </a:solidFill>
            <a:prstDash val="solid"/>
            <a:round/>
            <a:headEnd/>
            <a:tailEnd/>
          </a:ln>
        </p:spPr>
        <p:txBody>
          <a:bodyPr/>
          <a:lstStyle/>
          <a:p>
            <a:endParaRPr lang="zh-CN" altLang="en-US"/>
          </a:p>
        </p:txBody>
      </p:sp>
      <p:sp>
        <p:nvSpPr>
          <p:cNvPr id="20" name="Freeform 23">
            <a:extLst>
              <a:ext uri="{FF2B5EF4-FFF2-40B4-BE49-F238E27FC236}">
                <a16:creationId xmlns="" xmlns:a16="http://schemas.microsoft.com/office/drawing/2014/main" id="{721A94A5-E6BF-49E3-9CC7-A739537E7562}"/>
              </a:ext>
            </a:extLst>
          </p:cNvPr>
          <p:cNvSpPr>
            <a:spLocks/>
          </p:cNvSpPr>
          <p:nvPr/>
        </p:nvSpPr>
        <p:spPr bwMode="auto">
          <a:xfrm>
            <a:off x="5724525" y="2712244"/>
            <a:ext cx="420688" cy="371475"/>
          </a:xfrm>
          <a:custGeom>
            <a:avLst/>
            <a:gdLst>
              <a:gd name="T0" fmla="*/ 2147483646 w 532"/>
              <a:gd name="T1" fmla="*/ 2147483646 h 626"/>
              <a:gd name="T2" fmla="*/ 2147483646 w 532"/>
              <a:gd name="T3" fmla="*/ 2147483646 h 626"/>
              <a:gd name="T4" fmla="*/ 2147483646 w 532"/>
              <a:gd name="T5" fmla="*/ 2147483646 h 626"/>
              <a:gd name="T6" fmla="*/ 2147483646 w 532"/>
              <a:gd name="T7" fmla="*/ 2147483646 h 626"/>
              <a:gd name="T8" fmla="*/ 2147483646 w 532"/>
              <a:gd name="T9" fmla="*/ 2147483646 h 626"/>
              <a:gd name="T10" fmla="*/ 2147483646 w 532"/>
              <a:gd name="T11" fmla="*/ 2147483646 h 626"/>
              <a:gd name="T12" fmla="*/ 2147483646 w 532"/>
              <a:gd name="T13" fmla="*/ 2147483646 h 626"/>
              <a:gd name="T14" fmla="*/ 2147483646 w 532"/>
              <a:gd name="T15" fmla="*/ 2147483646 h 626"/>
              <a:gd name="T16" fmla="*/ 2147483646 w 532"/>
              <a:gd name="T17" fmla="*/ 2147483646 h 626"/>
              <a:gd name="T18" fmla="*/ 2147483646 w 532"/>
              <a:gd name="T19" fmla="*/ 2147483646 h 626"/>
              <a:gd name="T20" fmla="*/ 2147483646 w 532"/>
              <a:gd name="T21" fmla="*/ 2147483646 h 626"/>
              <a:gd name="T22" fmla="*/ 2147483646 w 532"/>
              <a:gd name="T23" fmla="*/ 2147483646 h 626"/>
              <a:gd name="T24" fmla="*/ 0 w 532"/>
              <a:gd name="T25" fmla="*/ 2147483646 h 626"/>
              <a:gd name="T26" fmla="*/ 0 w 532"/>
              <a:gd name="T27" fmla="*/ 2147483646 h 626"/>
              <a:gd name="T28" fmla="*/ 2147483646 w 532"/>
              <a:gd name="T29" fmla="*/ 2147483646 h 626"/>
              <a:gd name="T30" fmla="*/ 2147483646 w 532"/>
              <a:gd name="T31" fmla="*/ 2147483646 h 626"/>
              <a:gd name="T32" fmla="*/ 2147483646 w 532"/>
              <a:gd name="T33" fmla="*/ 2147483646 h 626"/>
              <a:gd name="T34" fmla="*/ 2147483646 w 532"/>
              <a:gd name="T35" fmla="*/ 2147483646 h 626"/>
              <a:gd name="T36" fmla="*/ 2147483646 w 532"/>
              <a:gd name="T37" fmla="*/ 2147483646 h 626"/>
              <a:gd name="T38" fmla="*/ 2147483646 w 532"/>
              <a:gd name="T39" fmla="*/ 2147483646 h 626"/>
              <a:gd name="T40" fmla="*/ 2147483646 w 532"/>
              <a:gd name="T41" fmla="*/ 2147483646 h 626"/>
              <a:gd name="T42" fmla="*/ 2147483646 w 532"/>
              <a:gd name="T43" fmla="*/ 2147483646 h 626"/>
              <a:gd name="T44" fmla="*/ 2147483646 w 532"/>
              <a:gd name="T45" fmla="*/ 2147483646 h 626"/>
              <a:gd name="T46" fmla="*/ 2147483646 w 532"/>
              <a:gd name="T47" fmla="*/ 2147483646 h 626"/>
              <a:gd name="T48" fmla="*/ 2147483646 w 532"/>
              <a:gd name="T49" fmla="*/ 2147483646 h 626"/>
              <a:gd name="T50" fmla="*/ 2147483646 w 532"/>
              <a:gd name="T51" fmla="*/ 2147483646 h 626"/>
              <a:gd name="T52" fmla="*/ 2147483646 w 532"/>
              <a:gd name="T53" fmla="*/ 2147483646 h 626"/>
              <a:gd name="T54" fmla="*/ 2147483646 w 532"/>
              <a:gd name="T55" fmla="*/ 2147483646 h 626"/>
              <a:gd name="T56" fmla="*/ 2147483646 w 532"/>
              <a:gd name="T57" fmla="*/ 2147483646 h 626"/>
              <a:gd name="T58" fmla="*/ 2147483646 w 532"/>
              <a:gd name="T59" fmla="*/ 2147483646 h 626"/>
              <a:gd name="T60" fmla="*/ 2147483646 w 532"/>
              <a:gd name="T61" fmla="*/ 2147483646 h 626"/>
              <a:gd name="T62" fmla="*/ 2147483646 w 532"/>
              <a:gd name="T63" fmla="*/ 2147483646 h 626"/>
              <a:gd name="T64" fmla="*/ 2147483646 w 532"/>
              <a:gd name="T65" fmla="*/ 2147483646 h 626"/>
              <a:gd name="T66" fmla="*/ 2147483646 w 532"/>
              <a:gd name="T67" fmla="*/ 2147483646 h 626"/>
              <a:gd name="T68" fmla="*/ 2147483646 w 532"/>
              <a:gd name="T69" fmla="*/ 2147483646 h 626"/>
              <a:gd name="T70" fmla="*/ 2147483646 w 532"/>
              <a:gd name="T71" fmla="*/ 0 h 626"/>
              <a:gd name="T72" fmla="*/ 2147483646 w 532"/>
              <a:gd name="T73" fmla="*/ 2147483646 h 626"/>
              <a:gd name="T74" fmla="*/ 2147483646 w 532"/>
              <a:gd name="T75" fmla="*/ 2147483646 h 626"/>
              <a:gd name="T76" fmla="*/ 2147483646 w 532"/>
              <a:gd name="T77" fmla="*/ 2147483646 h 626"/>
              <a:gd name="T78" fmla="*/ 2147483646 w 532"/>
              <a:gd name="T79" fmla="*/ 2147483646 h 626"/>
              <a:gd name="T80" fmla="*/ 2147483646 w 532"/>
              <a:gd name="T81" fmla="*/ 2147483646 h 626"/>
              <a:gd name="T82" fmla="*/ 2147483646 w 532"/>
              <a:gd name="T83" fmla="*/ 2147483646 h 626"/>
              <a:gd name="T84" fmla="*/ 2147483646 w 532"/>
              <a:gd name="T85" fmla="*/ 2147483646 h 626"/>
              <a:gd name="T86" fmla="*/ 2147483646 w 532"/>
              <a:gd name="T87" fmla="*/ 2147483646 h 626"/>
              <a:gd name="T88" fmla="*/ 2147483646 w 532"/>
              <a:gd name="T89" fmla="*/ 2147483646 h 626"/>
              <a:gd name="T90" fmla="*/ 2147483646 w 532"/>
              <a:gd name="T91" fmla="*/ 2147483646 h 626"/>
              <a:gd name="T92" fmla="*/ 2147483646 w 532"/>
              <a:gd name="T93" fmla="*/ 2147483646 h 626"/>
              <a:gd name="T94" fmla="*/ 2147483646 w 532"/>
              <a:gd name="T95" fmla="*/ 2147483646 h 626"/>
              <a:gd name="T96" fmla="*/ 2147483646 w 532"/>
              <a:gd name="T97" fmla="*/ 2147483646 h 626"/>
              <a:gd name="T98" fmla="*/ 2147483646 w 532"/>
              <a:gd name="T99" fmla="*/ 2147483646 h 626"/>
              <a:gd name="T100" fmla="*/ 2147483646 w 532"/>
              <a:gd name="T101" fmla="*/ 2147483646 h 626"/>
              <a:gd name="T102" fmla="*/ 2147483646 w 532"/>
              <a:gd name="T103" fmla="*/ 2147483646 h 626"/>
              <a:gd name="T104" fmla="*/ 2147483646 w 532"/>
              <a:gd name="T105" fmla="*/ 2147483646 h 626"/>
              <a:gd name="T106" fmla="*/ 2147483646 w 532"/>
              <a:gd name="T107" fmla="*/ 2147483646 h 626"/>
              <a:gd name="T108" fmla="*/ 2147483646 w 532"/>
              <a:gd name="T109" fmla="*/ 2147483646 h 626"/>
              <a:gd name="T110" fmla="*/ 2147483646 w 532"/>
              <a:gd name="T111" fmla="*/ 2147483646 h 626"/>
              <a:gd name="T112" fmla="*/ 2147483646 w 532"/>
              <a:gd name="T113" fmla="*/ 2147483646 h 626"/>
              <a:gd name="T114" fmla="*/ 2147483646 w 532"/>
              <a:gd name="T115" fmla="*/ 2147483646 h 626"/>
              <a:gd name="T116" fmla="*/ 2147483646 w 532"/>
              <a:gd name="T117" fmla="*/ 2147483646 h 626"/>
              <a:gd name="T118" fmla="*/ 2147483646 w 532"/>
              <a:gd name="T119" fmla="*/ 2147483646 h 626"/>
              <a:gd name="T120" fmla="*/ 2147483646 w 532"/>
              <a:gd name="T121" fmla="*/ 2147483646 h 62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32" h="626">
                <a:moveTo>
                  <a:pt x="106" y="626"/>
                </a:moveTo>
                <a:lnTo>
                  <a:pt x="96" y="626"/>
                </a:lnTo>
                <a:lnTo>
                  <a:pt x="87" y="626"/>
                </a:lnTo>
                <a:lnTo>
                  <a:pt x="79" y="624"/>
                </a:lnTo>
                <a:lnTo>
                  <a:pt x="71" y="624"/>
                </a:lnTo>
                <a:lnTo>
                  <a:pt x="66" y="622"/>
                </a:lnTo>
                <a:lnTo>
                  <a:pt x="60" y="620"/>
                </a:lnTo>
                <a:lnTo>
                  <a:pt x="54" y="618"/>
                </a:lnTo>
                <a:lnTo>
                  <a:pt x="50" y="614"/>
                </a:lnTo>
                <a:lnTo>
                  <a:pt x="46" y="612"/>
                </a:lnTo>
                <a:lnTo>
                  <a:pt x="45" y="609"/>
                </a:lnTo>
                <a:lnTo>
                  <a:pt x="41" y="605"/>
                </a:lnTo>
                <a:lnTo>
                  <a:pt x="39" y="601"/>
                </a:lnTo>
                <a:lnTo>
                  <a:pt x="35" y="595"/>
                </a:lnTo>
                <a:lnTo>
                  <a:pt x="33" y="591"/>
                </a:lnTo>
                <a:lnTo>
                  <a:pt x="31" y="584"/>
                </a:lnTo>
                <a:lnTo>
                  <a:pt x="27" y="578"/>
                </a:lnTo>
                <a:lnTo>
                  <a:pt x="25" y="570"/>
                </a:lnTo>
                <a:lnTo>
                  <a:pt x="23" y="562"/>
                </a:lnTo>
                <a:lnTo>
                  <a:pt x="18" y="545"/>
                </a:lnTo>
                <a:lnTo>
                  <a:pt x="12" y="528"/>
                </a:lnTo>
                <a:lnTo>
                  <a:pt x="6" y="509"/>
                </a:lnTo>
                <a:lnTo>
                  <a:pt x="4" y="499"/>
                </a:lnTo>
                <a:lnTo>
                  <a:pt x="2" y="489"/>
                </a:lnTo>
                <a:lnTo>
                  <a:pt x="2" y="480"/>
                </a:lnTo>
                <a:lnTo>
                  <a:pt x="0" y="470"/>
                </a:lnTo>
                <a:lnTo>
                  <a:pt x="0" y="463"/>
                </a:lnTo>
                <a:lnTo>
                  <a:pt x="0" y="455"/>
                </a:lnTo>
                <a:lnTo>
                  <a:pt x="2" y="447"/>
                </a:lnTo>
                <a:lnTo>
                  <a:pt x="2" y="440"/>
                </a:lnTo>
                <a:lnTo>
                  <a:pt x="4" y="434"/>
                </a:lnTo>
                <a:lnTo>
                  <a:pt x="6" y="426"/>
                </a:lnTo>
                <a:lnTo>
                  <a:pt x="8" y="420"/>
                </a:lnTo>
                <a:lnTo>
                  <a:pt x="10" y="417"/>
                </a:lnTo>
                <a:lnTo>
                  <a:pt x="14" y="413"/>
                </a:lnTo>
                <a:lnTo>
                  <a:pt x="16" y="409"/>
                </a:lnTo>
                <a:lnTo>
                  <a:pt x="18" y="405"/>
                </a:lnTo>
                <a:lnTo>
                  <a:pt x="22" y="403"/>
                </a:lnTo>
                <a:lnTo>
                  <a:pt x="23" y="401"/>
                </a:lnTo>
                <a:lnTo>
                  <a:pt x="27" y="397"/>
                </a:lnTo>
                <a:lnTo>
                  <a:pt x="31" y="395"/>
                </a:lnTo>
                <a:lnTo>
                  <a:pt x="37" y="392"/>
                </a:lnTo>
                <a:lnTo>
                  <a:pt x="43" y="388"/>
                </a:lnTo>
                <a:lnTo>
                  <a:pt x="50" y="382"/>
                </a:lnTo>
                <a:lnTo>
                  <a:pt x="56" y="378"/>
                </a:lnTo>
                <a:lnTo>
                  <a:pt x="66" y="374"/>
                </a:lnTo>
                <a:lnTo>
                  <a:pt x="73" y="369"/>
                </a:lnTo>
                <a:lnTo>
                  <a:pt x="85" y="363"/>
                </a:lnTo>
                <a:lnTo>
                  <a:pt x="94" y="357"/>
                </a:lnTo>
                <a:lnTo>
                  <a:pt x="106" y="351"/>
                </a:lnTo>
                <a:lnTo>
                  <a:pt x="119" y="346"/>
                </a:lnTo>
                <a:lnTo>
                  <a:pt x="133" y="340"/>
                </a:lnTo>
                <a:lnTo>
                  <a:pt x="146" y="334"/>
                </a:lnTo>
                <a:lnTo>
                  <a:pt x="163" y="328"/>
                </a:lnTo>
                <a:lnTo>
                  <a:pt x="169" y="324"/>
                </a:lnTo>
                <a:lnTo>
                  <a:pt x="177" y="321"/>
                </a:lnTo>
                <a:lnTo>
                  <a:pt x="185" y="317"/>
                </a:lnTo>
                <a:lnTo>
                  <a:pt x="190" y="313"/>
                </a:lnTo>
                <a:lnTo>
                  <a:pt x="208" y="301"/>
                </a:lnTo>
                <a:lnTo>
                  <a:pt x="223" y="288"/>
                </a:lnTo>
                <a:lnTo>
                  <a:pt x="240" y="275"/>
                </a:lnTo>
                <a:lnTo>
                  <a:pt x="259" y="257"/>
                </a:lnTo>
                <a:lnTo>
                  <a:pt x="279" y="240"/>
                </a:lnTo>
                <a:lnTo>
                  <a:pt x="298" y="221"/>
                </a:lnTo>
                <a:lnTo>
                  <a:pt x="319" y="198"/>
                </a:lnTo>
                <a:lnTo>
                  <a:pt x="340" y="175"/>
                </a:lnTo>
                <a:lnTo>
                  <a:pt x="361" y="150"/>
                </a:lnTo>
                <a:lnTo>
                  <a:pt x="382" y="123"/>
                </a:lnTo>
                <a:lnTo>
                  <a:pt x="405" y="94"/>
                </a:lnTo>
                <a:lnTo>
                  <a:pt x="428" y="65"/>
                </a:lnTo>
                <a:lnTo>
                  <a:pt x="451" y="33"/>
                </a:lnTo>
                <a:lnTo>
                  <a:pt x="474" y="0"/>
                </a:lnTo>
                <a:lnTo>
                  <a:pt x="482" y="2"/>
                </a:lnTo>
                <a:lnTo>
                  <a:pt x="489" y="6"/>
                </a:lnTo>
                <a:lnTo>
                  <a:pt x="495" y="10"/>
                </a:lnTo>
                <a:lnTo>
                  <a:pt x="501" y="13"/>
                </a:lnTo>
                <a:lnTo>
                  <a:pt x="507" y="19"/>
                </a:lnTo>
                <a:lnTo>
                  <a:pt x="511" y="25"/>
                </a:lnTo>
                <a:lnTo>
                  <a:pt x="516" y="31"/>
                </a:lnTo>
                <a:lnTo>
                  <a:pt x="518" y="36"/>
                </a:lnTo>
                <a:lnTo>
                  <a:pt x="522" y="44"/>
                </a:lnTo>
                <a:lnTo>
                  <a:pt x="524" y="52"/>
                </a:lnTo>
                <a:lnTo>
                  <a:pt x="530" y="69"/>
                </a:lnTo>
                <a:lnTo>
                  <a:pt x="532" y="86"/>
                </a:lnTo>
                <a:lnTo>
                  <a:pt x="532" y="106"/>
                </a:lnTo>
                <a:lnTo>
                  <a:pt x="532" y="129"/>
                </a:lnTo>
                <a:lnTo>
                  <a:pt x="530" y="154"/>
                </a:lnTo>
                <a:lnTo>
                  <a:pt x="526" y="177"/>
                </a:lnTo>
                <a:lnTo>
                  <a:pt x="520" y="200"/>
                </a:lnTo>
                <a:lnTo>
                  <a:pt x="514" y="223"/>
                </a:lnTo>
                <a:lnTo>
                  <a:pt x="507" y="244"/>
                </a:lnTo>
                <a:lnTo>
                  <a:pt x="499" y="265"/>
                </a:lnTo>
                <a:lnTo>
                  <a:pt x="489" y="286"/>
                </a:lnTo>
                <a:lnTo>
                  <a:pt x="472" y="311"/>
                </a:lnTo>
                <a:lnTo>
                  <a:pt x="455" y="336"/>
                </a:lnTo>
                <a:lnTo>
                  <a:pt x="434" y="361"/>
                </a:lnTo>
                <a:lnTo>
                  <a:pt x="424" y="374"/>
                </a:lnTo>
                <a:lnTo>
                  <a:pt x="413" y="388"/>
                </a:lnTo>
                <a:lnTo>
                  <a:pt x="401" y="401"/>
                </a:lnTo>
                <a:lnTo>
                  <a:pt x="390" y="415"/>
                </a:lnTo>
                <a:lnTo>
                  <a:pt x="376" y="428"/>
                </a:lnTo>
                <a:lnTo>
                  <a:pt x="363" y="442"/>
                </a:lnTo>
                <a:lnTo>
                  <a:pt x="349" y="457"/>
                </a:lnTo>
                <a:lnTo>
                  <a:pt x="334" y="470"/>
                </a:lnTo>
                <a:lnTo>
                  <a:pt x="321" y="484"/>
                </a:lnTo>
                <a:lnTo>
                  <a:pt x="305" y="499"/>
                </a:lnTo>
                <a:lnTo>
                  <a:pt x="286" y="514"/>
                </a:lnTo>
                <a:lnTo>
                  <a:pt x="269" y="528"/>
                </a:lnTo>
                <a:lnTo>
                  <a:pt x="254" y="541"/>
                </a:lnTo>
                <a:lnTo>
                  <a:pt x="238" y="555"/>
                </a:lnTo>
                <a:lnTo>
                  <a:pt x="223" y="566"/>
                </a:lnTo>
                <a:lnTo>
                  <a:pt x="209" y="576"/>
                </a:lnTo>
                <a:lnTo>
                  <a:pt x="196" y="585"/>
                </a:lnTo>
                <a:lnTo>
                  <a:pt x="185" y="593"/>
                </a:lnTo>
                <a:lnTo>
                  <a:pt x="173" y="601"/>
                </a:lnTo>
                <a:lnTo>
                  <a:pt x="162" y="609"/>
                </a:lnTo>
                <a:lnTo>
                  <a:pt x="152" y="612"/>
                </a:lnTo>
                <a:lnTo>
                  <a:pt x="140" y="618"/>
                </a:lnTo>
                <a:lnTo>
                  <a:pt x="131" y="620"/>
                </a:lnTo>
                <a:lnTo>
                  <a:pt x="123" y="624"/>
                </a:lnTo>
                <a:lnTo>
                  <a:pt x="114" y="626"/>
                </a:lnTo>
                <a:lnTo>
                  <a:pt x="106" y="626"/>
                </a:lnTo>
              </a:path>
            </a:pathLst>
          </a:custGeom>
          <a:solidFill>
            <a:srgbClr val="FD584A"/>
          </a:solidFill>
          <a:ln w="9525">
            <a:solidFill>
              <a:srgbClr val="000000"/>
            </a:solidFill>
            <a:prstDash val="solid"/>
            <a:round/>
            <a:headEnd/>
            <a:tailEnd/>
          </a:ln>
        </p:spPr>
        <p:txBody>
          <a:bodyPr/>
          <a:lstStyle/>
          <a:p>
            <a:endParaRPr lang="zh-CN" altLang="en-US" sz="2200">
              <a:solidFill>
                <a:srgbClr val="595959"/>
              </a:solidFill>
              <a:latin typeface="微软雅黑" panose="020B0503020204020204" pitchFamily="34" charset="-122"/>
              <a:ea typeface="微软雅黑" panose="020B0503020204020204" pitchFamily="34" charset="-122"/>
            </a:endParaRPr>
          </a:p>
        </p:txBody>
      </p:sp>
      <p:sp>
        <p:nvSpPr>
          <p:cNvPr id="21" name="Freeform 24">
            <a:extLst>
              <a:ext uri="{FF2B5EF4-FFF2-40B4-BE49-F238E27FC236}">
                <a16:creationId xmlns="" xmlns:a16="http://schemas.microsoft.com/office/drawing/2014/main" id="{66D94649-7928-4E91-9725-73B8CD52E406}"/>
              </a:ext>
            </a:extLst>
          </p:cNvPr>
          <p:cNvSpPr>
            <a:spLocks/>
          </p:cNvSpPr>
          <p:nvPr/>
        </p:nvSpPr>
        <p:spPr bwMode="auto">
          <a:xfrm>
            <a:off x="7146925" y="2714625"/>
            <a:ext cx="579438" cy="332185"/>
          </a:xfrm>
          <a:custGeom>
            <a:avLst/>
            <a:gdLst>
              <a:gd name="T0" fmla="*/ 2147483646 w 728"/>
              <a:gd name="T1" fmla="*/ 2147483646 h 556"/>
              <a:gd name="T2" fmla="*/ 2147483646 w 728"/>
              <a:gd name="T3" fmla="*/ 2147483646 h 556"/>
              <a:gd name="T4" fmla="*/ 2147483646 w 728"/>
              <a:gd name="T5" fmla="*/ 2147483646 h 556"/>
              <a:gd name="T6" fmla="*/ 2147483646 w 728"/>
              <a:gd name="T7" fmla="*/ 2147483646 h 556"/>
              <a:gd name="T8" fmla="*/ 2147483646 w 728"/>
              <a:gd name="T9" fmla="*/ 2147483646 h 556"/>
              <a:gd name="T10" fmla="*/ 2147483646 w 728"/>
              <a:gd name="T11" fmla="*/ 2147483646 h 556"/>
              <a:gd name="T12" fmla="*/ 2147483646 w 728"/>
              <a:gd name="T13" fmla="*/ 2147483646 h 556"/>
              <a:gd name="T14" fmla="*/ 2147483646 w 728"/>
              <a:gd name="T15" fmla="*/ 2147483646 h 556"/>
              <a:gd name="T16" fmla="*/ 2147483646 w 728"/>
              <a:gd name="T17" fmla="*/ 2147483646 h 556"/>
              <a:gd name="T18" fmla="*/ 0 w 728"/>
              <a:gd name="T19" fmla="*/ 2147483646 h 556"/>
              <a:gd name="T20" fmla="*/ 2147483646 w 728"/>
              <a:gd name="T21" fmla="*/ 2147483646 h 556"/>
              <a:gd name="T22" fmla="*/ 2147483646 w 728"/>
              <a:gd name="T23" fmla="*/ 2147483646 h 556"/>
              <a:gd name="T24" fmla="*/ 2147483646 w 728"/>
              <a:gd name="T25" fmla="*/ 2147483646 h 556"/>
              <a:gd name="T26" fmla="*/ 2147483646 w 728"/>
              <a:gd name="T27" fmla="*/ 0 h 556"/>
              <a:gd name="T28" fmla="*/ 2147483646 w 728"/>
              <a:gd name="T29" fmla="*/ 2147483646 h 556"/>
              <a:gd name="T30" fmla="*/ 2147483646 w 728"/>
              <a:gd name="T31" fmla="*/ 2147483646 h 556"/>
              <a:gd name="T32" fmla="*/ 2147483646 w 728"/>
              <a:gd name="T33" fmla="*/ 2147483646 h 556"/>
              <a:gd name="T34" fmla="*/ 2147483646 w 728"/>
              <a:gd name="T35" fmla="*/ 2147483646 h 556"/>
              <a:gd name="T36" fmla="*/ 2147483646 w 728"/>
              <a:gd name="T37" fmla="*/ 2147483646 h 556"/>
              <a:gd name="T38" fmla="*/ 2147483646 w 728"/>
              <a:gd name="T39" fmla="*/ 2147483646 h 556"/>
              <a:gd name="T40" fmla="*/ 2147483646 w 728"/>
              <a:gd name="T41" fmla="*/ 2147483646 h 556"/>
              <a:gd name="T42" fmla="*/ 2147483646 w 728"/>
              <a:gd name="T43" fmla="*/ 2147483646 h 556"/>
              <a:gd name="T44" fmla="*/ 2147483646 w 728"/>
              <a:gd name="T45" fmla="*/ 2147483646 h 556"/>
              <a:gd name="T46" fmla="*/ 2147483646 w 728"/>
              <a:gd name="T47" fmla="*/ 2147483646 h 556"/>
              <a:gd name="T48" fmla="*/ 2147483646 w 728"/>
              <a:gd name="T49" fmla="*/ 2147483646 h 556"/>
              <a:gd name="T50" fmla="*/ 2147483646 w 728"/>
              <a:gd name="T51" fmla="*/ 2147483646 h 556"/>
              <a:gd name="T52" fmla="*/ 2147483646 w 728"/>
              <a:gd name="T53" fmla="*/ 2147483646 h 556"/>
              <a:gd name="T54" fmla="*/ 2147483646 w 728"/>
              <a:gd name="T55" fmla="*/ 2147483646 h 556"/>
              <a:gd name="T56" fmla="*/ 2147483646 w 728"/>
              <a:gd name="T57" fmla="*/ 2147483646 h 556"/>
              <a:gd name="T58" fmla="*/ 2147483646 w 728"/>
              <a:gd name="T59" fmla="*/ 2147483646 h 556"/>
              <a:gd name="T60" fmla="*/ 2147483646 w 728"/>
              <a:gd name="T61" fmla="*/ 2147483646 h 556"/>
              <a:gd name="T62" fmla="*/ 2147483646 w 728"/>
              <a:gd name="T63" fmla="*/ 2147483646 h 556"/>
              <a:gd name="T64" fmla="*/ 2147483646 w 728"/>
              <a:gd name="T65" fmla="*/ 2147483646 h 556"/>
              <a:gd name="T66" fmla="*/ 2147483646 w 728"/>
              <a:gd name="T67" fmla="*/ 2147483646 h 556"/>
              <a:gd name="T68" fmla="*/ 2147483646 w 728"/>
              <a:gd name="T69" fmla="*/ 2147483646 h 556"/>
              <a:gd name="T70" fmla="*/ 2147483646 w 728"/>
              <a:gd name="T71" fmla="*/ 2147483646 h 556"/>
              <a:gd name="T72" fmla="*/ 2147483646 w 728"/>
              <a:gd name="T73" fmla="*/ 2147483646 h 556"/>
              <a:gd name="T74" fmla="*/ 2147483646 w 728"/>
              <a:gd name="T75" fmla="*/ 2147483646 h 556"/>
              <a:gd name="T76" fmla="*/ 2147483646 w 728"/>
              <a:gd name="T77" fmla="*/ 2147483646 h 556"/>
              <a:gd name="T78" fmla="*/ 2147483646 w 728"/>
              <a:gd name="T79" fmla="*/ 2147483646 h 556"/>
              <a:gd name="T80" fmla="*/ 2147483646 w 728"/>
              <a:gd name="T81" fmla="*/ 2147483646 h 556"/>
              <a:gd name="T82" fmla="*/ 2147483646 w 728"/>
              <a:gd name="T83" fmla="*/ 2147483646 h 556"/>
              <a:gd name="T84" fmla="*/ 2147483646 w 728"/>
              <a:gd name="T85" fmla="*/ 2147483646 h 556"/>
              <a:gd name="T86" fmla="*/ 2147483646 w 728"/>
              <a:gd name="T87" fmla="*/ 2147483646 h 556"/>
              <a:gd name="T88" fmla="*/ 2147483646 w 728"/>
              <a:gd name="T89" fmla="*/ 2147483646 h 556"/>
              <a:gd name="T90" fmla="*/ 2147483646 w 728"/>
              <a:gd name="T91" fmla="*/ 2147483646 h 556"/>
              <a:gd name="T92" fmla="*/ 2147483646 w 728"/>
              <a:gd name="T93" fmla="*/ 2147483646 h 556"/>
              <a:gd name="T94" fmla="*/ 2147483646 w 728"/>
              <a:gd name="T95" fmla="*/ 2147483646 h 55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728" h="556">
                <a:moveTo>
                  <a:pt x="354" y="364"/>
                </a:moveTo>
                <a:lnTo>
                  <a:pt x="324" y="341"/>
                </a:lnTo>
                <a:lnTo>
                  <a:pt x="295" y="318"/>
                </a:lnTo>
                <a:lnTo>
                  <a:pt x="266" y="297"/>
                </a:lnTo>
                <a:lnTo>
                  <a:pt x="241" y="276"/>
                </a:lnTo>
                <a:lnTo>
                  <a:pt x="216" y="257"/>
                </a:lnTo>
                <a:lnTo>
                  <a:pt x="193" y="238"/>
                </a:lnTo>
                <a:lnTo>
                  <a:pt x="172" y="221"/>
                </a:lnTo>
                <a:lnTo>
                  <a:pt x="153" y="203"/>
                </a:lnTo>
                <a:lnTo>
                  <a:pt x="136" y="188"/>
                </a:lnTo>
                <a:lnTo>
                  <a:pt x="119" y="173"/>
                </a:lnTo>
                <a:lnTo>
                  <a:pt x="103" y="159"/>
                </a:lnTo>
                <a:lnTo>
                  <a:pt x="92" y="146"/>
                </a:lnTo>
                <a:lnTo>
                  <a:pt x="80" y="132"/>
                </a:lnTo>
                <a:lnTo>
                  <a:pt x="71" y="121"/>
                </a:lnTo>
                <a:lnTo>
                  <a:pt x="63" y="109"/>
                </a:lnTo>
                <a:lnTo>
                  <a:pt x="57" y="100"/>
                </a:lnTo>
                <a:lnTo>
                  <a:pt x="50" y="92"/>
                </a:lnTo>
                <a:lnTo>
                  <a:pt x="42" y="84"/>
                </a:lnTo>
                <a:lnTo>
                  <a:pt x="36" y="77"/>
                </a:lnTo>
                <a:lnTo>
                  <a:pt x="30" y="69"/>
                </a:lnTo>
                <a:lnTo>
                  <a:pt x="25" y="63"/>
                </a:lnTo>
                <a:lnTo>
                  <a:pt x="21" y="57"/>
                </a:lnTo>
                <a:lnTo>
                  <a:pt x="17" y="52"/>
                </a:lnTo>
                <a:lnTo>
                  <a:pt x="13" y="46"/>
                </a:lnTo>
                <a:lnTo>
                  <a:pt x="9" y="40"/>
                </a:lnTo>
                <a:lnTo>
                  <a:pt x="7" y="34"/>
                </a:lnTo>
                <a:lnTo>
                  <a:pt x="4" y="27"/>
                </a:lnTo>
                <a:lnTo>
                  <a:pt x="2" y="19"/>
                </a:lnTo>
                <a:lnTo>
                  <a:pt x="0" y="17"/>
                </a:lnTo>
                <a:lnTo>
                  <a:pt x="0" y="15"/>
                </a:lnTo>
                <a:lnTo>
                  <a:pt x="0" y="13"/>
                </a:lnTo>
                <a:lnTo>
                  <a:pt x="2" y="11"/>
                </a:lnTo>
                <a:lnTo>
                  <a:pt x="4" y="9"/>
                </a:lnTo>
                <a:lnTo>
                  <a:pt x="5" y="7"/>
                </a:lnTo>
                <a:lnTo>
                  <a:pt x="9" y="6"/>
                </a:lnTo>
                <a:lnTo>
                  <a:pt x="13" y="4"/>
                </a:lnTo>
                <a:lnTo>
                  <a:pt x="17" y="2"/>
                </a:lnTo>
                <a:lnTo>
                  <a:pt x="23" y="2"/>
                </a:lnTo>
                <a:lnTo>
                  <a:pt x="30" y="0"/>
                </a:lnTo>
                <a:lnTo>
                  <a:pt x="36" y="0"/>
                </a:lnTo>
                <a:lnTo>
                  <a:pt x="46" y="0"/>
                </a:lnTo>
                <a:lnTo>
                  <a:pt x="53" y="0"/>
                </a:lnTo>
                <a:lnTo>
                  <a:pt x="65" y="0"/>
                </a:lnTo>
                <a:lnTo>
                  <a:pt x="74" y="2"/>
                </a:lnTo>
                <a:lnTo>
                  <a:pt x="86" y="2"/>
                </a:lnTo>
                <a:lnTo>
                  <a:pt x="99" y="4"/>
                </a:lnTo>
                <a:lnTo>
                  <a:pt x="111" y="7"/>
                </a:lnTo>
                <a:lnTo>
                  <a:pt x="122" y="9"/>
                </a:lnTo>
                <a:lnTo>
                  <a:pt x="138" y="13"/>
                </a:lnTo>
                <a:lnTo>
                  <a:pt x="153" y="19"/>
                </a:lnTo>
                <a:lnTo>
                  <a:pt x="168" y="23"/>
                </a:lnTo>
                <a:lnTo>
                  <a:pt x="188" y="29"/>
                </a:lnTo>
                <a:lnTo>
                  <a:pt x="207" y="36"/>
                </a:lnTo>
                <a:lnTo>
                  <a:pt x="228" y="44"/>
                </a:lnTo>
                <a:lnTo>
                  <a:pt x="249" y="52"/>
                </a:lnTo>
                <a:lnTo>
                  <a:pt x="272" y="61"/>
                </a:lnTo>
                <a:lnTo>
                  <a:pt x="297" y="71"/>
                </a:lnTo>
                <a:lnTo>
                  <a:pt x="324" y="80"/>
                </a:lnTo>
                <a:lnTo>
                  <a:pt x="351" y="92"/>
                </a:lnTo>
                <a:lnTo>
                  <a:pt x="379" y="105"/>
                </a:lnTo>
                <a:lnTo>
                  <a:pt x="408" y="117"/>
                </a:lnTo>
                <a:lnTo>
                  <a:pt x="441" y="132"/>
                </a:lnTo>
                <a:lnTo>
                  <a:pt x="471" y="146"/>
                </a:lnTo>
                <a:lnTo>
                  <a:pt x="500" y="159"/>
                </a:lnTo>
                <a:lnTo>
                  <a:pt x="527" y="174"/>
                </a:lnTo>
                <a:lnTo>
                  <a:pt x="554" y="188"/>
                </a:lnTo>
                <a:lnTo>
                  <a:pt x="577" y="201"/>
                </a:lnTo>
                <a:lnTo>
                  <a:pt x="600" y="215"/>
                </a:lnTo>
                <a:lnTo>
                  <a:pt x="621" y="228"/>
                </a:lnTo>
                <a:lnTo>
                  <a:pt x="640" y="242"/>
                </a:lnTo>
                <a:lnTo>
                  <a:pt x="658" y="253"/>
                </a:lnTo>
                <a:lnTo>
                  <a:pt x="673" y="267"/>
                </a:lnTo>
                <a:lnTo>
                  <a:pt x="686" y="278"/>
                </a:lnTo>
                <a:lnTo>
                  <a:pt x="692" y="284"/>
                </a:lnTo>
                <a:lnTo>
                  <a:pt x="698" y="290"/>
                </a:lnTo>
                <a:lnTo>
                  <a:pt x="702" y="295"/>
                </a:lnTo>
                <a:lnTo>
                  <a:pt x="707" y="301"/>
                </a:lnTo>
                <a:lnTo>
                  <a:pt x="711" y="307"/>
                </a:lnTo>
                <a:lnTo>
                  <a:pt x="713" y="313"/>
                </a:lnTo>
                <a:lnTo>
                  <a:pt x="717" y="318"/>
                </a:lnTo>
                <a:lnTo>
                  <a:pt x="719" y="322"/>
                </a:lnTo>
                <a:lnTo>
                  <a:pt x="721" y="328"/>
                </a:lnTo>
                <a:lnTo>
                  <a:pt x="723" y="334"/>
                </a:lnTo>
                <a:lnTo>
                  <a:pt x="725" y="345"/>
                </a:lnTo>
                <a:lnTo>
                  <a:pt x="727" y="357"/>
                </a:lnTo>
                <a:lnTo>
                  <a:pt x="728" y="368"/>
                </a:lnTo>
                <a:lnTo>
                  <a:pt x="728" y="378"/>
                </a:lnTo>
                <a:lnTo>
                  <a:pt x="728" y="389"/>
                </a:lnTo>
                <a:lnTo>
                  <a:pt x="728" y="401"/>
                </a:lnTo>
                <a:lnTo>
                  <a:pt x="727" y="420"/>
                </a:lnTo>
                <a:lnTo>
                  <a:pt x="723" y="439"/>
                </a:lnTo>
                <a:lnTo>
                  <a:pt x="719" y="459"/>
                </a:lnTo>
                <a:lnTo>
                  <a:pt x="715" y="476"/>
                </a:lnTo>
                <a:lnTo>
                  <a:pt x="709" y="493"/>
                </a:lnTo>
                <a:lnTo>
                  <a:pt x="707" y="501"/>
                </a:lnTo>
                <a:lnTo>
                  <a:pt x="704" y="507"/>
                </a:lnTo>
                <a:lnTo>
                  <a:pt x="700" y="514"/>
                </a:lnTo>
                <a:lnTo>
                  <a:pt x="696" y="520"/>
                </a:lnTo>
                <a:lnTo>
                  <a:pt x="692" y="526"/>
                </a:lnTo>
                <a:lnTo>
                  <a:pt x="688" y="531"/>
                </a:lnTo>
                <a:lnTo>
                  <a:pt x="684" y="535"/>
                </a:lnTo>
                <a:lnTo>
                  <a:pt x="681" y="539"/>
                </a:lnTo>
                <a:lnTo>
                  <a:pt x="677" y="543"/>
                </a:lnTo>
                <a:lnTo>
                  <a:pt x="673" y="547"/>
                </a:lnTo>
                <a:lnTo>
                  <a:pt x="669" y="549"/>
                </a:lnTo>
                <a:lnTo>
                  <a:pt x="665" y="551"/>
                </a:lnTo>
                <a:lnTo>
                  <a:pt x="661" y="553"/>
                </a:lnTo>
                <a:lnTo>
                  <a:pt x="658" y="555"/>
                </a:lnTo>
                <a:lnTo>
                  <a:pt x="656" y="555"/>
                </a:lnTo>
                <a:lnTo>
                  <a:pt x="652" y="556"/>
                </a:lnTo>
                <a:lnTo>
                  <a:pt x="650" y="555"/>
                </a:lnTo>
                <a:lnTo>
                  <a:pt x="648" y="555"/>
                </a:lnTo>
                <a:lnTo>
                  <a:pt x="646" y="555"/>
                </a:lnTo>
                <a:lnTo>
                  <a:pt x="642" y="553"/>
                </a:lnTo>
                <a:lnTo>
                  <a:pt x="640" y="551"/>
                </a:lnTo>
                <a:lnTo>
                  <a:pt x="635" y="549"/>
                </a:lnTo>
                <a:lnTo>
                  <a:pt x="631" y="547"/>
                </a:lnTo>
                <a:lnTo>
                  <a:pt x="625" y="543"/>
                </a:lnTo>
                <a:lnTo>
                  <a:pt x="619" y="541"/>
                </a:lnTo>
                <a:lnTo>
                  <a:pt x="613" y="537"/>
                </a:lnTo>
                <a:lnTo>
                  <a:pt x="608" y="533"/>
                </a:lnTo>
                <a:lnTo>
                  <a:pt x="600" y="530"/>
                </a:lnTo>
                <a:lnTo>
                  <a:pt x="592" y="524"/>
                </a:lnTo>
                <a:lnTo>
                  <a:pt x="585" y="520"/>
                </a:lnTo>
                <a:lnTo>
                  <a:pt x="575" y="514"/>
                </a:lnTo>
                <a:lnTo>
                  <a:pt x="567" y="508"/>
                </a:lnTo>
                <a:lnTo>
                  <a:pt x="558" y="503"/>
                </a:lnTo>
                <a:lnTo>
                  <a:pt x="546" y="495"/>
                </a:lnTo>
                <a:lnTo>
                  <a:pt x="537" y="489"/>
                </a:lnTo>
                <a:lnTo>
                  <a:pt x="525" y="482"/>
                </a:lnTo>
                <a:lnTo>
                  <a:pt x="514" y="474"/>
                </a:lnTo>
                <a:lnTo>
                  <a:pt x="502" y="466"/>
                </a:lnTo>
                <a:lnTo>
                  <a:pt x="489" y="459"/>
                </a:lnTo>
                <a:lnTo>
                  <a:pt x="477" y="449"/>
                </a:lnTo>
                <a:lnTo>
                  <a:pt x="462" y="439"/>
                </a:lnTo>
                <a:lnTo>
                  <a:pt x="448" y="430"/>
                </a:lnTo>
                <a:lnTo>
                  <a:pt x="435" y="420"/>
                </a:lnTo>
                <a:lnTo>
                  <a:pt x="420" y="411"/>
                </a:lnTo>
                <a:lnTo>
                  <a:pt x="404" y="399"/>
                </a:lnTo>
                <a:lnTo>
                  <a:pt x="387" y="388"/>
                </a:lnTo>
                <a:lnTo>
                  <a:pt x="372" y="376"/>
                </a:lnTo>
                <a:lnTo>
                  <a:pt x="354" y="364"/>
                </a:lnTo>
              </a:path>
            </a:pathLst>
          </a:custGeom>
          <a:solidFill>
            <a:srgbClr val="FD584A"/>
          </a:solidFill>
          <a:ln w="9525">
            <a:solidFill>
              <a:srgbClr val="000000"/>
            </a:solidFill>
            <a:prstDash val="solid"/>
            <a:round/>
            <a:headEnd/>
            <a:tailEnd/>
          </a:ln>
        </p:spPr>
        <p:txBody>
          <a:bodyPr/>
          <a:lstStyle/>
          <a:p>
            <a:endParaRPr lang="zh-CN" altLang="en-US"/>
          </a:p>
        </p:txBody>
      </p:sp>
      <p:sp>
        <p:nvSpPr>
          <p:cNvPr id="22" name="Freeform 25">
            <a:extLst>
              <a:ext uri="{FF2B5EF4-FFF2-40B4-BE49-F238E27FC236}">
                <a16:creationId xmlns="" xmlns:a16="http://schemas.microsoft.com/office/drawing/2014/main" id="{DE5B325B-9989-4225-B4A9-3729780C81F5}"/>
              </a:ext>
            </a:extLst>
          </p:cNvPr>
          <p:cNvSpPr>
            <a:spLocks/>
          </p:cNvSpPr>
          <p:nvPr/>
        </p:nvSpPr>
        <p:spPr bwMode="auto">
          <a:xfrm>
            <a:off x="5830889" y="1709738"/>
            <a:ext cx="1620837" cy="951310"/>
          </a:xfrm>
          <a:custGeom>
            <a:avLst/>
            <a:gdLst>
              <a:gd name="T0" fmla="*/ 2147483646 w 2042"/>
              <a:gd name="T1" fmla="*/ 2147483646 h 1599"/>
              <a:gd name="T2" fmla="*/ 2147483646 w 2042"/>
              <a:gd name="T3" fmla="*/ 2147483646 h 1599"/>
              <a:gd name="T4" fmla="*/ 2147483646 w 2042"/>
              <a:gd name="T5" fmla="*/ 2147483646 h 1599"/>
              <a:gd name="T6" fmla="*/ 2147483646 w 2042"/>
              <a:gd name="T7" fmla="*/ 2147483646 h 1599"/>
              <a:gd name="T8" fmla="*/ 2147483646 w 2042"/>
              <a:gd name="T9" fmla="*/ 2147483646 h 1599"/>
              <a:gd name="T10" fmla="*/ 2147483646 w 2042"/>
              <a:gd name="T11" fmla="*/ 2147483646 h 1599"/>
              <a:gd name="T12" fmla="*/ 2147483646 w 2042"/>
              <a:gd name="T13" fmla="*/ 2147483646 h 1599"/>
              <a:gd name="T14" fmla="*/ 2147483646 w 2042"/>
              <a:gd name="T15" fmla="*/ 2147483646 h 1599"/>
              <a:gd name="T16" fmla="*/ 2147483646 w 2042"/>
              <a:gd name="T17" fmla="*/ 2147483646 h 1599"/>
              <a:gd name="T18" fmla="*/ 2147483646 w 2042"/>
              <a:gd name="T19" fmla="*/ 2147483646 h 1599"/>
              <a:gd name="T20" fmla="*/ 2147483646 w 2042"/>
              <a:gd name="T21" fmla="*/ 2147483646 h 1599"/>
              <a:gd name="T22" fmla="*/ 2147483646 w 2042"/>
              <a:gd name="T23" fmla="*/ 2147483646 h 1599"/>
              <a:gd name="T24" fmla="*/ 2147483646 w 2042"/>
              <a:gd name="T25" fmla="*/ 0 h 1599"/>
              <a:gd name="T26" fmla="*/ 2147483646 w 2042"/>
              <a:gd name="T27" fmla="*/ 2147483646 h 1599"/>
              <a:gd name="T28" fmla="*/ 2147483646 w 2042"/>
              <a:gd name="T29" fmla="*/ 2147483646 h 1599"/>
              <a:gd name="T30" fmla="*/ 2147483646 w 2042"/>
              <a:gd name="T31" fmla="*/ 2147483646 h 1599"/>
              <a:gd name="T32" fmla="*/ 2147483646 w 2042"/>
              <a:gd name="T33" fmla="*/ 2147483646 h 1599"/>
              <a:gd name="T34" fmla="*/ 2147483646 w 2042"/>
              <a:gd name="T35" fmla="*/ 2147483646 h 1599"/>
              <a:gd name="T36" fmla="*/ 2147483646 w 2042"/>
              <a:gd name="T37" fmla="*/ 2147483646 h 1599"/>
              <a:gd name="T38" fmla="*/ 2147483646 w 2042"/>
              <a:gd name="T39" fmla="*/ 2147483646 h 1599"/>
              <a:gd name="T40" fmla="*/ 2147483646 w 2042"/>
              <a:gd name="T41" fmla="*/ 2147483646 h 1599"/>
              <a:gd name="T42" fmla="*/ 2147483646 w 2042"/>
              <a:gd name="T43" fmla="*/ 2147483646 h 1599"/>
              <a:gd name="T44" fmla="*/ 2147483646 w 2042"/>
              <a:gd name="T45" fmla="*/ 2147483646 h 1599"/>
              <a:gd name="T46" fmla="*/ 2147483646 w 2042"/>
              <a:gd name="T47" fmla="*/ 2147483646 h 1599"/>
              <a:gd name="T48" fmla="*/ 2147483646 w 2042"/>
              <a:gd name="T49" fmla="*/ 2147483646 h 1599"/>
              <a:gd name="T50" fmla="*/ 2147483646 w 2042"/>
              <a:gd name="T51" fmla="*/ 2147483646 h 1599"/>
              <a:gd name="T52" fmla="*/ 2147483646 w 2042"/>
              <a:gd name="T53" fmla="*/ 2147483646 h 1599"/>
              <a:gd name="T54" fmla="*/ 2147483646 w 2042"/>
              <a:gd name="T55" fmla="*/ 2147483646 h 1599"/>
              <a:gd name="T56" fmla="*/ 2147483646 w 2042"/>
              <a:gd name="T57" fmla="*/ 2147483646 h 1599"/>
              <a:gd name="T58" fmla="*/ 2147483646 w 2042"/>
              <a:gd name="T59" fmla="*/ 2147483646 h 1599"/>
              <a:gd name="T60" fmla="*/ 2147483646 w 2042"/>
              <a:gd name="T61" fmla="*/ 2147483646 h 1599"/>
              <a:gd name="T62" fmla="*/ 2147483646 w 2042"/>
              <a:gd name="T63" fmla="*/ 2147483646 h 1599"/>
              <a:gd name="T64" fmla="*/ 2147483646 w 2042"/>
              <a:gd name="T65" fmla="*/ 2147483646 h 1599"/>
              <a:gd name="T66" fmla="*/ 2147483646 w 2042"/>
              <a:gd name="T67" fmla="*/ 2147483646 h 1599"/>
              <a:gd name="T68" fmla="*/ 2147483646 w 2042"/>
              <a:gd name="T69" fmla="*/ 2147483646 h 1599"/>
              <a:gd name="T70" fmla="*/ 2147483646 w 2042"/>
              <a:gd name="T71" fmla="*/ 2147483646 h 1599"/>
              <a:gd name="T72" fmla="*/ 2147483646 w 2042"/>
              <a:gd name="T73" fmla="*/ 2147483646 h 1599"/>
              <a:gd name="T74" fmla="*/ 2147483646 w 2042"/>
              <a:gd name="T75" fmla="*/ 2147483646 h 1599"/>
              <a:gd name="T76" fmla="*/ 2147483646 w 2042"/>
              <a:gd name="T77" fmla="*/ 2147483646 h 1599"/>
              <a:gd name="T78" fmla="*/ 2147483646 w 2042"/>
              <a:gd name="T79" fmla="*/ 2147483646 h 1599"/>
              <a:gd name="T80" fmla="*/ 2147483646 w 2042"/>
              <a:gd name="T81" fmla="*/ 2147483646 h 1599"/>
              <a:gd name="T82" fmla="*/ 2147483646 w 2042"/>
              <a:gd name="T83" fmla="*/ 2147483646 h 1599"/>
              <a:gd name="T84" fmla="*/ 2147483646 w 2042"/>
              <a:gd name="T85" fmla="*/ 2147483646 h 1599"/>
              <a:gd name="T86" fmla="*/ 2147483646 w 2042"/>
              <a:gd name="T87" fmla="*/ 2147483646 h 1599"/>
              <a:gd name="T88" fmla="*/ 2147483646 w 2042"/>
              <a:gd name="T89" fmla="*/ 2147483646 h 1599"/>
              <a:gd name="T90" fmla="*/ 2147483646 w 2042"/>
              <a:gd name="T91" fmla="*/ 2147483646 h 1599"/>
              <a:gd name="T92" fmla="*/ 2147483646 w 2042"/>
              <a:gd name="T93" fmla="*/ 2147483646 h 1599"/>
              <a:gd name="T94" fmla="*/ 2147483646 w 2042"/>
              <a:gd name="T95" fmla="*/ 2147483646 h 1599"/>
              <a:gd name="T96" fmla="*/ 2147483646 w 2042"/>
              <a:gd name="T97" fmla="*/ 2147483646 h 1599"/>
              <a:gd name="T98" fmla="*/ 2147483646 w 2042"/>
              <a:gd name="T99" fmla="*/ 2147483646 h 1599"/>
              <a:gd name="T100" fmla="*/ 2147483646 w 2042"/>
              <a:gd name="T101" fmla="*/ 2147483646 h 1599"/>
              <a:gd name="T102" fmla="*/ 2147483646 w 2042"/>
              <a:gd name="T103" fmla="*/ 2147483646 h 1599"/>
              <a:gd name="T104" fmla="*/ 2147483646 w 2042"/>
              <a:gd name="T105" fmla="*/ 2147483646 h 1599"/>
              <a:gd name="T106" fmla="*/ 2147483646 w 2042"/>
              <a:gd name="T107" fmla="*/ 2147483646 h 1599"/>
              <a:gd name="T108" fmla="*/ 0 w 2042"/>
              <a:gd name="T109" fmla="*/ 2147483646 h 1599"/>
              <a:gd name="T110" fmla="*/ 2147483646 w 2042"/>
              <a:gd name="T111" fmla="*/ 2147483646 h 1599"/>
              <a:gd name="T112" fmla="*/ 2147483646 w 2042"/>
              <a:gd name="T113" fmla="*/ 2147483646 h 1599"/>
              <a:gd name="T114" fmla="*/ 2147483646 w 2042"/>
              <a:gd name="T115" fmla="*/ 2147483646 h 1599"/>
              <a:gd name="T116" fmla="*/ 2147483646 w 2042"/>
              <a:gd name="T117" fmla="*/ 2147483646 h 159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042" h="1599">
                <a:moveTo>
                  <a:pt x="312" y="1195"/>
                </a:moveTo>
                <a:lnTo>
                  <a:pt x="320" y="1184"/>
                </a:lnTo>
                <a:lnTo>
                  <a:pt x="330" y="1174"/>
                </a:lnTo>
                <a:lnTo>
                  <a:pt x="339" y="1163"/>
                </a:lnTo>
                <a:lnTo>
                  <a:pt x="351" y="1151"/>
                </a:lnTo>
                <a:lnTo>
                  <a:pt x="360" y="1138"/>
                </a:lnTo>
                <a:lnTo>
                  <a:pt x="370" y="1124"/>
                </a:lnTo>
                <a:lnTo>
                  <a:pt x="381" y="1111"/>
                </a:lnTo>
                <a:lnTo>
                  <a:pt x="391" y="1098"/>
                </a:lnTo>
                <a:lnTo>
                  <a:pt x="402" y="1082"/>
                </a:lnTo>
                <a:lnTo>
                  <a:pt x="414" y="1067"/>
                </a:lnTo>
                <a:lnTo>
                  <a:pt x="425" y="1051"/>
                </a:lnTo>
                <a:lnTo>
                  <a:pt x="437" y="1036"/>
                </a:lnTo>
                <a:lnTo>
                  <a:pt x="448" y="1019"/>
                </a:lnTo>
                <a:lnTo>
                  <a:pt x="460" y="1002"/>
                </a:lnTo>
                <a:lnTo>
                  <a:pt x="471" y="982"/>
                </a:lnTo>
                <a:lnTo>
                  <a:pt x="485" y="965"/>
                </a:lnTo>
                <a:lnTo>
                  <a:pt x="496" y="946"/>
                </a:lnTo>
                <a:lnTo>
                  <a:pt x="510" y="925"/>
                </a:lnTo>
                <a:lnTo>
                  <a:pt x="521" y="906"/>
                </a:lnTo>
                <a:lnTo>
                  <a:pt x="535" y="884"/>
                </a:lnTo>
                <a:lnTo>
                  <a:pt x="548" y="863"/>
                </a:lnTo>
                <a:lnTo>
                  <a:pt x="562" y="842"/>
                </a:lnTo>
                <a:lnTo>
                  <a:pt x="575" y="819"/>
                </a:lnTo>
                <a:lnTo>
                  <a:pt x="590" y="796"/>
                </a:lnTo>
                <a:lnTo>
                  <a:pt x="604" y="771"/>
                </a:lnTo>
                <a:lnTo>
                  <a:pt x="617" y="748"/>
                </a:lnTo>
                <a:lnTo>
                  <a:pt x="633" y="723"/>
                </a:lnTo>
                <a:lnTo>
                  <a:pt x="648" y="698"/>
                </a:lnTo>
                <a:lnTo>
                  <a:pt x="661" y="671"/>
                </a:lnTo>
                <a:lnTo>
                  <a:pt x="677" y="645"/>
                </a:lnTo>
                <a:lnTo>
                  <a:pt x="692" y="618"/>
                </a:lnTo>
                <a:lnTo>
                  <a:pt x="709" y="591"/>
                </a:lnTo>
                <a:lnTo>
                  <a:pt x="725" y="562"/>
                </a:lnTo>
                <a:lnTo>
                  <a:pt x="738" y="535"/>
                </a:lnTo>
                <a:lnTo>
                  <a:pt x="753" y="510"/>
                </a:lnTo>
                <a:lnTo>
                  <a:pt x="767" y="485"/>
                </a:lnTo>
                <a:lnTo>
                  <a:pt x="780" y="460"/>
                </a:lnTo>
                <a:lnTo>
                  <a:pt x="794" y="437"/>
                </a:lnTo>
                <a:lnTo>
                  <a:pt x="805" y="414"/>
                </a:lnTo>
                <a:lnTo>
                  <a:pt x="817" y="391"/>
                </a:lnTo>
                <a:lnTo>
                  <a:pt x="828" y="370"/>
                </a:lnTo>
                <a:lnTo>
                  <a:pt x="838" y="349"/>
                </a:lnTo>
                <a:lnTo>
                  <a:pt x="847" y="330"/>
                </a:lnTo>
                <a:lnTo>
                  <a:pt x="857" y="311"/>
                </a:lnTo>
                <a:lnTo>
                  <a:pt x="867" y="291"/>
                </a:lnTo>
                <a:lnTo>
                  <a:pt x="874" y="274"/>
                </a:lnTo>
                <a:lnTo>
                  <a:pt x="882" y="257"/>
                </a:lnTo>
                <a:lnTo>
                  <a:pt x="888" y="240"/>
                </a:lnTo>
                <a:lnTo>
                  <a:pt x="895" y="224"/>
                </a:lnTo>
                <a:lnTo>
                  <a:pt x="901" y="211"/>
                </a:lnTo>
                <a:lnTo>
                  <a:pt x="907" y="195"/>
                </a:lnTo>
                <a:lnTo>
                  <a:pt x="911" y="182"/>
                </a:lnTo>
                <a:lnTo>
                  <a:pt x="915" y="170"/>
                </a:lnTo>
                <a:lnTo>
                  <a:pt x="918" y="159"/>
                </a:lnTo>
                <a:lnTo>
                  <a:pt x="920" y="147"/>
                </a:lnTo>
                <a:lnTo>
                  <a:pt x="924" y="138"/>
                </a:lnTo>
                <a:lnTo>
                  <a:pt x="926" y="128"/>
                </a:lnTo>
                <a:lnTo>
                  <a:pt x="926" y="119"/>
                </a:lnTo>
                <a:lnTo>
                  <a:pt x="928" y="111"/>
                </a:lnTo>
                <a:lnTo>
                  <a:pt x="928" y="103"/>
                </a:lnTo>
                <a:lnTo>
                  <a:pt x="926" y="97"/>
                </a:lnTo>
                <a:lnTo>
                  <a:pt x="926" y="92"/>
                </a:lnTo>
                <a:lnTo>
                  <a:pt x="924" y="86"/>
                </a:lnTo>
                <a:lnTo>
                  <a:pt x="922" y="82"/>
                </a:lnTo>
                <a:lnTo>
                  <a:pt x="915" y="76"/>
                </a:lnTo>
                <a:lnTo>
                  <a:pt x="907" y="71"/>
                </a:lnTo>
                <a:lnTo>
                  <a:pt x="901" y="63"/>
                </a:lnTo>
                <a:lnTo>
                  <a:pt x="897" y="57"/>
                </a:lnTo>
                <a:lnTo>
                  <a:pt x="893" y="51"/>
                </a:lnTo>
                <a:lnTo>
                  <a:pt x="890" y="48"/>
                </a:lnTo>
                <a:lnTo>
                  <a:pt x="888" y="42"/>
                </a:lnTo>
                <a:lnTo>
                  <a:pt x="886" y="36"/>
                </a:lnTo>
                <a:lnTo>
                  <a:pt x="886" y="32"/>
                </a:lnTo>
                <a:lnTo>
                  <a:pt x="884" y="26"/>
                </a:lnTo>
                <a:lnTo>
                  <a:pt x="886" y="23"/>
                </a:lnTo>
                <a:lnTo>
                  <a:pt x="886" y="19"/>
                </a:lnTo>
                <a:lnTo>
                  <a:pt x="888" y="15"/>
                </a:lnTo>
                <a:lnTo>
                  <a:pt x="888" y="13"/>
                </a:lnTo>
                <a:lnTo>
                  <a:pt x="890" y="9"/>
                </a:lnTo>
                <a:lnTo>
                  <a:pt x="893" y="7"/>
                </a:lnTo>
                <a:lnTo>
                  <a:pt x="895" y="5"/>
                </a:lnTo>
                <a:lnTo>
                  <a:pt x="899" y="3"/>
                </a:lnTo>
                <a:lnTo>
                  <a:pt x="903" y="2"/>
                </a:lnTo>
                <a:lnTo>
                  <a:pt x="909" y="2"/>
                </a:lnTo>
                <a:lnTo>
                  <a:pt x="915" y="0"/>
                </a:lnTo>
                <a:lnTo>
                  <a:pt x="920" y="0"/>
                </a:lnTo>
                <a:lnTo>
                  <a:pt x="928" y="0"/>
                </a:lnTo>
                <a:lnTo>
                  <a:pt x="936" y="0"/>
                </a:lnTo>
                <a:lnTo>
                  <a:pt x="943" y="0"/>
                </a:lnTo>
                <a:lnTo>
                  <a:pt x="953" y="0"/>
                </a:lnTo>
                <a:lnTo>
                  <a:pt x="962" y="0"/>
                </a:lnTo>
                <a:lnTo>
                  <a:pt x="972" y="2"/>
                </a:lnTo>
                <a:lnTo>
                  <a:pt x="984" y="2"/>
                </a:lnTo>
                <a:lnTo>
                  <a:pt x="995" y="3"/>
                </a:lnTo>
                <a:lnTo>
                  <a:pt x="1009" y="5"/>
                </a:lnTo>
                <a:lnTo>
                  <a:pt x="1020" y="7"/>
                </a:lnTo>
                <a:lnTo>
                  <a:pt x="1047" y="15"/>
                </a:lnTo>
                <a:lnTo>
                  <a:pt x="1072" y="23"/>
                </a:lnTo>
                <a:lnTo>
                  <a:pt x="1095" y="32"/>
                </a:lnTo>
                <a:lnTo>
                  <a:pt x="1116" y="40"/>
                </a:lnTo>
                <a:lnTo>
                  <a:pt x="1137" y="50"/>
                </a:lnTo>
                <a:lnTo>
                  <a:pt x="1156" y="59"/>
                </a:lnTo>
                <a:lnTo>
                  <a:pt x="1173" y="71"/>
                </a:lnTo>
                <a:lnTo>
                  <a:pt x="1191" y="82"/>
                </a:lnTo>
                <a:lnTo>
                  <a:pt x="1198" y="88"/>
                </a:lnTo>
                <a:lnTo>
                  <a:pt x="1206" y="94"/>
                </a:lnTo>
                <a:lnTo>
                  <a:pt x="1212" y="99"/>
                </a:lnTo>
                <a:lnTo>
                  <a:pt x="1218" y="103"/>
                </a:lnTo>
                <a:lnTo>
                  <a:pt x="1223" y="109"/>
                </a:lnTo>
                <a:lnTo>
                  <a:pt x="1227" y="115"/>
                </a:lnTo>
                <a:lnTo>
                  <a:pt x="1231" y="119"/>
                </a:lnTo>
                <a:lnTo>
                  <a:pt x="1235" y="124"/>
                </a:lnTo>
                <a:lnTo>
                  <a:pt x="1239" y="128"/>
                </a:lnTo>
                <a:lnTo>
                  <a:pt x="1241" y="134"/>
                </a:lnTo>
                <a:lnTo>
                  <a:pt x="1244" y="144"/>
                </a:lnTo>
                <a:lnTo>
                  <a:pt x="1246" y="155"/>
                </a:lnTo>
                <a:lnTo>
                  <a:pt x="1248" y="167"/>
                </a:lnTo>
                <a:lnTo>
                  <a:pt x="1248" y="172"/>
                </a:lnTo>
                <a:lnTo>
                  <a:pt x="1246" y="178"/>
                </a:lnTo>
                <a:lnTo>
                  <a:pt x="1244" y="186"/>
                </a:lnTo>
                <a:lnTo>
                  <a:pt x="1242" y="192"/>
                </a:lnTo>
                <a:lnTo>
                  <a:pt x="1239" y="199"/>
                </a:lnTo>
                <a:lnTo>
                  <a:pt x="1235" y="207"/>
                </a:lnTo>
                <a:lnTo>
                  <a:pt x="1231" y="215"/>
                </a:lnTo>
                <a:lnTo>
                  <a:pt x="1225" y="222"/>
                </a:lnTo>
                <a:lnTo>
                  <a:pt x="1221" y="230"/>
                </a:lnTo>
                <a:lnTo>
                  <a:pt x="1214" y="238"/>
                </a:lnTo>
                <a:lnTo>
                  <a:pt x="1208" y="247"/>
                </a:lnTo>
                <a:lnTo>
                  <a:pt x="1200" y="255"/>
                </a:lnTo>
                <a:lnTo>
                  <a:pt x="1191" y="264"/>
                </a:lnTo>
                <a:lnTo>
                  <a:pt x="1183" y="274"/>
                </a:lnTo>
                <a:lnTo>
                  <a:pt x="1173" y="284"/>
                </a:lnTo>
                <a:lnTo>
                  <a:pt x="1162" y="293"/>
                </a:lnTo>
                <a:lnTo>
                  <a:pt x="1152" y="307"/>
                </a:lnTo>
                <a:lnTo>
                  <a:pt x="1139" y="322"/>
                </a:lnTo>
                <a:lnTo>
                  <a:pt x="1125" y="337"/>
                </a:lnTo>
                <a:lnTo>
                  <a:pt x="1112" y="355"/>
                </a:lnTo>
                <a:lnTo>
                  <a:pt x="1097" y="376"/>
                </a:lnTo>
                <a:lnTo>
                  <a:pt x="1079" y="397"/>
                </a:lnTo>
                <a:lnTo>
                  <a:pt x="1062" y="420"/>
                </a:lnTo>
                <a:lnTo>
                  <a:pt x="1045" y="445"/>
                </a:lnTo>
                <a:lnTo>
                  <a:pt x="1026" y="474"/>
                </a:lnTo>
                <a:lnTo>
                  <a:pt x="1005" y="503"/>
                </a:lnTo>
                <a:lnTo>
                  <a:pt x="995" y="518"/>
                </a:lnTo>
                <a:lnTo>
                  <a:pt x="984" y="533"/>
                </a:lnTo>
                <a:lnTo>
                  <a:pt x="974" y="549"/>
                </a:lnTo>
                <a:lnTo>
                  <a:pt x="962" y="566"/>
                </a:lnTo>
                <a:lnTo>
                  <a:pt x="951" y="583"/>
                </a:lnTo>
                <a:lnTo>
                  <a:pt x="939" y="600"/>
                </a:lnTo>
                <a:lnTo>
                  <a:pt x="928" y="620"/>
                </a:lnTo>
                <a:lnTo>
                  <a:pt x="915" y="637"/>
                </a:lnTo>
                <a:lnTo>
                  <a:pt x="903" y="656"/>
                </a:lnTo>
                <a:lnTo>
                  <a:pt x="890" y="677"/>
                </a:lnTo>
                <a:lnTo>
                  <a:pt x="878" y="696"/>
                </a:lnTo>
                <a:lnTo>
                  <a:pt x="865" y="717"/>
                </a:lnTo>
                <a:lnTo>
                  <a:pt x="836" y="760"/>
                </a:lnTo>
                <a:lnTo>
                  <a:pt x="809" y="798"/>
                </a:lnTo>
                <a:lnTo>
                  <a:pt x="782" y="838"/>
                </a:lnTo>
                <a:lnTo>
                  <a:pt x="755" y="875"/>
                </a:lnTo>
                <a:lnTo>
                  <a:pt x="730" y="911"/>
                </a:lnTo>
                <a:lnTo>
                  <a:pt x="705" y="946"/>
                </a:lnTo>
                <a:lnTo>
                  <a:pt x="682" y="979"/>
                </a:lnTo>
                <a:lnTo>
                  <a:pt x="659" y="1009"/>
                </a:lnTo>
                <a:lnTo>
                  <a:pt x="636" y="1040"/>
                </a:lnTo>
                <a:lnTo>
                  <a:pt x="615" y="1069"/>
                </a:lnTo>
                <a:lnTo>
                  <a:pt x="594" y="1096"/>
                </a:lnTo>
                <a:lnTo>
                  <a:pt x="573" y="1121"/>
                </a:lnTo>
                <a:lnTo>
                  <a:pt x="554" y="1144"/>
                </a:lnTo>
                <a:lnTo>
                  <a:pt x="533" y="1167"/>
                </a:lnTo>
                <a:lnTo>
                  <a:pt x="514" y="1186"/>
                </a:lnTo>
                <a:lnTo>
                  <a:pt x="496" y="1205"/>
                </a:lnTo>
                <a:lnTo>
                  <a:pt x="477" y="1222"/>
                </a:lnTo>
                <a:lnTo>
                  <a:pt x="462" y="1240"/>
                </a:lnTo>
                <a:lnTo>
                  <a:pt x="447" y="1257"/>
                </a:lnTo>
                <a:lnTo>
                  <a:pt x="433" y="1270"/>
                </a:lnTo>
                <a:lnTo>
                  <a:pt x="420" y="1286"/>
                </a:lnTo>
                <a:lnTo>
                  <a:pt x="408" y="1299"/>
                </a:lnTo>
                <a:lnTo>
                  <a:pt x="399" y="1311"/>
                </a:lnTo>
                <a:lnTo>
                  <a:pt x="389" y="1322"/>
                </a:lnTo>
                <a:lnTo>
                  <a:pt x="383" y="1334"/>
                </a:lnTo>
                <a:lnTo>
                  <a:pt x="376" y="1341"/>
                </a:lnTo>
                <a:lnTo>
                  <a:pt x="372" y="1351"/>
                </a:lnTo>
                <a:lnTo>
                  <a:pt x="368" y="1357"/>
                </a:lnTo>
                <a:lnTo>
                  <a:pt x="366" y="1364"/>
                </a:lnTo>
                <a:lnTo>
                  <a:pt x="366" y="1368"/>
                </a:lnTo>
                <a:lnTo>
                  <a:pt x="366" y="1372"/>
                </a:lnTo>
                <a:lnTo>
                  <a:pt x="368" y="1376"/>
                </a:lnTo>
                <a:lnTo>
                  <a:pt x="374" y="1380"/>
                </a:lnTo>
                <a:lnTo>
                  <a:pt x="379" y="1384"/>
                </a:lnTo>
                <a:lnTo>
                  <a:pt x="385" y="1385"/>
                </a:lnTo>
                <a:lnTo>
                  <a:pt x="393" y="1389"/>
                </a:lnTo>
                <a:lnTo>
                  <a:pt x="402" y="1389"/>
                </a:lnTo>
                <a:lnTo>
                  <a:pt x="406" y="1389"/>
                </a:lnTo>
                <a:lnTo>
                  <a:pt x="412" y="1389"/>
                </a:lnTo>
                <a:lnTo>
                  <a:pt x="418" y="1389"/>
                </a:lnTo>
                <a:lnTo>
                  <a:pt x="424" y="1389"/>
                </a:lnTo>
                <a:lnTo>
                  <a:pt x="431" y="1387"/>
                </a:lnTo>
                <a:lnTo>
                  <a:pt x="439" y="1385"/>
                </a:lnTo>
                <a:lnTo>
                  <a:pt x="448" y="1384"/>
                </a:lnTo>
                <a:lnTo>
                  <a:pt x="458" y="1382"/>
                </a:lnTo>
                <a:lnTo>
                  <a:pt x="470" y="1380"/>
                </a:lnTo>
                <a:lnTo>
                  <a:pt x="481" y="1378"/>
                </a:lnTo>
                <a:lnTo>
                  <a:pt x="496" y="1376"/>
                </a:lnTo>
                <a:lnTo>
                  <a:pt x="512" y="1374"/>
                </a:lnTo>
                <a:lnTo>
                  <a:pt x="527" y="1372"/>
                </a:lnTo>
                <a:lnTo>
                  <a:pt x="546" y="1370"/>
                </a:lnTo>
                <a:lnTo>
                  <a:pt x="565" y="1368"/>
                </a:lnTo>
                <a:lnTo>
                  <a:pt x="585" y="1366"/>
                </a:lnTo>
                <a:lnTo>
                  <a:pt x="608" y="1364"/>
                </a:lnTo>
                <a:lnTo>
                  <a:pt x="631" y="1362"/>
                </a:lnTo>
                <a:lnTo>
                  <a:pt x="656" y="1361"/>
                </a:lnTo>
                <a:lnTo>
                  <a:pt x="681" y="1359"/>
                </a:lnTo>
                <a:lnTo>
                  <a:pt x="709" y="1357"/>
                </a:lnTo>
                <a:lnTo>
                  <a:pt x="738" y="1355"/>
                </a:lnTo>
                <a:lnTo>
                  <a:pt x="767" y="1351"/>
                </a:lnTo>
                <a:lnTo>
                  <a:pt x="798" y="1349"/>
                </a:lnTo>
                <a:lnTo>
                  <a:pt x="830" y="1345"/>
                </a:lnTo>
                <a:lnTo>
                  <a:pt x="865" y="1343"/>
                </a:lnTo>
                <a:lnTo>
                  <a:pt x="901" y="1339"/>
                </a:lnTo>
                <a:lnTo>
                  <a:pt x="938" y="1334"/>
                </a:lnTo>
                <a:lnTo>
                  <a:pt x="976" y="1330"/>
                </a:lnTo>
                <a:lnTo>
                  <a:pt x="1016" y="1324"/>
                </a:lnTo>
                <a:lnTo>
                  <a:pt x="1056" y="1320"/>
                </a:lnTo>
                <a:lnTo>
                  <a:pt x="1099" y="1314"/>
                </a:lnTo>
                <a:lnTo>
                  <a:pt x="1145" y="1309"/>
                </a:lnTo>
                <a:lnTo>
                  <a:pt x="1189" y="1303"/>
                </a:lnTo>
                <a:lnTo>
                  <a:pt x="1237" y="1297"/>
                </a:lnTo>
                <a:lnTo>
                  <a:pt x="1287" y="1291"/>
                </a:lnTo>
                <a:lnTo>
                  <a:pt x="1336" y="1286"/>
                </a:lnTo>
                <a:lnTo>
                  <a:pt x="1390" y="1280"/>
                </a:lnTo>
                <a:lnTo>
                  <a:pt x="1415" y="1276"/>
                </a:lnTo>
                <a:lnTo>
                  <a:pt x="1440" y="1274"/>
                </a:lnTo>
                <a:lnTo>
                  <a:pt x="1465" y="1270"/>
                </a:lnTo>
                <a:lnTo>
                  <a:pt x="1490" y="1268"/>
                </a:lnTo>
                <a:lnTo>
                  <a:pt x="1513" y="1265"/>
                </a:lnTo>
                <a:lnTo>
                  <a:pt x="1536" y="1263"/>
                </a:lnTo>
                <a:lnTo>
                  <a:pt x="1557" y="1261"/>
                </a:lnTo>
                <a:lnTo>
                  <a:pt x="1578" y="1257"/>
                </a:lnTo>
                <a:lnTo>
                  <a:pt x="1599" y="1255"/>
                </a:lnTo>
                <a:lnTo>
                  <a:pt x="1618" y="1253"/>
                </a:lnTo>
                <a:lnTo>
                  <a:pt x="1638" y="1251"/>
                </a:lnTo>
                <a:lnTo>
                  <a:pt x="1655" y="1249"/>
                </a:lnTo>
                <a:lnTo>
                  <a:pt x="1672" y="1247"/>
                </a:lnTo>
                <a:lnTo>
                  <a:pt x="1689" y="1245"/>
                </a:lnTo>
                <a:lnTo>
                  <a:pt x="1707" y="1243"/>
                </a:lnTo>
                <a:lnTo>
                  <a:pt x="1722" y="1242"/>
                </a:lnTo>
                <a:lnTo>
                  <a:pt x="1735" y="1240"/>
                </a:lnTo>
                <a:lnTo>
                  <a:pt x="1749" y="1238"/>
                </a:lnTo>
                <a:lnTo>
                  <a:pt x="1762" y="1236"/>
                </a:lnTo>
                <a:lnTo>
                  <a:pt x="1776" y="1236"/>
                </a:lnTo>
                <a:lnTo>
                  <a:pt x="1787" y="1234"/>
                </a:lnTo>
                <a:lnTo>
                  <a:pt x="1799" y="1232"/>
                </a:lnTo>
                <a:lnTo>
                  <a:pt x="1808" y="1232"/>
                </a:lnTo>
                <a:lnTo>
                  <a:pt x="1818" y="1230"/>
                </a:lnTo>
                <a:lnTo>
                  <a:pt x="1827" y="1230"/>
                </a:lnTo>
                <a:lnTo>
                  <a:pt x="1835" y="1228"/>
                </a:lnTo>
                <a:lnTo>
                  <a:pt x="1843" y="1228"/>
                </a:lnTo>
                <a:lnTo>
                  <a:pt x="1850" y="1228"/>
                </a:lnTo>
                <a:lnTo>
                  <a:pt x="1856" y="1228"/>
                </a:lnTo>
                <a:lnTo>
                  <a:pt x="1862" y="1226"/>
                </a:lnTo>
                <a:lnTo>
                  <a:pt x="1868" y="1226"/>
                </a:lnTo>
                <a:lnTo>
                  <a:pt x="1872" y="1226"/>
                </a:lnTo>
                <a:lnTo>
                  <a:pt x="1887" y="1228"/>
                </a:lnTo>
                <a:lnTo>
                  <a:pt x="1902" y="1228"/>
                </a:lnTo>
                <a:lnTo>
                  <a:pt x="1916" y="1232"/>
                </a:lnTo>
                <a:lnTo>
                  <a:pt x="1929" y="1234"/>
                </a:lnTo>
                <a:lnTo>
                  <a:pt x="1943" y="1240"/>
                </a:lnTo>
                <a:lnTo>
                  <a:pt x="1956" y="1243"/>
                </a:lnTo>
                <a:lnTo>
                  <a:pt x="1969" y="1251"/>
                </a:lnTo>
                <a:lnTo>
                  <a:pt x="1985" y="1259"/>
                </a:lnTo>
                <a:lnTo>
                  <a:pt x="1992" y="1265"/>
                </a:lnTo>
                <a:lnTo>
                  <a:pt x="2000" y="1270"/>
                </a:lnTo>
                <a:lnTo>
                  <a:pt x="2006" y="1276"/>
                </a:lnTo>
                <a:lnTo>
                  <a:pt x="2012" y="1280"/>
                </a:lnTo>
                <a:lnTo>
                  <a:pt x="2017" y="1286"/>
                </a:lnTo>
                <a:lnTo>
                  <a:pt x="2021" y="1290"/>
                </a:lnTo>
                <a:lnTo>
                  <a:pt x="2025" y="1295"/>
                </a:lnTo>
                <a:lnTo>
                  <a:pt x="2029" y="1299"/>
                </a:lnTo>
                <a:lnTo>
                  <a:pt x="2033" y="1305"/>
                </a:lnTo>
                <a:lnTo>
                  <a:pt x="2035" y="1309"/>
                </a:lnTo>
                <a:lnTo>
                  <a:pt x="2038" y="1316"/>
                </a:lnTo>
                <a:lnTo>
                  <a:pt x="2040" y="1324"/>
                </a:lnTo>
                <a:lnTo>
                  <a:pt x="2042" y="1334"/>
                </a:lnTo>
                <a:lnTo>
                  <a:pt x="2040" y="1338"/>
                </a:lnTo>
                <a:lnTo>
                  <a:pt x="2038" y="1343"/>
                </a:lnTo>
                <a:lnTo>
                  <a:pt x="2037" y="1349"/>
                </a:lnTo>
                <a:lnTo>
                  <a:pt x="2031" y="1353"/>
                </a:lnTo>
                <a:lnTo>
                  <a:pt x="2025" y="1357"/>
                </a:lnTo>
                <a:lnTo>
                  <a:pt x="2017" y="1361"/>
                </a:lnTo>
                <a:lnTo>
                  <a:pt x="2008" y="1362"/>
                </a:lnTo>
                <a:lnTo>
                  <a:pt x="1998" y="1366"/>
                </a:lnTo>
                <a:lnTo>
                  <a:pt x="1985" y="1368"/>
                </a:lnTo>
                <a:lnTo>
                  <a:pt x="1971" y="1370"/>
                </a:lnTo>
                <a:lnTo>
                  <a:pt x="1958" y="1372"/>
                </a:lnTo>
                <a:lnTo>
                  <a:pt x="1941" y="1372"/>
                </a:lnTo>
                <a:lnTo>
                  <a:pt x="1921" y="1374"/>
                </a:lnTo>
                <a:lnTo>
                  <a:pt x="1902" y="1374"/>
                </a:lnTo>
                <a:lnTo>
                  <a:pt x="1881" y="1374"/>
                </a:lnTo>
                <a:lnTo>
                  <a:pt x="1858" y="1376"/>
                </a:lnTo>
                <a:lnTo>
                  <a:pt x="1833" y="1376"/>
                </a:lnTo>
                <a:lnTo>
                  <a:pt x="1806" y="1376"/>
                </a:lnTo>
                <a:lnTo>
                  <a:pt x="1780" y="1376"/>
                </a:lnTo>
                <a:lnTo>
                  <a:pt x="1751" y="1376"/>
                </a:lnTo>
                <a:lnTo>
                  <a:pt x="1722" y="1378"/>
                </a:lnTo>
                <a:lnTo>
                  <a:pt x="1691" y="1380"/>
                </a:lnTo>
                <a:lnTo>
                  <a:pt x="1659" y="1380"/>
                </a:lnTo>
                <a:lnTo>
                  <a:pt x="1626" y="1382"/>
                </a:lnTo>
                <a:lnTo>
                  <a:pt x="1592" y="1384"/>
                </a:lnTo>
                <a:lnTo>
                  <a:pt x="1555" y="1385"/>
                </a:lnTo>
                <a:lnTo>
                  <a:pt x="1519" y="1387"/>
                </a:lnTo>
                <a:lnTo>
                  <a:pt x="1480" y="1389"/>
                </a:lnTo>
                <a:lnTo>
                  <a:pt x="1442" y="1391"/>
                </a:lnTo>
                <a:lnTo>
                  <a:pt x="1402" y="1393"/>
                </a:lnTo>
                <a:lnTo>
                  <a:pt x="1361" y="1395"/>
                </a:lnTo>
                <a:lnTo>
                  <a:pt x="1319" y="1397"/>
                </a:lnTo>
                <a:lnTo>
                  <a:pt x="1277" y="1401"/>
                </a:lnTo>
                <a:lnTo>
                  <a:pt x="1235" y="1405"/>
                </a:lnTo>
                <a:lnTo>
                  <a:pt x="1195" y="1409"/>
                </a:lnTo>
                <a:lnTo>
                  <a:pt x="1154" y="1412"/>
                </a:lnTo>
                <a:lnTo>
                  <a:pt x="1114" y="1416"/>
                </a:lnTo>
                <a:lnTo>
                  <a:pt x="1074" y="1420"/>
                </a:lnTo>
                <a:lnTo>
                  <a:pt x="1035" y="1424"/>
                </a:lnTo>
                <a:lnTo>
                  <a:pt x="997" y="1428"/>
                </a:lnTo>
                <a:lnTo>
                  <a:pt x="961" y="1432"/>
                </a:lnTo>
                <a:lnTo>
                  <a:pt x="922" y="1435"/>
                </a:lnTo>
                <a:lnTo>
                  <a:pt x="849" y="1443"/>
                </a:lnTo>
                <a:lnTo>
                  <a:pt x="778" y="1453"/>
                </a:lnTo>
                <a:lnTo>
                  <a:pt x="709" y="1460"/>
                </a:lnTo>
                <a:lnTo>
                  <a:pt x="675" y="1466"/>
                </a:lnTo>
                <a:lnTo>
                  <a:pt x="642" y="1472"/>
                </a:lnTo>
                <a:lnTo>
                  <a:pt x="611" y="1478"/>
                </a:lnTo>
                <a:lnTo>
                  <a:pt x="581" y="1481"/>
                </a:lnTo>
                <a:lnTo>
                  <a:pt x="552" y="1487"/>
                </a:lnTo>
                <a:lnTo>
                  <a:pt x="523" y="1493"/>
                </a:lnTo>
                <a:lnTo>
                  <a:pt x="496" y="1497"/>
                </a:lnTo>
                <a:lnTo>
                  <a:pt x="471" y="1503"/>
                </a:lnTo>
                <a:lnTo>
                  <a:pt x="447" y="1506"/>
                </a:lnTo>
                <a:lnTo>
                  <a:pt x="422" y="1512"/>
                </a:lnTo>
                <a:lnTo>
                  <a:pt x="399" y="1518"/>
                </a:lnTo>
                <a:lnTo>
                  <a:pt x="378" y="1522"/>
                </a:lnTo>
                <a:lnTo>
                  <a:pt x="356" y="1528"/>
                </a:lnTo>
                <a:lnTo>
                  <a:pt x="335" y="1533"/>
                </a:lnTo>
                <a:lnTo>
                  <a:pt x="316" y="1539"/>
                </a:lnTo>
                <a:lnTo>
                  <a:pt x="297" y="1545"/>
                </a:lnTo>
                <a:lnTo>
                  <a:pt x="280" y="1551"/>
                </a:lnTo>
                <a:lnTo>
                  <a:pt x="262" y="1556"/>
                </a:lnTo>
                <a:lnTo>
                  <a:pt x="245" y="1562"/>
                </a:lnTo>
                <a:lnTo>
                  <a:pt x="230" y="1566"/>
                </a:lnTo>
                <a:lnTo>
                  <a:pt x="216" y="1572"/>
                </a:lnTo>
                <a:lnTo>
                  <a:pt x="203" y="1576"/>
                </a:lnTo>
                <a:lnTo>
                  <a:pt x="190" y="1579"/>
                </a:lnTo>
                <a:lnTo>
                  <a:pt x="178" y="1583"/>
                </a:lnTo>
                <a:lnTo>
                  <a:pt x="168" y="1587"/>
                </a:lnTo>
                <a:lnTo>
                  <a:pt x="157" y="1589"/>
                </a:lnTo>
                <a:lnTo>
                  <a:pt x="147" y="1593"/>
                </a:lnTo>
                <a:lnTo>
                  <a:pt x="140" y="1595"/>
                </a:lnTo>
                <a:lnTo>
                  <a:pt x="132" y="1595"/>
                </a:lnTo>
                <a:lnTo>
                  <a:pt x="124" y="1597"/>
                </a:lnTo>
                <a:lnTo>
                  <a:pt x="119" y="1597"/>
                </a:lnTo>
                <a:lnTo>
                  <a:pt x="113" y="1599"/>
                </a:lnTo>
                <a:lnTo>
                  <a:pt x="107" y="1597"/>
                </a:lnTo>
                <a:lnTo>
                  <a:pt x="101" y="1597"/>
                </a:lnTo>
                <a:lnTo>
                  <a:pt x="97" y="1595"/>
                </a:lnTo>
                <a:lnTo>
                  <a:pt x="92" y="1593"/>
                </a:lnTo>
                <a:lnTo>
                  <a:pt x="86" y="1591"/>
                </a:lnTo>
                <a:lnTo>
                  <a:pt x="82" y="1589"/>
                </a:lnTo>
                <a:lnTo>
                  <a:pt x="76" y="1585"/>
                </a:lnTo>
                <a:lnTo>
                  <a:pt x="73" y="1581"/>
                </a:lnTo>
                <a:lnTo>
                  <a:pt x="67" y="1577"/>
                </a:lnTo>
                <a:lnTo>
                  <a:pt x="63" y="1574"/>
                </a:lnTo>
                <a:lnTo>
                  <a:pt x="59" y="1568"/>
                </a:lnTo>
                <a:lnTo>
                  <a:pt x="55" y="1562"/>
                </a:lnTo>
                <a:lnTo>
                  <a:pt x="51" y="1556"/>
                </a:lnTo>
                <a:lnTo>
                  <a:pt x="48" y="1549"/>
                </a:lnTo>
                <a:lnTo>
                  <a:pt x="44" y="1543"/>
                </a:lnTo>
                <a:lnTo>
                  <a:pt x="42" y="1535"/>
                </a:lnTo>
                <a:lnTo>
                  <a:pt x="32" y="1518"/>
                </a:lnTo>
                <a:lnTo>
                  <a:pt x="23" y="1505"/>
                </a:lnTo>
                <a:lnTo>
                  <a:pt x="17" y="1491"/>
                </a:lnTo>
                <a:lnTo>
                  <a:pt x="9" y="1480"/>
                </a:lnTo>
                <a:lnTo>
                  <a:pt x="5" y="1470"/>
                </a:lnTo>
                <a:lnTo>
                  <a:pt x="2" y="1460"/>
                </a:lnTo>
                <a:lnTo>
                  <a:pt x="0" y="1455"/>
                </a:lnTo>
                <a:lnTo>
                  <a:pt x="0" y="1451"/>
                </a:lnTo>
                <a:lnTo>
                  <a:pt x="0" y="1449"/>
                </a:lnTo>
                <a:lnTo>
                  <a:pt x="0" y="1447"/>
                </a:lnTo>
                <a:lnTo>
                  <a:pt x="0" y="1445"/>
                </a:lnTo>
                <a:lnTo>
                  <a:pt x="2" y="1443"/>
                </a:lnTo>
                <a:lnTo>
                  <a:pt x="5" y="1439"/>
                </a:lnTo>
                <a:lnTo>
                  <a:pt x="7" y="1437"/>
                </a:lnTo>
                <a:lnTo>
                  <a:pt x="11" y="1433"/>
                </a:lnTo>
                <a:lnTo>
                  <a:pt x="15" y="1430"/>
                </a:lnTo>
                <a:lnTo>
                  <a:pt x="21" y="1426"/>
                </a:lnTo>
                <a:lnTo>
                  <a:pt x="27" y="1422"/>
                </a:lnTo>
                <a:lnTo>
                  <a:pt x="32" y="1418"/>
                </a:lnTo>
                <a:lnTo>
                  <a:pt x="40" y="1412"/>
                </a:lnTo>
                <a:lnTo>
                  <a:pt x="48" y="1409"/>
                </a:lnTo>
                <a:lnTo>
                  <a:pt x="55" y="1403"/>
                </a:lnTo>
                <a:lnTo>
                  <a:pt x="65" y="1397"/>
                </a:lnTo>
                <a:lnTo>
                  <a:pt x="74" y="1391"/>
                </a:lnTo>
                <a:lnTo>
                  <a:pt x="84" y="1385"/>
                </a:lnTo>
                <a:lnTo>
                  <a:pt x="96" y="1382"/>
                </a:lnTo>
                <a:lnTo>
                  <a:pt x="107" y="1376"/>
                </a:lnTo>
                <a:lnTo>
                  <a:pt x="119" y="1368"/>
                </a:lnTo>
                <a:lnTo>
                  <a:pt x="130" y="1362"/>
                </a:lnTo>
                <a:lnTo>
                  <a:pt x="142" y="1353"/>
                </a:lnTo>
                <a:lnTo>
                  <a:pt x="155" y="1343"/>
                </a:lnTo>
                <a:lnTo>
                  <a:pt x="168" y="1334"/>
                </a:lnTo>
                <a:lnTo>
                  <a:pt x="182" y="1322"/>
                </a:lnTo>
                <a:lnTo>
                  <a:pt x="197" y="1311"/>
                </a:lnTo>
                <a:lnTo>
                  <a:pt x="211" y="1297"/>
                </a:lnTo>
                <a:lnTo>
                  <a:pt x="226" y="1282"/>
                </a:lnTo>
                <a:lnTo>
                  <a:pt x="243" y="1266"/>
                </a:lnTo>
                <a:lnTo>
                  <a:pt x="259" y="1251"/>
                </a:lnTo>
                <a:lnTo>
                  <a:pt x="276" y="1234"/>
                </a:lnTo>
                <a:lnTo>
                  <a:pt x="293" y="1215"/>
                </a:lnTo>
                <a:lnTo>
                  <a:pt x="312" y="1195"/>
                </a:lnTo>
              </a:path>
            </a:pathLst>
          </a:custGeom>
          <a:solidFill>
            <a:srgbClr val="FD584A"/>
          </a:solidFill>
          <a:ln w="9525">
            <a:solidFill>
              <a:srgbClr val="000000"/>
            </a:solidFill>
            <a:prstDash val="solid"/>
            <a:round/>
            <a:headEnd/>
            <a:tailEnd/>
          </a:ln>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2" presetClass="entr" presetSubtype="8"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8" presetClass="entr" presetSubtype="6" fill="hold"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strips(downRight)">
                                      <p:cBhvr>
                                        <p:cTn id="18" dur="500"/>
                                        <p:tgtEl>
                                          <p:spTgt spid="22"/>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8" presetClass="entr" presetSubtype="12"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strips(downLeft)">
                                      <p:cBhvr>
                                        <p:cTn id="23" dur="500"/>
                                        <p:tgtEl>
                                          <p:spTgt spid="19"/>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1" fill="hold" nodeType="click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up)">
                                      <p:cBhvr>
                                        <p:cTn id="28" dur="500"/>
                                        <p:tgtEl>
                                          <p:spTgt spid="20"/>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2" presetClass="entr" presetSubtype="1" fill="hold" nodeType="click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up)">
                                      <p:cBhvr>
                                        <p:cTn id="33" dur="500"/>
                                        <p:tgtEl>
                                          <p:spTgt spid="21"/>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16" presetClass="entr" presetSubtype="21" fill="hold" grpId="0"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barn(inVertical)">
                                      <p:cBhvr>
                                        <p:cTn id="38" dur="500"/>
                                        <p:tgtEl>
                                          <p:spTgt spid="10"/>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16" presetClass="entr" presetSubtype="21"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barn(inVertical)">
                                      <p:cBhvr>
                                        <p:cTn id="43" dur="500"/>
                                        <p:tgtEl>
                                          <p:spTgt spid="13"/>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ppt_x"/>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50" fill="hold" nodeType="clickPar">
                      <p:stCondLst>
                        <p:cond delay="indefinite"/>
                      </p:stCondLst>
                      <p:childTnLst>
                        <p:par>
                          <p:cTn id="51" fill="hold" nodeType="withGroup">
                            <p:stCondLst>
                              <p:cond delay="0"/>
                            </p:stCondLst>
                            <p:childTnLst>
                              <p:par>
                                <p:cTn id="52" presetID="16" presetClass="entr" presetSubtype="21" fill="hold" grpId="0" nodeType="click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barn(inVertical)">
                                      <p:cBhvr>
                                        <p:cTn id="54" dur="500"/>
                                        <p:tgtEl>
                                          <p:spTgt spid="11"/>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16" presetClass="entr" presetSubtype="21" fill="hold" grpId="0" nodeType="click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barn(inVertical)">
                                      <p:cBhvr>
                                        <p:cTn id="5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 xmlns:a16="http://schemas.microsoft.com/office/drawing/2014/main" id="{69DF8A8C-FD1F-4C6A-90EF-54AA1472481B}"/>
              </a:ext>
            </a:extLst>
          </p:cNvPr>
          <p:cNvSpPr txBox="1">
            <a:spLocks noChangeArrowheads="1"/>
          </p:cNvSpPr>
          <p:nvPr/>
        </p:nvSpPr>
        <p:spPr bwMode="auto">
          <a:xfrm>
            <a:off x="1071564" y="2758679"/>
            <a:ext cx="233997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defRPr/>
            </a:pPr>
            <a:r>
              <a:rPr lang="zh-CN" altLang="en-US" sz="2200" dirty="0">
                <a:solidFill>
                  <a:srgbClr val="595959"/>
                </a:solidFill>
                <a:latin typeface="微软雅黑" panose="020B0503020204020204" pitchFamily="34" charset="-122"/>
                <a:ea typeface="微软雅黑" panose="020B0503020204020204" pitchFamily="34" charset="-122"/>
              </a:rPr>
              <a:t>结构：独体</a:t>
            </a:r>
          </a:p>
        </p:txBody>
      </p:sp>
      <p:sp>
        <p:nvSpPr>
          <p:cNvPr id="11" name="TextBox 10">
            <a:extLst>
              <a:ext uri="{FF2B5EF4-FFF2-40B4-BE49-F238E27FC236}">
                <a16:creationId xmlns="" xmlns:a16="http://schemas.microsoft.com/office/drawing/2014/main" id="{04C3CB14-712D-464B-A2C5-10026B175330}"/>
              </a:ext>
            </a:extLst>
          </p:cNvPr>
          <p:cNvSpPr txBox="1">
            <a:spLocks noChangeArrowheads="1"/>
          </p:cNvSpPr>
          <p:nvPr/>
        </p:nvSpPr>
        <p:spPr bwMode="auto">
          <a:xfrm>
            <a:off x="1071564" y="3493294"/>
            <a:ext cx="303053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defRPr/>
            </a:pPr>
            <a:r>
              <a:rPr lang="zh-CN" altLang="en-US" sz="2200" dirty="0">
                <a:solidFill>
                  <a:srgbClr val="595959"/>
                </a:solidFill>
                <a:latin typeface="微软雅黑" panose="020B0503020204020204" pitchFamily="34" charset="-122"/>
                <a:ea typeface="微软雅黑" panose="020B0503020204020204" pitchFamily="34" charset="-122"/>
              </a:rPr>
              <a:t>组词：西方  西面</a:t>
            </a:r>
          </a:p>
        </p:txBody>
      </p:sp>
      <p:sp>
        <p:nvSpPr>
          <p:cNvPr id="12" name="TextBox 11">
            <a:extLst>
              <a:ext uri="{FF2B5EF4-FFF2-40B4-BE49-F238E27FC236}">
                <a16:creationId xmlns="" xmlns:a16="http://schemas.microsoft.com/office/drawing/2014/main" id="{175F716F-EF9F-49BF-B27C-25F698F6AB84}"/>
              </a:ext>
            </a:extLst>
          </p:cNvPr>
          <p:cNvSpPr txBox="1">
            <a:spLocks noChangeArrowheads="1"/>
          </p:cNvSpPr>
          <p:nvPr/>
        </p:nvSpPr>
        <p:spPr bwMode="auto">
          <a:xfrm>
            <a:off x="1071564" y="3861197"/>
            <a:ext cx="364013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defRPr/>
            </a:pPr>
            <a:r>
              <a:rPr lang="zh-CN" altLang="en-US" sz="2200" dirty="0">
                <a:solidFill>
                  <a:srgbClr val="595959"/>
                </a:solidFill>
                <a:latin typeface="微软雅黑" panose="020B0503020204020204" pitchFamily="34" charset="-122"/>
                <a:ea typeface="微软雅黑" panose="020B0503020204020204" pitchFamily="34" charset="-122"/>
              </a:rPr>
              <a:t>造句：学校的西面有很多树。</a:t>
            </a:r>
          </a:p>
        </p:txBody>
      </p:sp>
      <p:sp>
        <p:nvSpPr>
          <p:cNvPr id="13" name="TextBox 12">
            <a:extLst>
              <a:ext uri="{FF2B5EF4-FFF2-40B4-BE49-F238E27FC236}">
                <a16:creationId xmlns="" xmlns:a16="http://schemas.microsoft.com/office/drawing/2014/main" id="{567ACD0C-A7DA-47DE-BF6C-E3F84FB5392C}"/>
              </a:ext>
            </a:extLst>
          </p:cNvPr>
          <p:cNvSpPr txBox="1">
            <a:spLocks noChangeArrowheads="1"/>
          </p:cNvSpPr>
          <p:nvPr/>
        </p:nvSpPr>
        <p:spPr bwMode="auto">
          <a:xfrm>
            <a:off x="1071564" y="3126582"/>
            <a:ext cx="290512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defRPr/>
            </a:pPr>
            <a:r>
              <a:rPr lang="zh-CN" altLang="en-US" sz="2200" dirty="0">
                <a:solidFill>
                  <a:srgbClr val="595959"/>
                </a:solidFill>
                <a:latin typeface="微软雅黑" panose="020B0503020204020204" pitchFamily="34" charset="-122"/>
                <a:ea typeface="微软雅黑" panose="020B0503020204020204" pitchFamily="34" charset="-122"/>
              </a:rPr>
              <a:t>音序：</a:t>
            </a:r>
            <a:r>
              <a:rPr lang="en-US" altLang="zh-CN" sz="2200" dirty="0">
                <a:solidFill>
                  <a:srgbClr val="595959"/>
                </a:solidFill>
                <a:latin typeface="微软雅黑" panose="020B0503020204020204" pitchFamily="34" charset="-122"/>
                <a:ea typeface="微软雅黑" panose="020B0503020204020204" pitchFamily="34" charset="-122"/>
              </a:rPr>
              <a:t>X  </a:t>
            </a:r>
            <a:r>
              <a:rPr lang="zh-CN" altLang="en-US" sz="2200" dirty="0">
                <a:solidFill>
                  <a:srgbClr val="595959"/>
                </a:solidFill>
                <a:latin typeface="微软雅黑" panose="020B0503020204020204" pitchFamily="34" charset="-122"/>
                <a:ea typeface="微软雅黑" panose="020B0503020204020204" pitchFamily="34" charset="-122"/>
              </a:rPr>
              <a:t>部首：西</a:t>
            </a:r>
          </a:p>
        </p:txBody>
      </p:sp>
      <p:sp>
        <p:nvSpPr>
          <p:cNvPr id="14" name="矩形 2">
            <a:extLst>
              <a:ext uri="{FF2B5EF4-FFF2-40B4-BE49-F238E27FC236}">
                <a16:creationId xmlns="" xmlns:a16="http://schemas.microsoft.com/office/drawing/2014/main" id="{F4F87CFF-35B3-42D0-852F-11F59A73144C}"/>
              </a:ext>
            </a:extLst>
          </p:cNvPr>
          <p:cNvSpPr>
            <a:spLocks noChangeArrowheads="1"/>
          </p:cNvSpPr>
          <p:nvPr/>
        </p:nvSpPr>
        <p:spPr bwMode="auto">
          <a:xfrm>
            <a:off x="1071563" y="4264931"/>
            <a:ext cx="4068762" cy="4308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a:spAutoFit/>
          </a:bodyPr>
          <a:lstStyle/>
          <a:p>
            <a:pPr eaLnBrk="1" hangingPunct="1">
              <a:defRPr/>
            </a:pPr>
            <a:r>
              <a:rPr lang="zh-CN" altLang="en-US" sz="2200" dirty="0">
                <a:solidFill>
                  <a:srgbClr val="595959"/>
                </a:solidFill>
                <a:latin typeface="微软雅黑" panose="020B0503020204020204" pitchFamily="34" charset="-122"/>
                <a:ea typeface="微软雅黑" panose="020B0503020204020204" pitchFamily="34" charset="-122"/>
              </a:rPr>
              <a:t>书写指导：注意第五笔为竖弯。</a:t>
            </a:r>
          </a:p>
        </p:txBody>
      </p:sp>
      <p:sp>
        <p:nvSpPr>
          <p:cNvPr id="20487" name="矩形 4">
            <a:extLst>
              <a:ext uri="{FF2B5EF4-FFF2-40B4-BE49-F238E27FC236}">
                <a16:creationId xmlns="" xmlns:a16="http://schemas.microsoft.com/office/drawing/2014/main" id="{23D64C26-4452-4277-BF99-1AF58BF854DB}"/>
              </a:ext>
            </a:extLst>
          </p:cNvPr>
          <p:cNvSpPr>
            <a:spLocks noChangeArrowheads="1"/>
          </p:cNvSpPr>
          <p:nvPr/>
        </p:nvSpPr>
        <p:spPr bwMode="auto">
          <a:xfrm>
            <a:off x="2163764" y="1758554"/>
            <a:ext cx="121539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8000" b="1" dirty="0">
                <a:solidFill>
                  <a:srgbClr val="595959"/>
                </a:solidFill>
                <a:latin typeface="楷体" panose="02010609060101010101" pitchFamily="49" charset="-122"/>
                <a:ea typeface="楷体" panose="02010609060101010101" pitchFamily="49" charset="-122"/>
              </a:rPr>
              <a:t>西</a:t>
            </a:r>
          </a:p>
        </p:txBody>
      </p:sp>
      <p:graphicFrame>
        <p:nvGraphicFramePr>
          <p:cNvPr id="8" name="Group 47">
            <a:extLst>
              <a:ext uri="{FF2B5EF4-FFF2-40B4-BE49-F238E27FC236}">
                <a16:creationId xmlns="" xmlns:a16="http://schemas.microsoft.com/office/drawing/2014/main" id="{E4A176A1-07C7-4321-A711-F13D97A6E03C}"/>
              </a:ext>
            </a:extLst>
          </p:cNvPr>
          <p:cNvGraphicFramePr>
            <a:graphicFrameLocks noGrp="1"/>
          </p:cNvGraphicFramePr>
          <p:nvPr>
            <p:extLst>
              <p:ext uri="{D42A27DB-BD31-4B8C-83A1-F6EECF244321}">
                <p14:modId xmlns:p14="http://schemas.microsoft.com/office/powerpoint/2010/main" val="1079414902"/>
              </p:ext>
            </p:extLst>
          </p:nvPr>
        </p:nvGraphicFramePr>
        <p:xfrm>
          <a:off x="5140325" y="1339453"/>
          <a:ext cx="3041650" cy="2280047"/>
        </p:xfrm>
        <a:graphic>
          <a:graphicData uri="http://schemas.openxmlformats.org/drawingml/2006/table">
            <a:tbl>
              <a:tblPr/>
              <a:tblGrid>
                <a:gridCol w="1521646">
                  <a:extLst>
                    <a:ext uri="{9D8B030D-6E8A-4147-A177-3AD203B41FA5}">
                      <a16:colId xmlns="" xmlns:a16="http://schemas.microsoft.com/office/drawing/2014/main" val="20000"/>
                    </a:ext>
                  </a:extLst>
                </a:gridCol>
                <a:gridCol w="1520004">
                  <a:extLst>
                    <a:ext uri="{9D8B030D-6E8A-4147-A177-3AD203B41FA5}">
                      <a16:colId xmlns="" xmlns:a16="http://schemas.microsoft.com/office/drawing/2014/main" val="20001"/>
                    </a:ext>
                  </a:extLst>
                </a:gridCol>
              </a:tblGrid>
              <a:tr h="1134666">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zh-CN" altLang="en-US" sz="1400" b="1" i="0" u="none" strike="noStrike" cap="none" normalizeH="0" baseline="0" dirty="0">
                        <a:ln>
                          <a:noFill/>
                        </a:ln>
                        <a:solidFill>
                          <a:srgbClr val="FFFFFF"/>
                        </a:solidFill>
                        <a:effectLst/>
                        <a:latin typeface="Calibri" pitchFamily="34" charset="0"/>
                        <a:ea typeface="宋体" pitchFamily="2" charset="-122"/>
                      </a:endParaRPr>
                    </a:p>
                  </a:txBody>
                  <a:tcPr marL="91406" marR="91406" marT="34305" marB="34305"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zh-CN" altLang="en-US" sz="1400" b="1" i="0" u="none" strike="noStrike" cap="none" normalizeH="0" baseline="0" dirty="0">
                        <a:ln>
                          <a:noFill/>
                        </a:ln>
                        <a:solidFill>
                          <a:srgbClr val="FFFFFF"/>
                        </a:solidFill>
                        <a:effectLst/>
                        <a:latin typeface="Calibri" pitchFamily="34" charset="0"/>
                        <a:ea typeface="宋体" pitchFamily="2" charset="-122"/>
                      </a:endParaRPr>
                    </a:p>
                  </a:txBody>
                  <a:tcPr marL="91406" marR="91406" marT="34305" marB="34305"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ysDot"/>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1145381">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zh-CN" altLang="en-US" sz="1400" b="0" i="0" u="none" strike="noStrike" cap="none" normalizeH="0" baseline="0" dirty="0">
                        <a:ln>
                          <a:noFill/>
                        </a:ln>
                        <a:solidFill>
                          <a:srgbClr val="000000"/>
                        </a:solidFill>
                        <a:effectLst/>
                        <a:latin typeface="Calibri" pitchFamily="34" charset="0"/>
                        <a:ea typeface="宋体" pitchFamily="2" charset="-122"/>
                      </a:endParaRPr>
                    </a:p>
                  </a:txBody>
                  <a:tcPr marL="91406" marR="91406" marT="34305" marB="34305" horzOverflow="overflow">
                    <a:lnL w="28575" cap="flat" cmpd="sng" algn="ctr">
                      <a:solidFill>
                        <a:schemeClr val="tx1"/>
                      </a:solidFill>
                      <a:prstDash val="solid"/>
                      <a:round/>
                      <a:headEnd type="none" w="med" len="med"/>
                      <a:tailEnd type="none" w="med" len="med"/>
                    </a:lnL>
                    <a:lnR w="19050" cap="flat" cmpd="sng" algn="ctr">
                      <a:solidFill>
                        <a:schemeClr val="tx1"/>
                      </a:solidFill>
                      <a:prstDash val="sysDot"/>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zh-CN" altLang="en-US" sz="1400" b="0" i="0" u="none" strike="noStrike" cap="none" normalizeH="0" baseline="0" dirty="0">
                        <a:ln>
                          <a:noFill/>
                        </a:ln>
                        <a:solidFill>
                          <a:srgbClr val="000000"/>
                        </a:solidFill>
                        <a:effectLst/>
                        <a:latin typeface="Calibri" pitchFamily="34" charset="0"/>
                        <a:ea typeface="宋体" pitchFamily="2" charset="-122"/>
                      </a:endParaRPr>
                    </a:p>
                  </a:txBody>
                  <a:tcPr marL="91406" marR="91406" marT="34305" marB="34305" horzOverflow="overflow">
                    <a:lnL w="19050" cap="flat" cmpd="sng" algn="ctr">
                      <a:solidFill>
                        <a:schemeClr val="tx1"/>
                      </a:solidFill>
                      <a:prstDash val="sysDot"/>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ysDot"/>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bl>
          </a:graphicData>
        </a:graphic>
      </p:graphicFrame>
      <p:sp>
        <p:nvSpPr>
          <p:cNvPr id="9" name="矩形 8">
            <a:extLst>
              <a:ext uri="{FF2B5EF4-FFF2-40B4-BE49-F238E27FC236}">
                <a16:creationId xmlns="" xmlns:a16="http://schemas.microsoft.com/office/drawing/2014/main" id="{ABCAFD63-2DD3-4CA6-8831-6AD275E75904}"/>
              </a:ext>
            </a:extLst>
          </p:cNvPr>
          <p:cNvSpPr>
            <a:spLocks noChangeArrowheads="1"/>
          </p:cNvSpPr>
          <p:nvPr/>
        </p:nvSpPr>
        <p:spPr bwMode="auto">
          <a:xfrm>
            <a:off x="2362200" y="1268016"/>
            <a:ext cx="8255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en-US" altLang="zh-CN" sz="4800" b="1">
                <a:solidFill>
                  <a:srgbClr val="FD584A"/>
                </a:solidFill>
                <a:latin typeface="方正姚体" panose="02010601030101010101" pitchFamily="2" charset="-122"/>
                <a:ea typeface="方正姚体" panose="02010601030101010101" pitchFamily="2" charset="-122"/>
              </a:rPr>
              <a:t>xī</a:t>
            </a:r>
          </a:p>
        </p:txBody>
      </p:sp>
      <p:sp>
        <p:nvSpPr>
          <p:cNvPr id="15" name="Freeform 21">
            <a:extLst>
              <a:ext uri="{FF2B5EF4-FFF2-40B4-BE49-F238E27FC236}">
                <a16:creationId xmlns="" xmlns:a16="http://schemas.microsoft.com/office/drawing/2014/main" id="{68BCE823-6D12-4C62-B72F-602AD7F7D48A}"/>
              </a:ext>
            </a:extLst>
          </p:cNvPr>
          <p:cNvSpPr>
            <a:spLocks/>
          </p:cNvSpPr>
          <p:nvPr/>
        </p:nvSpPr>
        <p:spPr bwMode="auto">
          <a:xfrm>
            <a:off x="5951538" y="1697831"/>
            <a:ext cx="1325562" cy="220266"/>
          </a:xfrm>
          <a:custGeom>
            <a:avLst/>
            <a:gdLst>
              <a:gd name="T0" fmla="*/ 2147483646 w 1671"/>
              <a:gd name="T1" fmla="*/ 2147483646 h 371"/>
              <a:gd name="T2" fmla="*/ 2147483646 w 1671"/>
              <a:gd name="T3" fmla="*/ 2147483646 h 371"/>
              <a:gd name="T4" fmla="*/ 0 w 1671"/>
              <a:gd name="T5" fmla="*/ 2147483646 h 371"/>
              <a:gd name="T6" fmla="*/ 2147483646 w 1671"/>
              <a:gd name="T7" fmla="*/ 2147483646 h 371"/>
              <a:gd name="T8" fmla="*/ 2147483646 w 1671"/>
              <a:gd name="T9" fmla="*/ 2147483646 h 371"/>
              <a:gd name="T10" fmla="*/ 2147483646 w 1671"/>
              <a:gd name="T11" fmla="*/ 2147483646 h 371"/>
              <a:gd name="T12" fmla="*/ 2147483646 w 1671"/>
              <a:gd name="T13" fmla="*/ 2147483646 h 371"/>
              <a:gd name="T14" fmla="*/ 2147483646 w 1671"/>
              <a:gd name="T15" fmla="*/ 2147483646 h 371"/>
              <a:gd name="T16" fmla="*/ 2147483646 w 1671"/>
              <a:gd name="T17" fmla="*/ 2147483646 h 371"/>
              <a:gd name="T18" fmla="*/ 2147483646 w 1671"/>
              <a:gd name="T19" fmla="*/ 2147483646 h 371"/>
              <a:gd name="T20" fmla="*/ 2147483646 w 1671"/>
              <a:gd name="T21" fmla="*/ 2147483646 h 371"/>
              <a:gd name="T22" fmla="*/ 2147483646 w 1671"/>
              <a:gd name="T23" fmla="*/ 2147483646 h 371"/>
              <a:gd name="T24" fmla="*/ 2147483646 w 1671"/>
              <a:gd name="T25" fmla="*/ 2147483646 h 371"/>
              <a:gd name="T26" fmla="*/ 2147483646 w 1671"/>
              <a:gd name="T27" fmla="*/ 2147483646 h 371"/>
              <a:gd name="T28" fmla="*/ 2147483646 w 1671"/>
              <a:gd name="T29" fmla="*/ 2147483646 h 371"/>
              <a:gd name="T30" fmla="*/ 2147483646 w 1671"/>
              <a:gd name="T31" fmla="*/ 2147483646 h 371"/>
              <a:gd name="T32" fmla="*/ 2147483646 w 1671"/>
              <a:gd name="T33" fmla="*/ 2147483646 h 371"/>
              <a:gd name="T34" fmla="*/ 2147483646 w 1671"/>
              <a:gd name="T35" fmla="*/ 2147483646 h 371"/>
              <a:gd name="T36" fmla="*/ 2147483646 w 1671"/>
              <a:gd name="T37" fmla="*/ 2147483646 h 371"/>
              <a:gd name="T38" fmla="*/ 2147483646 w 1671"/>
              <a:gd name="T39" fmla="*/ 2147483646 h 371"/>
              <a:gd name="T40" fmla="*/ 2147483646 w 1671"/>
              <a:gd name="T41" fmla="*/ 2147483646 h 371"/>
              <a:gd name="T42" fmla="*/ 2147483646 w 1671"/>
              <a:gd name="T43" fmla="*/ 2147483646 h 371"/>
              <a:gd name="T44" fmla="*/ 2147483646 w 1671"/>
              <a:gd name="T45" fmla="*/ 2147483646 h 371"/>
              <a:gd name="T46" fmla="*/ 2147483646 w 1671"/>
              <a:gd name="T47" fmla="*/ 2147483646 h 371"/>
              <a:gd name="T48" fmla="*/ 2147483646 w 1671"/>
              <a:gd name="T49" fmla="*/ 2147483646 h 371"/>
              <a:gd name="T50" fmla="*/ 2147483646 w 1671"/>
              <a:gd name="T51" fmla="*/ 0 h 371"/>
              <a:gd name="T52" fmla="*/ 2147483646 w 1671"/>
              <a:gd name="T53" fmla="*/ 2147483646 h 371"/>
              <a:gd name="T54" fmla="*/ 2147483646 w 1671"/>
              <a:gd name="T55" fmla="*/ 2147483646 h 371"/>
              <a:gd name="T56" fmla="*/ 2147483646 w 1671"/>
              <a:gd name="T57" fmla="*/ 2147483646 h 371"/>
              <a:gd name="T58" fmla="*/ 2147483646 w 1671"/>
              <a:gd name="T59" fmla="*/ 2147483646 h 371"/>
              <a:gd name="T60" fmla="*/ 2147483646 w 1671"/>
              <a:gd name="T61" fmla="*/ 2147483646 h 371"/>
              <a:gd name="T62" fmla="*/ 2147483646 w 1671"/>
              <a:gd name="T63" fmla="*/ 2147483646 h 371"/>
              <a:gd name="T64" fmla="*/ 2147483646 w 1671"/>
              <a:gd name="T65" fmla="*/ 2147483646 h 371"/>
              <a:gd name="T66" fmla="*/ 2147483646 w 1671"/>
              <a:gd name="T67" fmla="*/ 2147483646 h 371"/>
              <a:gd name="T68" fmla="*/ 2147483646 w 1671"/>
              <a:gd name="T69" fmla="*/ 2147483646 h 371"/>
              <a:gd name="T70" fmla="*/ 2147483646 w 1671"/>
              <a:gd name="T71" fmla="*/ 2147483646 h 371"/>
              <a:gd name="T72" fmla="*/ 2147483646 w 1671"/>
              <a:gd name="T73" fmla="*/ 2147483646 h 371"/>
              <a:gd name="T74" fmla="*/ 2147483646 w 1671"/>
              <a:gd name="T75" fmla="*/ 2147483646 h 371"/>
              <a:gd name="T76" fmla="*/ 2147483646 w 1671"/>
              <a:gd name="T77" fmla="*/ 2147483646 h 371"/>
              <a:gd name="T78" fmla="*/ 2147483646 w 1671"/>
              <a:gd name="T79" fmla="*/ 2147483646 h 371"/>
              <a:gd name="T80" fmla="*/ 2147483646 w 1671"/>
              <a:gd name="T81" fmla="*/ 2147483646 h 371"/>
              <a:gd name="T82" fmla="*/ 2147483646 w 1671"/>
              <a:gd name="T83" fmla="*/ 2147483646 h 371"/>
              <a:gd name="T84" fmla="*/ 2147483646 w 1671"/>
              <a:gd name="T85" fmla="*/ 2147483646 h 371"/>
              <a:gd name="T86" fmla="*/ 2147483646 w 1671"/>
              <a:gd name="T87" fmla="*/ 2147483646 h 371"/>
              <a:gd name="T88" fmla="*/ 2147483646 w 1671"/>
              <a:gd name="T89" fmla="*/ 2147483646 h 371"/>
              <a:gd name="T90" fmla="*/ 2147483646 w 1671"/>
              <a:gd name="T91" fmla="*/ 2147483646 h 371"/>
              <a:gd name="T92" fmla="*/ 2147483646 w 1671"/>
              <a:gd name="T93" fmla="*/ 2147483646 h 371"/>
              <a:gd name="T94" fmla="*/ 2147483646 w 1671"/>
              <a:gd name="T95" fmla="*/ 2147483646 h 371"/>
              <a:gd name="T96" fmla="*/ 2147483646 w 1671"/>
              <a:gd name="T97" fmla="*/ 2147483646 h 371"/>
              <a:gd name="T98" fmla="*/ 2147483646 w 1671"/>
              <a:gd name="T99" fmla="*/ 2147483646 h 371"/>
              <a:gd name="T100" fmla="*/ 2147483646 w 1671"/>
              <a:gd name="T101" fmla="*/ 2147483646 h 371"/>
              <a:gd name="T102" fmla="*/ 2147483646 w 1671"/>
              <a:gd name="T103" fmla="*/ 2147483646 h 371"/>
              <a:gd name="T104" fmla="*/ 2147483646 w 1671"/>
              <a:gd name="T105" fmla="*/ 2147483646 h 37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671" h="371">
                <a:moveTo>
                  <a:pt x="62" y="317"/>
                </a:moveTo>
                <a:lnTo>
                  <a:pt x="48" y="307"/>
                </a:lnTo>
                <a:lnTo>
                  <a:pt x="37" y="298"/>
                </a:lnTo>
                <a:lnTo>
                  <a:pt x="27" y="290"/>
                </a:lnTo>
                <a:lnTo>
                  <a:pt x="17" y="281"/>
                </a:lnTo>
                <a:lnTo>
                  <a:pt x="10" y="273"/>
                </a:lnTo>
                <a:lnTo>
                  <a:pt x="8" y="269"/>
                </a:lnTo>
                <a:lnTo>
                  <a:pt x="6" y="267"/>
                </a:lnTo>
                <a:lnTo>
                  <a:pt x="4" y="263"/>
                </a:lnTo>
                <a:lnTo>
                  <a:pt x="2" y="259"/>
                </a:lnTo>
                <a:lnTo>
                  <a:pt x="0" y="258"/>
                </a:lnTo>
                <a:lnTo>
                  <a:pt x="0" y="256"/>
                </a:lnTo>
                <a:lnTo>
                  <a:pt x="0" y="252"/>
                </a:lnTo>
                <a:lnTo>
                  <a:pt x="2" y="250"/>
                </a:lnTo>
                <a:lnTo>
                  <a:pt x="4" y="250"/>
                </a:lnTo>
                <a:lnTo>
                  <a:pt x="6" y="248"/>
                </a:lnTo>
                <a:lnTo>
                  <a:pt x="8" y="246"/>
                </a:lnTo>
                <a:lnTo>
                  <a:pt x="12" y="246"/>
                </a:lnTo>
                <a:lnTo>
                  <a:pt x="15" y="244"/>
                </a:lnTo>
                <a:lnTo>
                  <a:pt x="19" y="244"/>
                </a:lnTo>
                <a:lnTo>
                  <a:pt x="23" y="244"/>
                </a:lnTo>
                <a:lnTo>
                  <a:pt x="29" y="242"/>
                </a:lnTo>
                <a:lnTo>
                  <a:pt x="35" y="242"/>
                </a:lnTo>
                <a:lnTo>
                  <a:pt x="42" y="242"/>
                </a:lnTo>
                <a:lnTo>
                  <a:pt x="50" y="242"/>
                </a:lnTo>
                <a:lnTo>
                  <a:pt x="58" y="242"/>
                </a:lnTo>
                <a:lnTo>
                  <a:pt x="65" y="242"/>
                </a:lnTo>
                <a:lnTo>
                  <a:pt x="75" y="242"/>
                </a:lnTo>
                <a:lnTo>
                  <a:pt x="83" y="242"/>
                </a:lnTo>
                <a:lnTo>
                  <a:pt x="90" y="242"/>
                </a:lnTo>
                <a:lnTo>
                  <a:pt x="100" y="242"/>
                </a:lnTo>
                <a:lnTo>
                  <a:pt x="111" y="242"/>
                </a:lnTo>
                <a:lnTo>
                  <a:pt x="123" y="242"/>
                </a:lnTo>
                <a:lnTo>
                  <a:pt x="136" y="242"/>
                </a:lnTo>
                <a:lnTo>
                  <a:pt x="150" y="242"/>
                </a:lnTo>
                <a:lnTo>
                  <a:pt x="165" y="240"/>
                </a:lnTo>
                <a:lnTo>
                  <a:pt x="180" y="240"/>
                </a:lnTo>
                <a:lnTo>
                  <a:pt x="198" y="240"/>
                </a:lnTo>
                <a:lnTo>
                  <a:pt x="217" y="238"/>
                </a:lnTo>
                <a:lnTo>
                  <a:pt x="234" y="236"/>
                </a:lnTo>
                <a:lnTo>
                  <a:pt x="255" y="236"/>
                </a:lnTo>
                <a:lnTo>
                  <a:pt x="276" y="235"/>
                </a:lnTo>
                <a:lnTo>
                  <a:pt x="297" y="233"/>
                </a:lnTo>
                <a:lnTo>
                  <a:pt x="320" y="231"/>
                </a:lnTo>
                <a:lnTo>
                  <a:pt x="330" y="229"/>
                </a:lnTo>
                <a:lnTo>
                  <a:pt x="342" y="227"/>
                </a:lnTo>
                <a:lnTo>
                  <a:pt x="353" y="225"/>
                </a:lnTo>
                <a:lnTo>
                  <a:pt x="366" y="223"/>
                </a:lnTo>
                <a:lnTo>
                  <a:pt x="380" y="221"/>
                </a:lnTo>
                <a:lnTo>
                  <a:pt x="393" y="219"/>
                </a:lnTo>
                <a:lnTo>
                  <a:pt x="409" y="217"/>
                </a:lnTo>
                <a:lnTo>
                  <a:pt x="424" y="215"/>
                </a:lnTo>
                <a:lnTo>
                  <a:pt x="439" y="213"/>
                </a:lnTo>
                <a:lnTo>
                  <a:pt x="455" y="210"/>
                </a:lnTo>
                <a:lnTo>
                  <a:pt x="472" y="208"/>
                </a:lnTo>
                <a:lnTo>
                  <a:pt x="491" y="204"/>
                </a:lnTo>
                <a:lnTo>
                  <a:pt x="508" y="200"/>
                </a:lnTo>
                <a:lnTo>
                  <a:pt x="528" y="198"/>
                </a:lnTo>
                <a:lnTo>
                  <a:pt x="547" y="194"/>
                </a:lnTo>
                <a:lnTo>
                  <a:pt x="568" y="190"/>
                </a:lnTo>
                <a:lnTo>
                  <a:pt x="587" y="185"/>
                </a:lnTo>
                <a:lnTo>
                  <a:pt x="610" y="181"/>
                </a:lnTo>
                <a:lnTo>
                  <a:pt x="631" y="177"/>
                </a:lnTo>
                <a:lnTo>
                  <a:pt x="654" y="171"/>
                </a:lnTo>
                <a:lnTo>
                  <a:pt x="677" y="165"/>
                </a:lnTo>
                <a:lnTo>
                  <a:pt x="700" y="162"/>
                </a:lnTo>
                <a:lnTo>
                  <a:pt x="725" y="156"/>
                </a:lnTo>
                <a:lnTo>
                  <a:pt x="750" y="150"/>
                </a:lnTo>
                <a:lnTo>
                  <a:pt x="775" y="142"/>
                </a:lnTo>
                <a:lnTo>
                  <a:pt x="802" y="137"/>
                </a:lnTo>
                <a:lnTo>
                  <a:pt x="829" y="131"/>
                </a:lnTo>
                <a:lnTo>
                  <a:pt x="856" y="123"/>
                </a:lnTo>
                <a:lnTo>
                  <a:pt x="884" y="116"/>
                </a:lnTo>
                <a:lnTo>
                  <a:pt x="911" y="108"/>
                </a:lnTo>
                <a:lnTo>
                  <a:pt x="942" y="100"/>
                </a:lnTo>
                <a:lnTo>
                  <a:pt x="971" y="92"/>
                </a:lnTo>
                <a:lnTo>
                  <a:pt x="999" y="85"/>
                </a:lnTo>
                <a:lnTo>
                  <a:pt x="1026" y="79"/>
                </a:lnTo>
                <a:lnTo>
                  <a:pt x="1053" y="71"/>
                </a:lnTo>
                <a:lnTo>
                  <a:pt x="1080" y="66"/>
                </a:lnTo>
                <a:lnTo>
                  <a:pt x="1107" y="60"/>
                </a:lnTo>
                <a:lnTo>
                  <a:pt x="1132" y="54"/>
                </a:lnTo>
                <a:lnTo>
                  <a:pt x="1157" y="48"/>
                </a:lnTo>
                <a:lnTo>
                  <a:pt x="1180" y="45"/>
                </a:lnTo>
                <a:lnTo>
                  <a:pt x="1203" y="39"/>
                </a:lnTo>
                <a:lnTo>
                  <a:pt x="1226" y="35"/>
                </a:lnTo>
                <a:lnTo>
                  <a:pt x="1247" y="31"/>
                </a:lnTo>
                <a:lnTo>
                  <a:pt x="1270" y="27"/>
                </a:lnTo>
                <a:lnTo>
                  <a:pt x="1289" y="23"/>
                </a:lnTo>
                <a:lnTo>
                  <a:pt x="1310" y="20"/>
                </a:lnTo>
                <a:lnTo>
                  <a:pt x="1329" y="18"/>
                </a:lnTo>
                <a:lnTo>
                  <a:pt x="1348" y="14"/>
                </a:lnTo>
                <a:lnTo>
                  <a:pt x="1366" y="12"/>
                </a:lnTo>
                <a:lnTo>
                  <a:pt x="1383" y="10"/>
                </a:lnTo>
                <a:lnTo>
                  <a:pt x="1400" y="8"/>
                </a:lnTo>
                <a:lnTo>
                  <a:pt x="1416" y="6"/>
                </a:lnTo>
                <a:lnTo>
                  <a:pt x="1431" y="4"/>
                </a:lnTo>
                <a:lnTo>
                  <a:pt x="1446" y="4"/>
                </a:lnTo>
                <a:lnTo>
                  <a:pt x="1462" y="2"/>
                </a:lnTo>
                <a:lnTo>
                  <a:pt x="1475" y="2"/>
                </a:lnTo>
                <a:lnTo>
                  <a:pt x="1487" y="0"/>
                </a:lnTo>
                <a:lnTo>
                  <a:pt x="1500" y="0"/>
                </a:lnTo>
                <a:lnTo>
                  <a:pt x="1511" y="0"/>
                </a:lnTo>
                <a:lnTo>
                  <a:pt x="1523" y="0"/>
                </a:lnTo>
                <a:lnTo>
                  <a:pt x="1533" y="2"/>
                </a:lnTo>
                <a:lnTo>
                  <a:pt x="1542" y="2"/>
                </a:lnTo>
                <a:lnTo>
                  <a:pt x="1552" y="2"/>
                </a:lnTo>
                <a:lnTo>
                  <a:pt x="1559" y="4"/>
                </a:lnTo>
                <a:lnTo>
                  <a:pt x="1573" y="10"/>
                </a:lnTo>
                <a:lnTo>
                  <a:pt x="1586" y="14"/>
                </a:lnTo>
                <a:lnTo>
                  <a:pt x="1598" y="18"/>
                </a:lnTo>
                <a:lnTo>
                  <a:pt x="1607" y="23"/>
                </a:lnTo>
                <a:lnTo>
                  <a:pt x="1617" y="29"/>
                </a:lnTo>
                <a:lnTo>
                  <a:pt x="1627" y="33"/>
                </a:lnTo>
                <a:lnTo>
                  <a:pt x="1634" y="39"/>
                </a:lnTo>
                <a:lnTo>
                  <a:pt x="1642" y="43"/>
                </a:lnTo>
                <a:lnTo>
                  <a:pt x="1650" y="48"/>
                </a:lnTo>
                <a:lnTo>
                  <a:pt x="1655" y="54"/>
                </a:lnTo>
                <a:lnTo>
                  <a:pt x="1659" y="60"/>
                </a:lnTo>
                <a:lnTo>
                  <a:pt x="1663" y="66"/>
                </a:lnTo>
                <a:lnTo>
                  <a:pt x="1667" y="71"/>
                </a:lnTo>
                <a:lnTo>
                  <a:pt x="1669" y="79"/>
                </a:lnTo>
                <a:lnTo>
                  <a:pt x="1671" y="85"/>
                </a:lnTo>
                <a:lnTo>
                  <a:pt x="1671" y="92"/>
                </a:lnTo>
                <a:lnTo>
                  <a:pt x="1669" y="98"/>
                </a:lnTo>
                <a:lnTo>
                  <a:pt x="1667" y="106"/>
                </a:lnTo>
                <a:lnTo>
                  <a:pt x="1663" y="112"/>
                </a:lnTo>
                <a:lnTo>
                  <a:pt x="1657" y="117"/>
                </a:lnTo>
                <a:lnTo>
                  <a:pt x="1650" y="125"/>
                </a:lnTo>
                <a:lnTo>
                  <a:pt x="1640" y="131"/>
                </a:lnTo>
                <a:lnTo>
                  <a:pt x="1628" y="137"/>
                </a:lnTo>
                <a:lnTo>
                  <a:pt x="1617" y="142"/>
                </a:lnTo>
                <a:lnTo>
                  <a:pt x="1602" y="148"/>
                </a:lnTo>
                <a:lnTo>
                  <a:pt x="1586" y="154"/>
                </a:lnTo>
                <a:lnTo>
                  <a:pt x="1569" y="160"/>
                </a:lnTo>
                <a:lnTo>
                  <a:pt x="1552" y="165"/>
                </a:lnTo>
                <a:lnTo>
                  <a:pt x="1531" y="171"/>
                </a:lnTo>
                <a:lnTo>
                  <a:pt x="1510" y="179"/>
                </a:lnTo>
                <a:lnTo>
                  <a:pt x="1487" y="185"/>
                </a:lnTo>
                <a:lnTo>
                  <a:pt x="1462" y="192"/>
                </a:lnTo>
                <a:lnTo>
                  <a:pt x="1448" y="196"/>
                </a:lnTo>
                <a:lnTo>
                  <a:pt x="1433" y="200"/>
                </a:lnTo>
                <a:lnTo>
                  <a:pt x="1418" y="204"/>
                </a:lnTo>
                <a:lnTo>
                  <a:pt x="1402" y="206"/>
                </a:lnTo>
                <a:lnTo>
                  <a:pt x="1387" y="210"/>
                </a:lnTo>
                <a:lnTo>
                  <a:pt x="1370" y="213"/>
                </a:lnTo>
                <a:lnTo>
                  <a:pt x="1352" y="217"/>
                </a:lnTo>
                <a:lnTo>
                  <a:pt x="1335" y="221"/>
                </a:lnTo>
                <a:lnTo>
                  <a:pt x="1316" y="225"/>
                </a:lnTo>
                <a:lnTo>
                  <a:pt x="1299" y="227"/>
                </a:lnTo>
                <a:lnTo>
                  <a:pt x="1279" y="231"/>
                </a:lnTo>
                <a:lnTo>
                  <a:pt x="1258" y="235"/>
                </a:lnTo>
                <a:lnTo>
                  <a:pt x="1239" y="238"/>
                </a:lnTo>
                <a:lnTo>
                  <a:pt x="1218" y="242"/>
                </a:lnTo>
                <a:lnTo>
                  <a:pt x="1197" y="244"/>
                </a:lnTo>
                <a:lnTo>
                  <a:pt x="1174" y="248"/>
                </a:lnTo>
                <a:lnTo>
                  <a:pt x="1153" y="252"/>
                </a:lnTo>
                <a:lnTo>
                  <a:pt x="1130" y="256"/>
                </a:lnTo>
                <a:lnTo>
                  <a:pt x="1105" y="259"/>
                </a:lnTo>
                <a:lnTo>
                  <a:pt x="1082" y="263"/>
                </a:lnTo>
                <a:lnTo>
                  <a:pt x="1057" y="265"/>
                </a:lnTo>
                <a:lnTo>
                  <a:pt x="1032" y="269"/>
                </a:lnTo>
                <a:lnTo>
                  <a:pt x="1007" y="273"/>
                </a:lnTo>
                <a:lnTo>
                  <a:pt x="980" y="277"/>
                </a:lnTo>
                <a:lnTo>
                  <a:pt x="953" y="281"/>
                </a:lnTo>
                <a:lnTo>
                  <a:pt x="927" y="284"/>
                </a:lnTo>
                <a:lnTo>
                  <a:pt x="898" y="286"/>
                </a:lnTo>
                <a:lnTo>
                  <a:pt x="869" y="290"/>
                </a:lnTo>
                <a:lnTo>
                  <a:pt x="840" y="294"/>
                </a:lnTo>
                <a:lnTo>
                  <a:pt x="811" y="298"/>
                </a:lnTo>
                <a:lnTo>
                  <a:pt x="781" y="302"/>
                </a:lnTo>
                <a:lnTo>
                  <a:pt x="750" y="306"/>
                </a:lnTo>
                <a:lnTo>
                  <a:pt x="719" y="309"/>
                </a:lnTo>
                <a:lnTo>
                  <a:pt x="689" y="315"/>
                </a:lnTo>
                <a:lnTo>
                  <a:pt x="660" y="319"/>
                </a:lnTo>
                <a:lnTo>
                  <a:pt x="633" y="323"/>
                </a:lnTo>
                <a:lnTo>
                  <a:pt x="604" y="327"/>
                </a:lnTo>
                <a:lnTo>
                  <a:pt x="579" y="331"/>
                </a:lnTo>
                <a:lnTo>
                  <a:pt x="553" y="334"/>
                </a:lnTo>
                <a:lnTo>
                  <a:pt x="529" y="338"/>
                </a:lnTo>
                <a:lnTo>
                  <a:pt x="505" y="342"/>
                </a:lnTo>
                <a:lnTo>
                  <a:pt x="482" y="344"/>
                </a:lnTo>
                <a:lnTo>
                  <a:pt x="460" y="348"/>
                </a:lnTo>
                <a:lnTo>
                  <a:pt x="439" y="350"/>
                </a:lnTo>
                <a:lnTo>
                  <a:pt x="418" y="354"/>
                </a:lnTo>
                <a:lnTo>
                  <a:pt x="399" y="355"/>
                </a:lnTo>
                <a:lnTo>
                  <a:pt x="380" y="357"/>
                </a:lnTo>
                <a:lnTo>
                  <a:pt x="363" y="359"/>
                </a:lnTo>
                <a:lnTo>
                  <a:pt x="345" y="363"/>
                </a:lnTo>
                <a:lnTo>
                  <a:pt x="330" y="363"/>
                </a:lnTo>
                <a:lnTo>
                  <a:pt x="315" y="365"/>
                </a:lnTo>
                <a:lnTo>
                  <a:pt x="301" y="367"/>
                </a:lnTo>
                <a:lnTo>
                  <a:pt x="288" y="369"/>
                </a:lnTo>
                <a:lnTo>
                  <a:pt x="274" y="369"/>
                </a:lnTo>
                <a:lnTo>
                  <a:pt x="263" y="369"/>
                </a:lnTo>
                <a:lnTo>
                  <a:pt x="251" y="371"/>
                </a:lnTo>
                <a:lnTo>
                  <a:pt x="242" y="371"/>
                </a:lnTo>
                <a:lnTo>
                  <a:pt x="234" y="371"/>
                </a:lnTo>
                <a:lnTo>
                  <a:pt x="225" y="371"/>
                </a:lnTo>
                <a:lnTo>
                  <a:pt x="219" y="371"/>
                </a:lnTo>
                <a:lnTo>
                  <a:pt x="211" y="371"/>
                </a:lnTo>
                <a:lnTo>
                  <a:pt x="205" y="369"/>
                </a:lnTo>
                <a:lnTo>
                  <a:pt x="202" y="369"/>
                </a:lnTo>
                <a:lnTo>
                  <a:pt x="198" y="367"/>
                </a:lnTo>
                <a:lnTo>
                  <a:pt x="161" y="357"/>
                </a:lnTo>
                <a:lnTo>
                  <a:pt x="142" y="354"/>
                </a:lnTo>
                <a:lnTo>
                  <a:pt x="125" y="348"/>
                </a:lnTo>
                <a:lnTo>
                  <a:pt x="108" y="342"/>
                </a:lnTo>
                <a:lnTo>
                  <a:pt x="92" y="334"/>
                </a:lnTo>
                <a:lnTo>
                  <a:pt x="77" y="327"/>
                </a:lnTo>
                <a:lnTo>
                  <a:pt x="62" y="317"/>
                </a:lnTo>
              </a:path>
            </a:pathLst>
          </a:custGeom>
          <a:solidFill>
            <a:srgbClr val="FD584A"/>
          </a:solidFill>
          <a:ln w="9525">
            <a:solidFill>
              <a:srgbClr val="000000"/>
            </a:solidFill>
            <a:prstDash val="solid"/>
            <a:round/>
            <a:headEnd/>
            <a:tailEnd/>
          </a:ln>
        </p:spPr>
        <p:txBody>
          <a:bodyPr/>
          <a:lstStyle/>
          <a:p>
            <a:endParaRPr lang="zh-CN" altLang="en-US"/>
          </a:p>
        </p:txBody>
      </p:sp>
      <p:sp>
        <p:nvSpPr>
          <p:cNvPr id="16" name="Freeform 22">
            <a:extLst>
              <a:ext uri="{FF2B5EF4-FFF2-40B4-BE49-F238E27FC236}">
                <a16:creationId xmlns="" xmlns:a16="http://schemas.microsoft.com/office/drawing/2014/main" id="{BF95882B-3252-4A40-A5DD-084D333B8EEB}"/>
              </a:ext>
            </a:extLst>
          </p:cNvPr>
          <p:cNvSpPr>
            <a:spLocks/>
          </p:cNvSpPr>
          <p:nvPr/>
        </p:nvSpPr>
        <p:spPr bwMode="auto">
          <a:xfrm>
            <a:off x="6162675" y="1878806"/>
            <a:ext cx="287338" cy="896541"/>
          </a:xfrm>
          <a:custGeom>
            <a:avLst/>
            <a:gdLst>
              <a:gd name="T0" fmla="*/ 2147483646 w 360"/>
              <a:gd name="T1" fmla="*/ 2147483646 h 1504"/>
              <a:gd name="T2" fmla="*/ 2147483646 w 360"/>
              <a:gd name="T3" fmla="*/ 0 h 1504"/>
              <a:gd name="T4" fmla="*/ 2147483646 w 360"/>
              <a:gd name="T5" fmla="*/ 2147483646 h 1504"/>
              <a:gd name="T6" fmla="*/ 2147483646 w 360"/>
              <a:gd name="T7" fmla="*/ 2147483646 h 1504"/>
              <a:gd name="T8" fmla="*/ 2147483646 w 360"/>
              <a:gd name="T9" fmla="*/ 2147483646 h 1504"/>
              <a:gd name="T10" fmla="*/ 2147483646 w 360"/>
              <a:gd name="T11" fmla="*/ 2147483646 h 1504"/>
              <a:gd name="T12" fmla="*/ 2147483646 w 360"/>
              <a:gd name="T13" fmla="*/ 2147483646 h 1504"/>
              <a:gd name="T14" fmla="*/ 2147483646 w 360"/>
              <a:gd name="T15" fmla="*/ 2147483646 h 1504"/>
              <a:gd name="T16" fmla="*/ 2147483646 w 360"/>
              <a:gd name="T17" fmla="*/ 2147483646 h 1504"/>
              <a:gd name="T18" fmla="*/ 2147483646 w 360"/>
              <a:gd name="T19" fmla="*/ 2147483646 h 1504"/>
              <a:gd name="T20" fmla="*/ 2147483646 w 360"/>
              <a:gd name="T21" fmla="*/ 2147483646 h 1504"/>
              <a:gd name="T22" fmla="*/ 2147483646 w 360"/>
              <a:gd name="T23" fmla="*/ 2147483646 h 1504"/>
              <a:gd name="T24" fmla="*/ 2147483646 w 360"/>
              <a:gd name="T25" fmla="*/ 2147483646 h 1504"/>
              <a:gd name="T26" fmla="*/ 2147483646 w 360"/>
              <a:gd name="T27" fmla="*/ 2147483646 h 1504"/>
              <a:gd name="T28" fmla="*/ 2147483646 w 360"/>
              <a:gd name="T29" fmla="*/ 2147483646 h 1504"/>
              <a:gd name="T30" fmla="*/ 2147483646 w 360"/>
              <a:gd name="T31" fmla="*/ 2147483646 h 1504"/>
              <a:gd name="T32" fmla="*/ 2147483646 w 360"/>
              <a:gd name="T33" fmla="*/ 2147483646 h 1504"/>
              <a:gd name="T34" fmla="*/ 2147483646 w 360"/>
              <a:gd name="T35" fmla="*/ 2147483646 h 1504"/>
              <a:gd name="T36" fmla="*/ 2147483646 w 360"/>
              <a:gd name="T37" fmla="*/ 2147483646 h 1504"/>
              <a:gd name="T38" fmla="*/ 2147483646 w 360"/>
              <a:gd name="T39" fmla="*/ 2147483646 h 1504"/>
              <a:gd name="T40" fmla="*/ 2147483646 w 360"/>
              <a:gd name="T41" fmla="*/ 2147483646 h 1504"/>
              <a:gd name="T42" fmla="*/ 2147483646 w 360"/>
              <a:gd name="T43" fmla="*/ 2147483646 h 1504"/>
              <a:gd name="T44" fmla="*/ 2147483646 w 360"/>
              <a:gd name="T45" fmla="*/ 2147483646 h 1504"/>
              <a:gd name="T46" fmla="*/ 2147483646 w 360"/>
              <a:gd name="T47" fmla="*/ 2147483646 h 1504"/>
              <a:gd name="T48" fmla="*/ 2147483646 w 360"/>
              <a:gd name="T49" fmla="*/ 2147483646 h 1504"/>
              <a:gd name="T50" fmla="*/ 2147483646 w 360"/>
              <a:gd name="T51" fmla="*/ 2147483646 h 1504"/>
              <a:gd name="T52" fmla="*/ 2147483646 w 360"/>
              <a:gd name="T53" fmla="*/ 2147483646 h 1504"/>
              <a:gd name="T54" fmla="*/ 2147483646 w 360"/>
              <a:gd name="T55" fmla="*/ 2147483646 h 1504"/>
              <a:gd name="T56" fmla="*/ 2147483646 w 360"/>
              <a:gd name="T57" fmla="*/ 2147483646 h 1504"/>
              <a:gd name="T58" fmla="*/ 2147483646 w 360"/>
              <a:gd name="T59" fmla="*/ 2147483646 h 1504"/>
              <a:gd name="T60" fmla="*/ 2147483646 w 360"/>
              <a:gd name="T61" fmla="*/ 2147483646 h 1504"/>
              <a:gd name="T62" fmla="*/ 0 w 360"/>
              <a:gd name="T63" fmla="*/ 2147483646 h 1504"/>
              <a:gd name="T64" fmla="*/ 2147483646 w 360"/>
              <a:gd name="T65" fmla="*/ 2147483646 h 1504"/>
              <a:gd name="T66" fmla="*/ 2147483646 w 360"/>
              <a:gd name="T67" fmla="*/ 2147483646 h 1504"/>
              <a:gd name="T68" fmla="*/ 2147483646 w 360"/>
              <a:gd name="T69" fmla="*/ 2147483646 h 1504"/>
              <a:gd name="T70" fmla="*/ 2147483646 w 360"/>
              <a:gd name="T71" fmla="*/ 2147483646 h 1504"/>
              <a:gd name="T72" fmla="*/ 2147483646 w 360"/>
              <a:gd name="T73" fmla="*/ 2147483646 h 1504"/>
              <a:gd name="T74" fmla="*/ 2147483646 w 360"/>
              <a:gd name="T75" fmla="*/ 2147483646 h 1504"/>
              <a:gd name="T76" fmla="*/ 2147483646 w 360"/>
              <a:gd name="T77" fmla="*/ 2147483646 h 1504"/>
              <a:gd name="T78" fmla="*/ 2147483646 w 360"/>
              <a:gd name="T79" fmla="*/ 2147483646 h 1504"/>
              <a:gd name="T80" fmla="*/ 2147483646 w 360"/>
              <a:gd name="T81" fmla="*/ 2147483646 h 1504"/>
              <a:gd name="T82" fmla="*/ 2147483646 w 360"/>
              <a:gd name="T83" fmla="*/ 2147483646 h 1504"/>
              <a:gd name="T84" fmla="*/ 2147483646 w 360"/>
              <a:gd name="T85" fmla="*/ 2147483646 h 1504"/>
              <a:gd name="T86" fmla="*/ 2147483646 w 360"/>
              <a:gd name="T87" fmla="*/ 2147483646 h 1504"/>
              <a:gd name="T88" fmla="*/ 2147483646 w 360"/>
              <a:gd name="T89" fmla="*/ 2147483646 h 1504"/>
              <a:gd name="T90" fmla="*/ 2147483646 w 360"/>
              <a:gd name="T91" fmla="*/ 2147483646 h 1504"/>
              <a:gd name="T92" fmla="*/ 2147483646 w 360"/>
              <a:gd name="T93" fmla="*/ 2147483646 h 1504"/>
              <a:gd name="T94" fmla="*/ 2147483646 w 360"/>
              <a:gd name="T95" fmla="*/ 2147483646 h 1504"/>
              <a:gd name="T96" fmla="*/ 2147483646 w 360"/>
              <a:gd name="T97" fmla="*/ 2147483646 h 1504"/>
              <a:gd name="T98" fmla="*/ 2147483646 w 360"/>
              <a:gd name="T99" fmla="*/ 2147483646 h 1504"/>
              <a:gd name="T100" fmla="*/ 2147483646 w 360"/>
              <a:gd name="T101" fmla="*/ 2147483646 h 1504"/>
              <a:gd name="T102" fmla="*/ 2147483646 w 360"/>
              <a:gd name="T103" fmla="*/ 2147483646 h 1504"/>
              <a:gd name="T104" fmla="*/ 2147483646 w 360"/>
              <a:gd name="T105" fmla="*/ 2147483646 h 1504"/>
              <a:gd name="T106" fmla="*/ 2147483646 w 360"/>
              <a:gd name="T107" fmla="*/ 2147483646 h 1504"/>
              <a:gd name="T108" fmla="*/ 2147483646 w 360"/>
              <a:gd name="T109" fmla="*/ 2147483646 h 150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60" h="1504">
                <a:moveTo>
                  <a:pt x="140" y="11"/>
                </a:moveTo>
                <a:lnTo>
                  <a:pt x="142" y="7"/>
                </a:lnTo>
                <a:lnTo>
                  <a:pt x="144" y="3"/>
                </a:lnTo>
                <a:lnTo>
                  <a:pt x="147" y="1"/>
                </a:lnTo>
                <a:lnTo>
                  <a:pt x="153" y="0"/>
                </a:lnTo>
                <a:lnTo>
                  <a:pt x="157" y="0"/>
                </a:lnTo>
                <a:lnTo>
                  <a:pt x="163" y="0"/>
                </a:lnTo>
                <a:lnTo>
                  <a:pt x="169" y="0"/>
                </a:lnTo>
                <a:lnTo>
                  <a:pt x="176" y="1"/>
                </a:lnTo>
                <a:lnTo>
                  <a:pt x="182" y="5"/>
                </a:lnTo>
                <a:lnTo>
                  <a:pt x="192" y="7"/>
                </a:lnTo>
                <a:lnTo>
                  <a:pt x="199" y="13"/>
                </a:lnTo>
                <a:lnTo>
                  <a:pt x="209" y="19"/>
                </a:lnTo>
                <a:lnTo>
                  <a:pt x="216" y="25"/>
                </a:lnTo>
                <a:lnTo>
                  <a:pt x="228" y="32"/>
                </a:lnTo>
                <a:lnTo>
                  <a:pt x="238" y="40"/>
                </a:lnTo>
                <a:lnTo>
                  <a:pt x="249" y="49"/>
                </a:lnTo>
                <a:lnTo>
                  <a:pt x="261" y="59"/>
                </a:lnTo>
                <a:lnTo>
                  <a:pt x="270" y="67"/>
                </a:lnTo>
                <a:lnTo>
                  <a:pt x="282" y="76"/>
                </a:lnTo>
                <a:lnTo>
                  <a:pt x="291" y="84"/>
                </a:lnTo>
                <a:lnTo>
                  <a:pt x="299" y="92"/>
                </a:lnTo>
                <a:lnTo>
                  <a:pt x="309" y="99"/>
                </a:lnTo>
                <a:lnTo>
                  <a:pt x="316" y="107"/>
                </a:lnTo>
                <a:lnTo>
                  <a:pt x="322" y="113"/>
                </a:lnTo>
                <a:lnTo>
                  <a:pt x="330" y="120"/>
                </a:lnTo>
                <a:lnTo>
                  <a:pt x="335" y="126"/>
                </a:lnTo>
                <a:lnTo>
                  <a:pt x="341" y="130"/>
                </a:lnTo>
                <a:lnTo>
                  <a:pt x="345" y="136"/>
                </a:lnTo>
                <a:lnTo>
                  <a:pt x="351" y="140"/>
                </a:lnTo>
                <a:lnTo>
                  <a:pt x="355" y="144"/>
                </a:lnTo>
                <a:lnTo>
                  <a:pt x="356" y="147"/>
                </a:lnTo>
                <a:lnTo>
                  <a:pt x="360" y="149"/>
                </a:lnTo>
                <a:lnTo>
                  <a:pt x="360" y="155"/>
                </a:lnTo>
                <a:lnTo>
                  <a:pt x="360" y="161"/>
                </a:lnTo>
                <a:lnTo>
                  <a:pt x="360" y="170"/>
                </a:lnTo>
                <a:lnTo>
                  <a:pt x="360" y="180"/>
                </a:lnTo>
                <a:lnTo>
                  <a:pt x="360" y="191"/>
                </a:lnTo>
                <a:lnTo>
                  <a:pt x="360" y="203"/>
                </a:lnTo>
                <a:lnTo>
                  <a:pt x="360" y="216"/>
                </a:lnTo>
                <a:lnTo>
                  <a:pt x="360" y="232"/>
                </a:lnTo>
                <a:lnTo>
                  <a:pt x="360" y="249"/>
                </a:lnTo>
                <a:lnTo>
                  <a:pt x="360" y="266"/>
                </a:lnTo>
                <a:lnTo>
                  <a:pt x="360" y="286"/>
                </a:lnTo>
                <a:lnTo>
                  <a:pt x="360" y="307"/>
                </a:lnTo>
                <a:lnTo>
                  <a:pt x="360" y="328"/>
                </a:lnTo>
                <a:lnTo>
                  <a:pt x="360" y="351"/>
                </a:lnTo>
                <a:lnTo>
                  <a:pt x="360" y="374"/>
                </a:lnTo>
                <a:lnTo>
                  <a:pt x="360" y="401"/>
                </a:lnTo>
                <a:lnTo>
                  <a:pt x="358" y="456"/>
                </a:lnTo>
                <a:lnTo>
                  <a:pt x="356" y="516"/>
                </a:lnTo>
                <a:lnTo>
                  <a:pt x="355" y="575"/>
                </a:lnTo>
                <a:lnTo>
                  <a:pt x="349" y="637"/>
                </a:lnTo>
                <a:lnTo>
                  <a:pt x="345" y="668"/>
                </a:lnTo>
                <a:lnTo>
                  <a:pt x="343" y="700"/>
                </a:lnTo>
                <a:lnTo>
                  <a:pt x="337" y="731"/>
                </a:lnTo>
                <a:lnTo>
                  <a:pt x="333" y="763"/>
                </a:lnTo>
                <a:lnTo>
                  <a:pt x="328" y="798"/>
                </a:lnTo>
                <a:lnTo>
                  <a:pt x="324" y="831"/>
                </a:lnTo>
                <a:lnTo>
                  <a:pt x="316" y="865"/>
                </a:lnTo>
                <a:lnTo>
                  <a:pt x="310" y="902"/>
                </a:lnTo>
                <a:lnTo>
                  <a:pt x="303" y="936"/>
                </a:lnTo>
                <a:lnTo>
                  <a:pt x="297" y="969"/>
                </a:lnTo>
                <a:lnTo>
                  <a:pt x="289" y="1003"/>
                </a:lnTo>
                <a:lnTo>
                  <a:pt x="280" y="1034"/>
                </a:lnTo>
                <a:lnTo>
                  <a:pt x="272" y="1067"/>
                </a:lnTo>
                <a:lnTo>
                  <a:pt x="262" y="1096"/>
                </a:lnTo>
                <a:lnTo>
                  <a:pt x="255" y="1126"/>
                </a:lnTo>
                <a:lnTo>
                  <a:pt x="245" y="1155"/>
                </a:lnTo>
                <a:lnTo>
                  <a:pt x="234" y="1182"/>
                </a:lnTo>
                <a:lnTo>
                  <a:pt x="224" y="1209"/>
                </a:lnTo>
                <a:lnTo>
                  <a:pt x="213" y="1236"/>
                </a:lnTo>
                <a:lnTo>
                  <a:pt x="201" y="1261"/>
                </a:lnTo>
                <a:lnTo>
                  <a:pt x="190" y="1284"/>
                </a:lnTo>
                <a:lnTo>
                  <a:pt x="176" y="1307"/>
                </a:lnTo>
                <a:lnTo>
                  <a:pt x="165" y="1330"/>
                </a:lnTo>
                <a:lnTo>
                  <a:pt x="151" y="1353"/>
                </a:lnTo>
                <a:lnTo>
                  <a:pt x="136" y="1372"/>
                </a:lnTo>
                <a:lnTo>
                  <a:pt x="121" y="1391"/>
                </a:lnTo>
                <a:lnTo>
                  <a:pt x="107" y="1408"/>
                </a:lnTo>
                <a:lnTo>
                  <a:pt x="94" y="1426"/>
                </a:lnTo>
                <a:lnTo>
                  <a:pt x="82" y="1439"/>
                </a:lnTo>
                <a:lnTo>
                  <a:pt x="71" y="1453"/>
                </a:lnTo>
                <a:lnTo>
                  <a:pt x="59" y="1464"/>
                </a:lnTo>
                <a:lnTo>
                  <a:pt x="50" y="1474"/>
                </a:lnTo>
                <a:lnTo>
                  <a:pt x="42" y="1483"/>
                </a:lnTo>
                <a:lnTo>
                  <a:pt x="34" y="1489"/>
                </a:lnTo>
                <a:lnTo>
                  <a:pt x="27" y="1495"/>
                </a:lnTo>
                <a:lnTo>
                  <a:pt x="21" y="1501"/>
                </a:lnTo>
                <a:lnTo>
                  <a:pt x="15" y="1502"/>
                </a:lnTo>
                <a:lnTo>
                  <a:pt x="9" y="1504"/>
                </a:lnTo>
                <a:lnTo>
                  <a:pt x="5" y="1504"/>
                </a:lnTo>
                <a:lnTo>
                  <a:pt x="4" y="1502"/>
                </a:lnTo>
                <a:lnTo>
                  <a:pt x="2" y="1499"/>
                </a:lnTo>
                <a:lnTo>
                  <a:pt x="0" y="1495"/>
                </a:lnTo>
                <a:lnTo>
                  <a:pt x="0" y="1491"/>
                </a:lnTo>
                <a:lnTo>
                  <a:pt x="0" y="1485"/>
                </a:lnTo>
                <a:lnTo>
                  <a:pt x="0" y="1478"/>
                </a:lnTo>
                <a:lnTo>
                  <a:pt x="2" y="1470"/>
                </a:lnTo>
                <a:lnTo>
                  <a:pt x="4" y="1462"/>
                </a:lnTo>
                <a:lnTo>
                  <a:pt x="5" y="1453"/>
                </a:lnTo>
                <a:lnTo>
                  <a:pt x="9" y="1441"/>
                </a:lnTo>
                <a:lnTo>
                  <a:pt x="13" y="1428"/>
                </a:lnTo>
                <a:lnTo>
                  <a:pt x="17" y="1414"/>
                </a:lnTo>
                <a:lnTo>
                  <a:pt x="23" y="1401"/>
                </a:lnTo>
                <a:lnTo>
                  <a:pt x="29" y="1383"/>
                </a:lnTo>
                <a:lnTo>
                  <a:pt x="36" y="1366"/>
                </a:lnTo>
                <a:lnTo>
                  <a:pt x="44" y="1347"/>
                </a:lnTo>
                <a:lnTo>
                  <a:pt x="53" y="1326"/>
                </a:lnTo>
                <a:lnTo>
                  <a:pt x="61" y="1307"/>
                </a:lnTo>
                <a:lnTo>
                  <a:pt x="71" y="1288"/>
                </a:lnTo>
                <a:lnTo>
                  <a:pt x="78" y="1266"/>
                </a:lnTo>
                <a:lnTo>
                  <a:pt x="88" y="1245"/>
                </a:lnTo>
                <a:lnTo>
                  <a:pt x="96" y="1222"/>
                </a:lnTo>
                <a:lnTo>
                  <a:pt x="103" y="1199"/>
                </a:lnTo>
                <a:lnTo>
                  <a:pt x="111" y="1174"/>
                </a:lnTo>
                <a:lnTo>
                  <a:pt x="119" y="1149"/>
                </a:lnTo>
                <a:lnTo>
                  <a:pt x="126" y="1124"/>
                </a:lnTo>
                <a:lnTo>
                  <a:pt x="134" y="1097"/>
                </a:lnTo>
                <a:lnTo>
                  <a:pt x="142" y="1071"/>
                </a:lnTo>
                <a:lnTo>
                  <a:pt x="147" y="1044"/>
                </a:lnTo>
                <a:lnTo>
                  <a:pt x="155" y="1015"/>
                </a:lnTo>
                <a:lnTo>
                  <a:pt x="163" y="986"/>
                </a:lnTo>
                <a:lnTo>
                  <a:pt x="169" y="955"/>
                </a:lnTo>
                <a:lnTo>
                  <a:pt x="176" y="927"/>
                </a:lnTo>
                <a:lnTo>
                  <a:pt x="184" y="865"/>
                </a:lnTo>
                <a:lnTo>
                  <a:pt x="192" y="804"/>
                </a:lnTo>
                <a:lnTo>
                  <a:pt x="197" y="742"/>
                </a:lnTo>
                <a:lnTo>
                  <a:pt x="203" y="681"/>
                </a:lnTo>
                <a:lnTo>
                  <a:pt x="207" y="620"/>
                </a:lnTo>
                <a:lnTo>
                  <a:pt x="211" y="560"/>
                </a:lnTo>
                <a:lnTo>
                  <a:pt x="211" y="499"/>
                </a:lnTo>
                <a:lnTo>
                  <a:pt x="213" y="437"/>
                </a:lnTo>
                <a:lnTo>
                  <a:pt x="211" y="410"/>
                </a:lnTo>
                <a:lnTo>
                  <a:pt x="207" y="383"/>
                </a:lnTo>
                <a:lnTo>
                  <a:pt x="205" y="358"/>
                </a:lnTo>
                <a:lnTo>
                  <a:pt x="203" y="334"/>
                </a:lnTo>
                <a:lnTo>
                  <a:pt x="201" y="311"/>
                </a:lnTo>
                <a:lnTo>
                  <a:pt x="197" y="289"/>
                </a:lnTo>
                <a:lnTo>
                  <a:pt x="195" y="268"/>
                </a:lnTo>
                <a:lnTo>
                  <a:pt x="192" y="247"/>
                </a:lnTo>
                <a:lnTo>
                  <a:pt x="190" y="228"/>
                </a:lnTo>
                <a:lnTo>
                  <a:pt x="186" y="211"/>
                </a:lnTo>
                <a:lnTo>
                  <a:pt x="182" y="193"/>
                </a:lnTo>
                <a:lnTo>
                  <a:pt x="180" y="178"/>
                </a:lnTo>
                <a:lnTo>
                  <a:pt x="176" y="163"/>
                </a:lnTo>
                <a:lnTo>
                  <a:pt x="172" y="149"/>
                </a:lnTo>
                <a:lnTo>
                  <a:pt x="169" y="136"/>
                </a:lnTo>
                <a:lnTo>
                  <a:pt x="163" y="124"/>
                </a:lnTo>
                <a:lnTo>
                  <a:pt x="159" y="113"/>
                </a:lnTo>
                <a:lnTo>
                  <a:pt x="155" y="101"/>
                </a:lnTo>
                <a:lnTo>
                  <a:pt x="151" y="92"/>
                </a:lnTo>
                <a:lnTo>
                  <a:pt x="147" y="82"/>
                </a:lnTo>
                <a:lnTo>
                  <a:pt x="146" y="72"/>
                </a:lnTo>
                <a:lnTo>
                  <a:pt x="142" y="65"/>
                </a:lnTo>
                <a:lnTo>
                  <a:pt x="140" y="57"/>
                </a:lnTo>
                <a:lnTo>
                  <a:pt x="138" y="49"/>
                </a:lnTo>
                <a:lnTo>
                  <a:pt x="136" y="42"/>
                </a:lnTo>
                <a:lnTo>
                  <a:pt x="136" y="36"/>
                </a:lnTo>
                <a:lnTo>
                  <a:pt x="134" y="30"/>
                </a:lnTo>
                <a:lnTo>
                  <a:pt x="134" y="26"/>
                </a:lnTo>
                <a:lnTo>
                  <a:pt x="134" y="21"/>
                </a:lnTo>
                <a:lnTo>
                  <a:pt x="136" y="17"/>
                </a:lnTo>
                <a:lnTo>
                  <a:pt x="136" y="15"/>
                </a:lnTo>
                <a:lnTo>
                  <a:pt x="140" y="11"/>
                </a:lnTo>
              </a:path>
            </a:pathLst>
          </a:custGeom>
          <a:solidFill>
            <a:srgbClr val="FD584A"/>
          </a:solidFill>
          <a:ln w="9525">
            <a:solidFill>
              <a:srgbClr val="000000"/>
            </a:solidFill>
            <a:prstDash val="solid"/>
            <a:round/>
            <a:headEnd/>
            <a:tailEnd/>
          </a:ln>
        </p:spPr>
        <p:txBody>
          <a:bodyPr/>
          <a:lstStyle/>
          <a:p>
            <a:endParaRPr lang="zh-CN" altLang="en-US"/>
          </a:p>
        </p:txBody>
      </p:sp>
      <p:sp>
        <p:nvSpPr>
          <p:cNvPr id="17" name="Freeform 23">
            <a:extLst>
              <a:ext uri="{FF2B5EF4-FFF2-40B4-BE49-F238E27FC236}">
                <a16:creationId xmlns="" xmlns:a16="http://schemas.microsoft.com/office/drawing/2014/main" id="{224BCD6E-8800-4F22-B13A-F59ADC16F510}"/>
              </a:ext>
            </a:extLst>
          </p:cNvPr>
          <p:cNvSpPr>
            <a:spLocks/>
          </p:cNvSpPr>
          <p:nvPr/>
        </p:nvSpPr>
        <p:spPr bwMode="auto">
          <a:xfrm>
            <a:off x="6716713" y="1826419"/>
            <a:ext cx="482600" cy="776288"/>
          </a:xfrm>
          <a:custGeom>
            <a:avLst/>
            <a:gdLst>
              <a:gd name="T0" fmla="*/ 2147483646 w 608"/>
              <a:gd name="T1" fmla="*/ 2147483646 h 1304"/>
              <a:gd name="T2" fmla="*/ 2147483646 w 608"/>
              <a:gd name="T3" fmla="*/ 2147483646 h 1304"/>
              <a:gd name="T4" fmla="*/ 2147483646 w 608"/>
              <a:gd name="T5" fmla="*/ 2147483646 h 1304"/>
              <a:gd name="T6" fmla="*/ 2147483646 w 608"/>
              <a:gd name="T7" fmla="*/ 2147483646 h 1304"/>
              <a:gd name="T8" fmla="*/ 2147483646 w 608"/>
              <a:gd name="T9" fmla="*/ 2147483646 h 1304"/>
              <a:gd name="T10" fmla="*/ 2147483646 w 608"/>
              <a:gd name="T11" fmla="*/ 2147483646 h 1304"/>
              <a:gd name="T12" fmla="*/ 2147483646 w 608"/>
              <a:gd name="T13" fmla="*/ 2147483646 h 1304"/>
              <a:gd name="T14" fmla="*/ 2147483646 w 608"/>
              <a:gd name="T15" fmla="*/ 2147483646 h 1304"/>
              <a:gd name="T16" fmla="*/ 2147483646 w 608"/>
              <a:gd name="T17" fmla="*/ 2147483646 h 1304"/>
              <a:gd name="T18" fmla="*/ 2147483646 w 608"/>
              <a:gd name="T19" fmla="*/ 2147483646 h 1304"/>
              <a:gd name="T20" fmla="*/ 2147483646 w 608"/>
              <a:gd name="T21" fmla="*/ 2147483646 h 1304"/>
              <a:gd name="T22" fmla="*/ 2147483646 w 608"/>
              <a:gd name="T23" fmla="*/ 2147483646 h 1304"/>
              <a:gd name="T24" fmla="*/ 2147483646 w 608"/>
              <a:gd name="T25" fmla="*/ 2147483646 h 1304"/>
              <a:gd name="T26" fmla="*/ 2147483646 w 608"/>
              <a:gd name="T27" fmla="*/ 2147483646 h 1304"/>
              <a:gd name="T28" fmla="*/ 2147483646 w 608"/>
              <a:gd name="T29" fmla="*/ 2147483646 h 1304"/>
              <a:gd name="T30" fmla="*/ 2147483646 w 608"/>
              <a:gd name="T31" fmla="*/ 2147483646 h 1304"/>
              <a:gd name="T32" fmla="*/ 2147483646 w 608"/>
              <a:gd name="T33" fmla="*/ 2147483646 h 1304"/>
              <a:gd name="T34" fmla="*/ 2147483646 w 608"/>
              <a:gd name="T35" fmla="*/ 2147483646 h 1304"/>
              <a:gd name="T36" fmla="*/ 2147483646 w 608"/>
              <a:gd name="T37" fmla="*/ 2147483646 h 1304"/>
              <a:gd name="T38" fmla="*/ 2147483646 w 608"/>
              <a:gd name="T39" fmla="*/ 2147483646 h 1304"/>
              <a:gd name="T40" fmla="*/ 2147483646 w 608"/>
              <a:gd name="T41" fmla="*/ 2147483646 h 1304"/>
              <a:gd name="T42" fmla="*/ 2147483646 w 608"/>
              <a:gd name="T43" fmla="*/ 2147483646 h 1304"/>
              <a:gd name="T44" fmla="*/ 2147483646 w 608"/>
              <a:gd name="T45" fmla="*/ 2147483646 h 1304"/>
              <a:gd name="T46" fmla="*/ 2147483646 w 608"/>
              <a:gd name="T47" fmla="*/ 2147483646 h 1304"/>
              <a:gd name="T48" fmla="*/ 2147483646 w 608"/>
              <a:gd name="T49" fmla="*/ 2147483646 h 1304"/>
              <a:gd name="T50" fmla="*/ 2147483646 w 608"/>
              <a:gd name="T51" fmla="*/ 2147483646 h 1304"/>
              <a:gd name="T52" fmla="*/ 2147483646 w 608"/>
              <a:gd name="T53" fmla="*/ 2147483646 h 1304"/>
              <a:gd name="T54" fmla="*/ 2147483646 w 608"/>
              <a:gd name="T55" fmla="*/ 2147483646 h 1304"/>
              <a:gd name="T56" fmla="*/ 2147483646 w 608"/>
              <a:gd name="T57" fmla="*/ 2147483646 h 1304"/>
              <a:gd name="T58" fmla="*/ 2147483646 w 608"/>
              <a:gd name="T59" fmla="*/ 2147483646 h 1304"/>
              <a:gd name="T60" fmla="*/ 2147483646 w 608"/>
              <a:gd name="T61" fmla="*/ 2147483646 h 1304"/>
              <a:gd name="T62" fmla="*/ 2147483646 w 608"/>
              <a:gd name="T63" fmla="*/ 2147483646 h 1304"/>
              <a:gd name="T64" fmla="*/ 2147483646 w 608"/>
              <a:gd name="T65" fmla="*/ 2147483646 h 1304"/>
              <a:gd name="T66" fmla="*/ 2147483646 w 608"/>
              <a:gd name="T67" fmla="*/ 2147483646 h 1304"/>
              <a:gd name="T68" fmla="*/ 2147483646 w 608"/>
              <a:gd name="T69" fmla="*/ 2147483646 h 1304"/>
              <a:gd name="T70" fmla="*/ 0 w 608"/>
              <a:gd name="T71" fmla="*/ 2147483646 h 1304"/>
              <a:gd name="T72" fmla="*/ 2147483646 w 608"/>
              <a:gd name="T73" fmla="*/ 2147483646 h 1304"/>
              <a:gd name="T74" fmla="*/ 2147483646 w 608"/>
              <a:gd name="T75" fmla="*/ 2147483646 h 1304"/>
              <a:gd name="T76" fmla="*/ 2147483646 w 608"/>
              <a:gd name="T77" fmla="*/ 2147483646 h 1304"/>
              <a:gd name="T78" fmla="*/ 2147483646 w 608"/>
              <a:gd name="T79" fmla="*/ 2147483646 h 1304"/>
              <a:gd name="T80" fmla="*/ 2147483646 w 608"/>
              <a:gd name="T81" fmla="*/ 2147483646 h 1304"/>
              <a:gd name="T82" fmla="*/ 2147483646 w 608"/>
              <a:gd name="T83" fmla="*/ 2147483646 h 1304"/>
              <a:gd name="T84" fmla="*/ 2147483646 w 608"/>
              <a:gd name="T85" fmla="*/ 2147483646 h 1304"/>
              <a:gd name="T86" fmla="*/ 2147483646 w 608"/>
              <a:gd name="T87" fmla="*/ 2147483646 h 1304"/>
              <a:gd name="T88" fmla="*/ 2147483646 w 608"/>
              <a:gd name="T89" fmla="*/ 2147483646 h 1304"/>
              <a:gd name="T90" fmla="*/ 2147483646 w 608"/>
              <a:gd name="T91" fmla="*/ 2147483646 h 1304"/>
              <a:gd name="T92" fmla="*/ 2147483646 w 608"/>
              <a:gd name="T93" fmla="*/ 2147483646 h 1304"/>
              <a:gd name="T94" fmla="*/ 2147483646 w 608"/>
              <a:gd name="T95" fmla="*/ 2147483646 h 1304"/>
              <a:gd name="T96" fmla="*/ 2147483646 w 608"/>
              <a:gd name="T97" fmla="*/ 2147483646 h 1304"/>
              <a:gd name="T98" fmla="*/ 2147483646 w 608"/>
              <a:gd name="T99" fmla="*/ 2147483646 h 1304"/>
              <a:gd name="T100" fmla="*/ 2147483646 w 608"/>
              <a:gd name="T101" fmla="*/ 2147483646 h 1304"/>
              <a:gd name="T102" fmla="*/ 2147483646 w 608"/>
              <a:gd name="T103" fmla="*/ 2147483646 h 1304"/>
              <a:gd name="T104" fmla="*/ 2147483646 w 608"/>
              <a:gd name="T105" fmla="*/ 2147483646 h 1304"/>
              <a:gd name="T106" fmla="*/ 2147483646 w 608"/>
              <a:gd name="T107" fmla="*/ 2147483646 h 1304"/>
              <a:gd name="T108" fmla="*/ 2147483646 w 608"/>
              <a:gd name="T109" fmla="*/ 2147483646 h 1304"/>
              <a:gd name="T110" fmla="*/ 2147483646 w 608"/>
              <a:gd name="T111" fmla="*/ 2147483646 h 1304"/>
              <a:gd name="T112" fmla="*/ 2147483646 w 608"/>
              <a:gd name="T113" fmla="*/ 2147483646 h 1304"/>
              <a:gd name="T114" fmla="*/ 2147483646 w 608"/>
              <a:gd name="T115" fmla="*/ 2147483646 h 1304"/>
              <a:gd name="T116" fmla="*/ 2147483646 w 608"/>
              <a:gd name="T117" fmla="*/ 2147483646 h 1304"/>
              <a:gd name="T118" fmla="*/ 2147483646 w 608"/>
              <a:gd name="T119" fmla="*/ 2147483646 h 1304"/>
              <a:gd name="T120" fmla="*/ 2147483646 w 608"/>
              <a:gd name="T121" fmla="*/ 2147483646 h 1304"/>
              <a:gd name="T122" fmla="*/ 2147483646 w 608"/>
              <a:gd name="T123" fmla="*/ 2147483646 h 1304"/>
              <a:gd name="T124" fmla="*/ 2147483646 w 608"/>
              <a:gd name="T125" fmla="*/ 2147483646 h 130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08" h="1304">
                <a:moveTo>
                  <a:pt x="140" y="1091"/>
                </a:moveTo>
                <a:lnTo>
                  <a:pt x="146" y="1100"/>
                </a:lnTo>
                <a:lnTo>
                  <a:pt x="151" y="1108"/>
                </a:lnTo>
                <a:lnTo>
                  <a:pt x="159" y="1115"/>
                </a:lnTo>
                <a:lnTo>
                  <a:pt x="167" y="1123"/>
                </a:lnTo>
                <a:lnTo>
                  <a:pt x="176" y="1129"/>
                </a:lnTo>
                <a:lnTo>
                  <a:pt x="188" y="1135"/>
                </a:lnTo>
                <a:lnTo>
                  <a:pt x="199" y="1140"/>
                </a:lnTo>
                <a:lnTo>
                  <a:pt x="213" y="1144"/>
                </a:lnTo>
                <a:lnTo>
                  <a:pt x="226" y="1148"/>
                </a:lnTo>
                <a:lnTo>
                  <a:pt x="242" y="1152"/>
                </a:lnTo>
                <a:lnTo>
                  <a:pt x="257" y="1154"/>
                </a:lnTo>
                <a:lnTo>
                  <a:pt x="274" y="1156"/>
                </a:lnTo>
                <a:lnTo>
                  <a:pt x="291" y="1156"/>
                </a:lnTo>
                <a:lnTo>
                  <a:pt x="309" y="1156"/>
                </a:lnTo>
                <a:lnTo>
                  <a:pt x="328" y="1154"/>
                </a:lnTo>
                <a:lnTo>
                  <a:pt x="349" y="1152"/>
                </a:lnTo>
                <a:lnTo>
                  <a:pt x="370" y="1150"/>
                </a:lnTo>
                <a:lnTo>
                  <a:pt x="389" y="1148"/>
                </a:lnTo>
                <a:lnTo>
                  <a:pt x="406" y="1148"/>
                </a:lnTo>
                <a:lnTo>
                  <a:pt x="424" y="1148"/>
                </a:lnTo>
                <a:lnTo>
                  <a:pt x="439" y="1148"/>
                </a:lnTo>
                <a:lnTo>
                  <a:pt x="454" y="1148"/>
                </a:lnTo>
                <a:lnTo>
                  <a:pt x="468" y="1150"/>
                </a:lnTo>
                <a:lnTo>
                  <a:pt x="481" y="1152"/>
                </a:lnTo>
                <a:lnTo>
                  <a:pt x="493" y="1156"/>
                </a:lnTo>
                <a:lnTo>
                  <a:pt x="504" y="1158"/>
                </a:lnTo>
                <a:lnTo>
                  <a:pt x="516" y="1162"/>
                </a:lnTo>
                <a:lnTo>
                  <a:pt x="525" y="1167"/>
                </a:lnTo>
                <a:lnTo>
                  <a:pt x="535" y="1171"/>
                </a:lnTo>
                <a:lnTo>
                  <a:pt x="543" y="1177"/>
                </a:lnTo>
                <a:lnTo>
                  <a:pt x="550" y="1183"/>
                </a:lnTo>
                <a:lnTo>
                  <a:pt x="558" y="1190"/>
                </a:lnTo>
                <a:lnTo>
                  <a:pt x="564" y="1198"/>
                </a:lnTo>
                <a:lnTo>
                  <a:pt x="571" y="1204"/>
                </a:lnTo>
                <a:lnTo>
                  <a:pt x="575" y="1210"/>
                </a:lnTo>
                <a:lnTo>
                  <a:pt x="581" y="1215"/>
                </a:lnTo>
                <a:lnTo>
                  <a:pt x="585" y="1219"/>
                </a:lnTo>
                <a:lnTo>
                  <a:pt x="589" y="1223"/>
                </a:lnTo>
                <a:lnTo>
                  <a:pt x="596" y="1231"/>
                </a:lnTo>
                <a:lnTo>
                  <a:pt x="600" y="1238"/>
                </a:lnTo>
                <a:lnTo>
                  <a:pt x="604" y="1242"/>
                </a:lnTo>
                <a:lnTo>
                  <a:pt x="606" y="1248"/>
                </a:lnTo>
                <a:lnTo>
                  <a:pt x="608" y="1254"/>
                </a:lnTo>
                <a:lnTo>
                  <a:pt x="608" y="1258"/>
                </a:lnTo>
                <a:lnTo>
                  <a:pt x="606" y="1259"/>
                </a:lnTo>
                <a:lnTo>
                  <a:pt x="606" y="1263"/>
                </a:lnTo>
                <a:lnTo>
                  <a:pt x="606" y="1265"/>
                </a:lnTo>
                <a:lnTo>
                  <a:pt x="604" y="1267"/>
                </a:lnTo>
                <a:lnTo>
                  <a:pt x="602" y="1271"/>
                </a:lnTo>
                <a:lnTo>
                  <a:pt x="598" y="1273"/>
                </a:lnTo>
                <a:lnTo>
                  <a:pt x="594" y="1279"/>
                </a:lnTo>
                <a:lnTo>
                  <a:pt x="591" y="1281"/>
                </a:lnTo>
                <a:lnTo>
                  <a:pt x="587" y="1282"/>
                </a:lnTo>
                <a:lnTo>
                  <a:pt x="581" y="1284"/>
                </a:lnTo>
                <a:lnTo>
                  <a:pt x="573" y="1286"/>
                </a:lnTo>
                <a:lnTo>
                  <a:pt x="566" y="1290"/>
                </a:lnTo>
                <a:lnTo>
                  <a:pt x="554" y="1292"/>
                </a:lnTo>
                <a:lnTo>
                  <a:pt x="543" y="1294"/>
                </a:lnTo>
                <a:lnTo>
                  <a:pt x="531" y="1296"/>
                </a:lnTo>
                <a:lnTo>
                  <a:pt x="516" y="1298"/>
                </a:lnTo>
                <a:lnTo>
                  <a:pt x="500" y="1298"/>
                </a:lnTo>
                <a:lnTo>
                  <a:pt x="483" y="1300"/>
                </a:lnTo>
                <a:lnTo>
                  <a:pt x="464" y="1302"/>
                </a:lnTo>
                <a:lnTo>
                  <a:pt x="443" y="1302"/>
                </a:lnTo>
                <a:lnTo>
                  <a:pt x="422" y="1302"/>
                </a:lnTo>
                <a:lnTo>
                  <a:pt x="399" y="1304"/>
                </a:lnTo>
                <a:lnTo>
                  <a:pt x="374" y="1304"/>
                </a:lnTo>
                <a:lnTo>
                  <a:pt x="349" y="1304"/>
                </a:lnTo>
                <a:lnTo>
                  <a:pt x="326" y="1302"/>
                </a:lnTo>
                <a:lnTo>
                  <a:pt x="303" y="1302"/>
                </a:lnTo>
                <a:lnTo>
                  <a:pt x="282" y="1302"/>
                </a:lnTo>
                <a:lnTo>
                  <a:pt x="261" y="1300"/>
                </a:lnTo>
                <a:lnTo>
                  <a:pt x="242" y="1298"/>
                </a:lnTo>
                <a:lnTo>
                  <a:pt x="224" y="1296"/>
                </a:lnTo>
                <a:lnTo>
                  <a:pt x="207" y="1294"/>
                </a:lnTo>
                <a:lnTo>
                  <a:pt x="192" y="1292"/>
                </a:lnTo>
                <a:lnTo>
                  <a:pt x="178" y="1288"/>
                </a:lnTo>
                <a:lnTo>
                  <a:pt x="165" y="1284"/>
                </a:lnTo>
                <a:lnTo>
                  <a:pt x="153" y="1282"/>
                </a:lnTo>
                <a:lnTo>
                  <a:pt x="142" y="1279"/>
                </a:lnTo>
                <a:lnTo>
                  <a:pt x="132" y="1275"/>
                </a:lnTo>
                <a:lnTo>
                  <a:pt x="123" y="1269"/>
                </a:lnTo>
                <a:lnTo>
                  <a:pt x="117" y="1265"/>
                </a:lnTo>
                <a:lnTo>
                  <a:pt x="107" y="1263"/>
                </a:lnTo>
                <a:lnTo>
                  <a:pt x="98" y="1259"/>
                </a:lnTo>
                <a:lnTo>
                  <a:pt x="90" y="1254"/>
                </a:lnTo>
                <a:lnTo>
                  <a:pt x="82" y="1248"/>
                </a:lnTo>
                <a:lnTo>
                  <a:pt x="75" y="1242"/>
                </a:lnTo>
                <a:lnTo>
                  <a:pt x="67" y="1234"/>
                </a:lnTo>
                <a:lnTo>
                  <a:pt x="59" y="1227"/>
                </a:lnTo>
                <a:lnTo>
                  <a:pt x="54" y="1219"/>
                </a:lnTo>
                <a:lnTo>
                  <a:pt x="46" y="1208"/>
                </a:lnTo>
                <a:lnTo>
                  <a:pt x="42" y="1198"/>
                </a:lnTo>
                <a:lnTo>
                  <a:pt x="36" y="1186"/>
                </a:lnTo>
                <a:lnTo>
                  <a:pt x="31" y="1173"/>
                </a:lnTo>
                <a:lnTo>
                  <a:pt x="27" y="1160"/>
                </a:lnTo>
                <a:lnTo>
                  <a:pt x="23" y="1146"/>
                </a:lnTo>
                <a:lnTo>
                  <a:pt x="21" y="1131"/>
                </a:lnTo>
                <a:lnTo>
                  <a:pt x="17" y="1115"/>
                </a:lnTo>
                <a:lnTo>
                  <a:pt x="13" y="1100"/>
                </a:lnTo>
                <a:lnTo>
                  <a:pt x="9" y="1083"/>
                </a:lnTo>
                <a:lnTo>
                  <a:pt x="8" y="1066"/>
                </a:lnTo>
                <a:lnTo>
                  <a:pt x="4" y="1044"/>
                </a:lnTo>
                <a:lnTo>
                  <a:pt x="2" y="1023"/>
                </a:lnTo>
                <a:lnTo>
                  <a:pt x="0" y="998"/>
                </a:lnTo>
                <a:lnTo>
                  <a:pt x="0" y="973"/>
                </a:lnTo>
                <a:lnTo>
                  <a:pt x="0" y="947"/>
                </a:lnTo>
                <a:lnTo>
                  <a:pt x="0" y="920"/>
                </a:lnTo>
                <a:lnTo>
                  <a:pt x="0" y="889"/>
                </a:lnTo>
                <a:lnTo>
                  <a:pt x="2" y="858"/>
                </a:lnTo>
                <a:lnTo>
                  <a:pt x="4" y="824"/>
                </a:lnTo>
                <a:lnTo>
                  <a:pt x="8" y="789"/>
                </a:lnTo>
                <a:lnTo>
                  <a:pt x="9" y="753"/>
                </a:lnTo>
                <a:lnTo>
                  <a:pt x="13" y="716"/>
                </a:lnTo>
                <a:lnTo>
                  <a:pt x="17" y="676"/>
                </a:lnTo>
                <a:lnTo>
                  <a:pt x="21" y="595"/>
                </a:lnTo>
                <a:lnTo>
                  <a:pt x="25" y="515"/>
                </a:lnTo>
                <a:lnTo>
                  <a:pt x="27" y="432"/>
                </a:lnTo>
                <a:lnTo>
                  <a:pt x="27" y="348"/>
                </a:lnTo>
                <a:lnTo>
                  <a:pt x="27" y="263"/>
                </a:lnTo>
                <a:lnTo>
                  <a:pt x="25" y="177"/>
                </a:lnTo>
                <a:lnTo>
                  <a:pt x="21" y="89"/>
                </a:lnTo>
                <a:lnTo>
                  <a:pt x="17" y="0"/>
                </a:lnTo>
                <a:lnTo>
                  <a:pt x="38" y="18"/>
                </a:lnTo>
                <a:lnTo>
                  <a:pt x="57" y="33"/>
                </a:lnTo>
                <a:lnTo>
                  <a:pt x="75" y="48"/>
                </a:lnTo>
                <a:lnTo>
                  <a:pt x="92" y="62"/>
                </a:lnTo>
                <a:lnTo>
                  <a:pt x="107" y="75"/>
                </a:lnTo>
                <a:lnTo>
                  <a:pt x="121" y="89"/>
                </a:lnTo>
                <a:lnTo>
                  <a:pt x="134" y="102"/>
                </a:lnTo>
                <a:lnTo>
                  <a:pt x="146" y="114"/>
                </a:lnTo>
                <a:lnTo>
                  <a:pt x="157" y="125"/>
                </a:lnTo>
                <a:lnTo>
                  <a:pt x="167" y="135"/>
                </a:lnTo>
                <a:lnTo>
                  <a:pt x="176" y="146"/>
                </a:lnTo>
                <a:lnTo>
                  <a:pt x="184" y="156"/>
                </a:lnTo>
                <a:lnTo>
                  <a:pt x="190" y="163"/>
                </a:lnTo>
                <a:lnTo>
                  <a:pt x="196" y="173"/>
                </a:lnTo>
                <a:lnTo>
                  <a:pt x="199" y="181"/>
                </a:lnTo>
                <a:lnTo>
                  <a:pt x="201" y="188"/>
                </a:lnTo>
                <a:lnTo>
                  <a:pt x="205" y="202"/>
                </a:lnTo>
                <a:lnTo>
                  <a:pt x="209" y="213"/>
                </a:lnTo>
                <a:lnTo>
                  <a:pt x="211" y="225"/>
                </a:lnTo>
                <a:lnTo>
                  <a:pt x="213" y="234"/>
                </a:lnTo>
                <a:lnTo>
                  <a:pt x="213" y="244"/>
                </a:lnTo>
                <a:lnTo>
                  <a:pt x="215" y="252"/>
                </a:lnTo>
                <a:lnTo>
                  <a:pt x="215" y="257"/>
                </a:lnTo>
                <a:lnTo>
                  <a:pt x="215" y="263"/>
                </a:lnTo>
                <a:lnTo>
                  <a:pt x="215" y="267"/>
                </a:lnTo>
                <a:lnTo>
                  <a:pt x="213" y="271"/>
                </a:lnTo>
                <a:lnTo>
                  <a:pt x="213" y="277"/>
                </a:lnTo>
                <a:lnTo>
                  <a:pt x="213" y="284"/>
                </a:lnTo>
                <a:lnTo>
                  <a:pt x="211" y="292"/>
                </a:lnTo>
                <a:lnTo>
                  <a:pt x="209" y="302"/>
                </a:lnTo>
                <a:lnTo>
                  <a:pt x="207" y="313"/>
                </a:lnTo>
                <a:lnTo>
                  <a:pt x="205" y="327"/>
                </a:lnTo>
                <a:lnTo>
                  <a:pt x="203" y="340"/>
                </a:lnTo>
                <a:lnTo>
                  <a:pt x="199" y="353"/>
                </a:lnTo>
                <a:lnTo>
                  <a:pt x="197" y="369"/>
                </a:lnTo>
                <a:lnTo>
                  <a:pt x="194" y="386"/>
                </a:lnTo>
                <a:lnTo>
                  <a:pt x="190" y="405"/>
                </a:lnTo>
                <a:lnTo>
                  <a:pt x="186" y="423"/>
                </a:lnTo>
                <a:lnTo>
                  <a:pt x="182" y="444"/>
                </a:lnTo>
                <a:lnTo>
                  <a:pt x="178" y="465"/>
                </a:lnTo>
                <a:lnTo>
                  <a:pt x="169" y="507"/>
                </a:lnTo>
                <a:lnTo>
                  <a:pt x="161" y="551"/>
                </a:lnTo>
                <a:lnTo>
                  <a:pt x="155" y="595"/>
                </a:lnTo>
                <a:lnTo>
                  <a:pt x="148" y="639"/>
                </a:lnTo>
                <a:lnTo>
                  <a:pt x="144" y="684"/>
                </a:lnTo>
                <a:lnTo>
                  <a:pt x="138" y="728"/>
                </a:lnTo>
                <a:lnTo>
                  <a:pt x="132" y="772"/>
                </a:lnTo>
                <a:lnTo>
                  <a:pt x="128" y="814"/>
                </a:lnTo>
                <a:lnTo>
                  <a:pt x="126" y="837"/>
                </a:lnTo>
                <a:lnTo>
                  <a:pt x="125" y="860"/>
                </a:lnTo>
                <a:lnTo>
                  <a:pt x="123" y="881"/>
                </a:lnTo>
                <a:lnTo>
                  <a:pt x="121" y="902"/>
                </a:lnTo>
                <a:lnTo>
                  <a:pt x="121" y="922"/>
                </a:lnTo>
                <a:lnTo>
                  <a:pt x="121" y="941"/>
                </a:lnTo>
                <a:lnTo>
                  <a:pt x="121" y="958"/>
                </a:lnTo>
                <a:lnTo>
                  <a:pt x="121" y="975"/>
                </a:lnTo>
                <a:lnTo>
                  <a:pt x="121" y="993"/>
                </a:lnTo>
                <a:lnTo>
                  <a:pt x="123" y="1008"/>
                </a:lnTo>
                <a:lnTo>
                  <a:pt x="125" y="1023"/>
                </a:lnTo>
                <a:lnTo>
                  <a:pt x="126" y="1039"/>
                </a:lnTo>
                <a:lnTo>
                  <a:pt x="128" y="1052"/>
                </a:lnTo>
                <a:lnTo>
                  <a:pt x="132" y="1066"/>
                </a:lnTo>
                <a:lnTo>
                  <a:pt x="136" y="1077"/>
                </a:lnTo>
                <a:lnTo>
                  <a:pt x="140" y="1091"/>
                </a:lnTo>
              </a:path>
            </a:pathLst>
          </a:custGeom>
          <a:solidFill>
            <a:srgbClr val="FD584A"/>
          </a:solidFill>
          <a:ln w="9525">
            <a:solidFill>
              <a:srgbClr val="000000"/>
            </a:solidFill>
            <a:prstDash val="solid"/>
            <a:round/>
            <a:headEnd/>
            <a:tailEnd/>
          </a:ln>
        </p:spPr>
        <p:txBody>
          <a:bodyPr/>
          <a:lstStyle/>
          <a:p>
            <a:endParaRPr lang="zh-CN" altLang="en-US"/>
          </a:p>
        </p:txBody>
      </p:sp>
      <p:sp>
        <p:nvSpPr>
          <p:cNvPr id="18" name="Freeform 24">
            <a:extLst>
              <a:ext uri="{FF2B5EF4-FFF2-40B4-BE49-F238E27FC236}">
                <a16:creationId xmlns="" xmlns:a16="http://schemas.microsoft.com/office/drawing/2014/main" id="{442BAAC1-331B-4F28-950F-4EC3F03856B2}"/>
              </a:ext>
            </a:extLst>
          </p:cNvPr>
          <p:cNvSpPr>
            <a:spLocks/>
          </p:cNvSpPr>
          <p:nvPr/>
        </p:nvSpPr>
        <p:spPr bwMode="auto">
          <a:xfrm>
            <a:off x="5708651" y="2290763"/>
            <a:ext cx="315913" cy="797719"/>
          </a:xfrm>
          <a:custGeom>
            <a:avLst/>
            <a:gdLst>
              <a:gd name="T0" fmla="*/ 2147483646 w 399"/>
              <a:gd name="T1" fmla="*/ 2147483646 h 1339"/>
              <a:gd name="T2" fmla="*/ 2147483646 w 399"/>
              <a:gd name="T3" fmla="*/ 2147483646 h 1339"/>
              <a:gd name="T4" fmla="*/ 2147483646 w 399"/>
              <a:gd name="T5" fmla="*/ 2147483646 h 1339"/>
              <a:gd name="T6" fmla="*/ 0 w 399"/>
              <a:gd name="T7" fmla="*/ 2147483646 h 1339"/>
              <a:gd name="T8" fmla="*/ 2147483646 w 399"/>
              <a:gd name="T9" fmla="*/ 2147483646 h 1339"/>
              <a:gd name="T10" fmla="*/ 2147483646 w 399"/>
              <a:gd name="T11" fmla="*/ 2147483646 h 1339"/>
              <a:gd name="T12" fmla="*/ 2147483646 w 399"/>
              <a:gd name="T13" fmla="*/ 0 h 1339"/>
              <a:gd name="T14" fmla="*/ 2147483646 w 399"/>
              <a:gd name="T15" fmla="*/ 2147483646 h 1339"/>
              <a:gd name="T16" fmla="*/ 2147483646 w 399"/>
              <a:gd name="T17" fmla="*/ 2147483646 h 1339"/>
              <a:gd name="T18" fmla="*/ 2147483646 w 399"/>
              <a:gd name="T19" fmla="*/ 2147483646 h 1339"/>
              <a:gd name="T20" fmla="*/ 2147483646 w 399"/>
              <a:gd name="T21" fmla="*/ 2147483646 h 1339"/>
              <a:gd name="T22" fmla="*/ 2147483646 w 399"/>
              <a:gd name="T23" fmla="*/ 2147483646 h 1339"/>
              <a:gd name="T24" fmla="*/ 2147483646 w 399"/>
              <a:gd name="T25" fmla="*/ 2147483646 h 1339"/>
              <a:gd name="T26" fmla="*/ 2147483646 w 399"/>
              <a:gd name="T27" fmla="*/ 2147483646 h 1339"/>
              <a:gd name="T28" fmla="*/ 2147483646 w 399"/>
              <a:gd name="T29" fmla="*/ 2147483646 h 1339"/>
              <a:gd name="T30" fmla="*/ 2147483646 w 399"/>
              <a:gd name="T31" fmla="*/ 2147483646 h 1339"/>
              <a:gd name="T32" fmla="*/ 2147483646 w 399"/>
              <a:gd name="T33" fmla="*/ 2147483646 h 1339"/>
              <a:gd name="T34" fmla="*/ 2147483646 w 399"/>
              <a:gd name="T35" fmla="*/ 2147483646 h 1339"/>
              <a:gd name="T36" fmla="*/ 2147483646 w 399"/>
              <a:gd name="T37" fmla="*/ 2147483646 h 1339"/>
              <a:gd name="T38" fmla="*/ 2147483646 w 399"/>
              <a:gd name="T39" fmla="*/ 2147483646 h 1339"/>
              <a:gd name="T40" fmla="*/ 2147483646 w 399"/>
              <a:gd name="T41" fmla="*/ 2147483646 h 1339"/>
              <a:gd name="T42" fmla="*/ 2147483646 w 399"/>
              <a:gd name="T43" fmla="*/ 2147483646 h 1339"/>
              <a:gd name="T44" fmla="*/ 2147483646 w 399"/>
              <a:gd name="T45" fmla="*/ 2147483646 h 1339"/>
              <a:gd name="T46" fmla="*/ 2147483646 w 399"/>
              <a:gd name="T47" fmla="*/ 2147483646 h 1339"/>
              <a:gd name="T48" fmla="*/ 2147483646 w 399"/>
              <a:gd name="T49" fmla="*/ 2147483646 h 1339"/>
              <a:gd name="T50" fmla="*/ 2147483646 w 399"/>
              <a:gd name="T51" fmla="*/ 2147483646 h 1339"/>
              <a:gd name="T52" fmla="*/ 2147483646 w 399"/>
              <a:gd name="T53" fmla="*/ 2147483646 h 1339"/>
              <a:gd name="T54" fmla="*/ 2147483646 w 399"/>
              <a:gd name="T55" fmla="*/ 2147483646 h 1339"/>
              <a:gd name="T56" fmla="*/ 2147483646 w 399"/>
              <a:gd name="T57" fmla="*/ 2147483646 h 1339"/>
              <a:gd name="T58" fmla="*/ 2147483646 w 399"/>
              <a:gd name="T59" fmla="*/ 2147483646 h 1339"/>
              <a:gd name="T60" fmla="*/ 2147483646 w 399"/>
              <a:gd name="T61" fmla="*/ 2147483646 h 1339"/>
              <a:gd name="T62" fmla="*/ 2147483646 w 399"/>
              <a:gd name="T63" fmla="*/ 2147483646 h 1339"/>
              <a:gd name="T64" fmla="*/ 2147483646 w 399"/>
              <a:gd name="T65" fmla="*/ 2147483646 h 1339"/>
              <a:gd name="T66" fmla="*/ 2147483646 w 399"/>
              <a:gd name="T67" fmla="*/ 2147483646 h 1339"/>
              <a:gd name="T68" fmla="*/ 2147483646 w 399"/>
              <a:gd name="T69" fmla="*/ 2147483646 h 1339"/>
              <a:gd name="T70" fmla="*/ 2147483646 w 399"/>
              <a:gd name="T71" fmla="*/ 2147483646 h 1339"/>
              <a:gd name="T72" fmla="*/ 2147483646 w 399"/>
              <a:gd name="T73" fmla="*/ 2147483646 h 1339"/>
              <a:gd name="T74" fmla="*/ 2147483646 w 399"/>
              <a:gd name="T75" fmla="*/ 2147483646 h 1339"/>
              <a:gd name="T76" fmla="*/ 2147483646 w 399"/>
              <a:gd name="T77" fmla="*/ 2147483646 h 1339"/>
              <a:gd name="T78" fmla="*/ 2147483646 w 399"/>
              <a:gd name="T79" fmla="*/ 2147483646 h 1339"/>
              <a:gd name="T80" fmla="*/ 2147483646 w 399"/>
              <a:gd name="T81" fmla="*/ 2147483646 h 1339"/>
              <a:gd name="T82" fmla="*/ 2147483646 w 399"/>
              <a:gd name="T83" fmla="*/ 2147483646 h 1339"/>
              <a:gd name="T84" fmla="*/ 2147483646 w 399"/>
              <a:gd name="T85" fmla="*/ 2147483646 h 1339"/>
              <a:gd name="T86" fmla="*/ 2147483646 w 399"/>
              <a:gd name="T87" fmla="*/ 2147483646 h 1339"/>
              <a:gd name="T88" fmla="*/ 2147483646 w 399"/>
              <a:gd name="T89" fmla="*/ 2147483646 h 133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99" h="1339">
                <a:moveTo>
                  <a:pt x="50" y="134"/>
                </a:moveTo>
                <a:lnTo>
                  <a:pt x="41" y="120"/>
                </a:lnTo>
                <a:lnTo>
                  <a:pt x="33" y="107"/>
                </a:lnTo>
                <a:lnTo>
                  <a:pt x="27" y="96"/>
                </a:lnTo>
                <a:lnTo>
                  <a:pt x="19" y="84"/>
                </a:lnTo>
                <a:lnTo>
                  <a:pt x="16" y="74"/>
                </a:lnTo>
                <a:lnTo>
                  <a:pt x="10" y="65"/>
                </a:lnTo>
                <a:lnTo>
                  <a:pt x="6" y="57"/>
                </a:lnTo>
                <a:lnTo>
                  <a:pt x="4" y="48"/>
                </a:lnTo>
                <a:lnTo>
                  <a:pt x="2" y="42"/>
                </a:lnTo>
                <a:lnTo>
                  <a:pt x="2" y="34"/>
                </a:lnTo>
                <a:lnTo>
                  <a:pt x="0" y="28"/>
                </a:lnTo>
                <a:lnTo>
                  <a:pt x="2" y="25"/>
                </a:lnTo>
                <a:lnTo>
                  <a:pt x="4" y="19"/>
                </a:lnTo>
                <a:lnTo>
                  <a:pt x="6" y="15"/>
                </a:lnTo>
                <a:lnTo>
                  <a:pt x="10" y="11"/>
                </a:lnTo>
                <a:lnTo>
                  <a:pt x="14" y="9"/>
                </a:lnTo>
                <a:lnTo>
                  <a:pt x="18" y="5"/>
                </a:lnTo>
                <a:lnTo>
                  <a:pt x="25" y="1"/>
                </a:lnTo>
                <a:lnTo>
                  <a:pt x="33" y="0"/>
                </a:lnTo>
                <a:lnTo>
                  <a:pt x="41" y="0"/>
                </a:lnTo>
                <a:lnTo>
                  <a:pt x="50" y="0"/>
                </a:lnTo>
                <a:lnTo>
                  <a:pt x="62" y="1"/>
                </a:lnTo>
                <a:lnTo>
                  <a:pt x="73" y="5"/>
                </a:lnTo>
                <a:lnTo>
                  <a:pt x="87" y="9"/>
                </a:lnTo>
                <a:lnTo>
                  <a:pt x="102" y="13"/>
                </a:lnTo>
                <a:lnTo>
                  <a:pt x="117" y="17"/>
                </a:lnTo>
                <a:lnTo>
                  <a:pt x="135" y="19"/>
                </a:lnTo>
                <a:lnTo>
                  <a:pt x="154" y="23"/>
                </a:lnTo>
                <a:lnTo>
                  <a:pt x="173" y="25"/>
                </a:lnTo>
                <a:lnTo>
                  <a:pt x="184" y="26"/>
                </a:lnTo>
                <a:lnTo>
                  <a:pt x="196" y="26"/>
                </a:lnTo>
                <a:lnTo>
                  <a:pt x="207" y="28"/>
                </a:lnTo>
                <a:lnTo>
                  <a:pt x="221" y="30"/>
                </a:lnTo>
                <a:lnTo>
                  <a:pt x="232" y="32"/>
                </a:lnTo>
                <a:lnTo>
                  <a:pt x="246" y="34"/>
                </a:lnTo>
                <a:lnTo>
                  <a:pt x="257" y="107"/>
                </a:lnTo>
                <a:lnTo>
                  <a:pt x="269" y="176"/>
                </a:lnTo>
                <a:lnTo>
                  <a:pt x="278" y="245"/>
                </a:lnTo>
                <a:lnTo>
                  <a:pt x="290" y="312"/>
                </a:lnTo>
                <a:lnTo>
                  <a:pt x="299" y="376"/>
                </a:lnTo>
                <a:lnTo>
                  <a:pt x="309" y="439"/>
                </a:lnTo>
                <a:lnTo>
                  <a:pt x="319" y="501"/>
                </a:lnTo>
                <a:lnTo>
                  <a:pt x="328" y="560"/>
                </a:lnTo>
                <a:lnTo>
                  <a:pt x="336" y="618"/>
                </a:lnTo>
                <a:lnTo>
                  <a:pt x="344" y="675"/>
                </a:lnTo>
                <a:lnTo>
                  <a:pt x="351" y="729"/>
                </a:lnTo>
                <a:lnTo>
                  <a:pt x="359" y="781"/>
                </a:lnTo>
                <a:lnTo>
                  <a:pt x="365" y="833"/>
                </a:lnTo>
                <a:lnTo>
                  <a:pt x="370" y="881"/>
                </a:lnTo>
                <a:lnTo>
                  <a:pt x="376" y="929"/>
                </a:lnTo>
                <a:lnTo>
                  <a:pt x="382" y="975"/>
                </a:lnTo>
                <a:lnTo>
                  <a:pt x="384" y="996"/>
                </a:lnTo>
                <a:lnTo>
                  <a:pt x="386" y="1017"/>
                </a:lnTo>
                <a:lnTo>
                  <a:pt x="388" y="1038"/>
                </a:lnTo>
                <a:lnTo>
                  <a:pt x="390" y="1057"/>
                </a:lnTo>
                <a:lnTo>
                  <a:pt x="392" y="1076"/>
                </a:lnTo>
                <a:lnTo>
                  <a:pt x="392" y="1094"/>
                </a:lnTo>
                <a:lnTo>
                  <a:pt x="393" y="1113"/>
                </a:lnTo>
                <a:lnTo>
                  <a:pt x="395" y="1128"/>
                </a:lnTo>
                <a:lnTo>
                  <a:pt x="395" y="1145"/>
                </a:lnTo>
                <a:lnTo>
                  <a:pt x="397" y="1161"/>
                </a:lnTo>
                <a:lnTo>
                  <a:pt x="397" y="1176"/>
                </a:lnTo>
                <a:lnTo>
                  <a:pt x="397" y="1190"/>
                </a:lnTo>
                <a:lnTo>
                  <a:pt x="397" y="1203"/>
                </a:lnTo>
                <a:lnTo>
                  <a:pt x="399" y="1216"/>
                </a:lnTo>
                <a:lnTo>
                  <a:pt x="399" y="1228"/>
                </a:lnTo>
                <a:lnTo>
                  <a:pt x="397" y="1240"/>
                </a:lnTo>
                <a:lnTo>
                  <a:pt x="397" y="1251"/>
                </a:lnTo>
                <a:lnTo>
                  <a:pt x="397" y="1261"/>
                </a:lnTo>
                <a:lnTo>
                  <a:pt x="397" y="1270"/>
                </a:lnTo>
                <a:lnTo>
                  <a:pt x="395" y="1280"/>
                </a:lnTo>
                <a:lnTo>
                  <a:pt x="395" y="1288"/>
                </a:lnTo>
                <a:lnTo>
                  <a:pt x="393" y="1295"/>
                </a:lnTo>
                <a:lnTo>
                  <a:pt x="392" y="1303"/>
                </a:lnTo>
                <a:lnTo>
                  <a:pt x="390" y="1309"/>
                </a:lnTo>
                <a:lnTo>
                  <a:pt x="388" y="1314"/>
                </a:lnTo>
                <a:lnTo>
                  <a:pt x="386" y="1320"/>
                </a:lnTo>
                <a:lnTo>
                  <a:pt x="384" y="1324"/>
                </a:lnTo>
                <a:lnTo>
                  <a:pt x="382" y="1328"/>
                </a:lnTo>
                <a:lnTo>
                  <a:pt x="378" y="1332"/>
                </a:lnTo>
                <a:lnTo>
                  <a:pt x="376" y="1334"/>
                </a:lnTo>
                <a:lnTo>
                  <a:pt x="372" y="1336"/>
                </a:lnTo>
                <a:lnTo>
                  <a:pt x="369" y="1337"/>
                </a:lnTo>
                <a:lnTo>
                  <a:pt x="365" y="1337"/>
                </a:lnTo>
                <a:lnTo>
                  <a:pt x="363" y="1339"/>
                </a:lnTo>
                <a:lnTo>
                  <a:pt x="359" y="1337"/>
                </a:lnTo>
                <a:lnTo>
                  <a:pt x="355" y="1337"/>
                </a:lnTo>
                <a:lnTo>
                  <a:pt x="353" y="1337"/>
                </a:lnTo>
                <a:lnTo>
                  <a:pt x="349" y="1336"/>
                </a:lnTo>
                <a:lnTo>
                  <a:pt x="345" y="1334"/>
                </a:lnTo>
                <a:lnTo>
                  <a:pt x="344" y="1330"/>
                </a:lnTo>
                <a:lnTo>
                  <a:pt x="338" y="1324"/>
                </a:lnTo>
                <a:lnTo>
                  <a:pt x="332" y="1316"/>
                </a:lnTo>
                <a:lnTo>
                  <a:pt x="326" y="1305"/>
                </a:lnTo>
                <a:lnTo>
                  <a:pt x="321" y="1293"/>
                </a:lnTo>
                <a:lnTo>
                  <a:pt x="317" y="1280"/>
                </a:lnTo>
                <a:lnTo>
                  <a:pt x="311" y="1264"/>
                </a:lnTo>
                <a:lnTo>
                  <a:pt x="307" y="1247"/>
                </a:lnTo>
                <a:lnTo>
                  <a:pt x="301" y="1228"/>
                </a:lnTo>
                <a:lnTo>
                  <a:pt x="298" y="1207"/>
                </a:lnTo>
                <a:lnTo>
                  <a:pt x="292" y="1186"/>
                </a:lnTo>
                <a:lnTo>
                  <a:pt x="288" y="1163"/>
                </a:lnTo>
                <a:lnTo>
                  <a:pt x="284" y="1138"/>
                </a:lnTo>
                <a:lnTo>
                  <a:pt x="276" y="1111"/>
                </a:lnTo>
                <a:lnTo>
                  <a:pt x="271" y="1082"/>
                </a:lnTo>
                <a:lnTo>
                  <a:pt x="263" y="1053"/>
                </a:lnTo>
                <a:lnTo>
                  <a:pt x="257" y="1025"/>
                </a:lnTo>
                <a:lnTo>
                  <a:pt x="252" y="994"/>
                </a:lnTo>
                <a:lnTo>
                  <a:pt x="246" y="961"/>
                </a:lnTo>
                <a:lnTo>
                  <a:pt x="240" y="929"/>
                </a:lnTo>
                <a:lnTo>
                  <a:pt x="234" y="894"/>
                </a:lnTo>
                <a:lnTo>
                  <a:pt x="229" y="859"/>
                </a:lnTo>
                <a:lnTo>
                  <a:pt x="223" y="823"/>
                </a:lnTo>
                <a:lnTo>
                  <a:pt x="217" y="785"/>
                </a:lnTo>
                <a:lnTo>
                  <a:pt x="211" y="748"/>
                </a:lnTo>
                <a:lnTo>
                  <a:pt x="204" y="708"/>
                </a:lnTo>
                <a:lnTo>
                  <a:pt x="198" y="668"/>
                </a:lnTo>
                <a:lnTo>
                  <a:pt x="192" y="627"/>
                </a:lnTo>
                <a:lnTo>
                  <a:pt x="184" y="585"/>
                </a:lnTo>
                <a:lnTo>
                  <a:pt x="179" y="545"/>
                </a:lnTo>
                <a:lnTo>
                  <a:pt x="171" y="504"/>
                </a:lnTo>
                <a:lnTo>
                  <a:pt x="163" y="466"/>
                </a:lnTo>
                <a:lnTo>
                  <a:pt x="156" y="431"/>
                </a:lnTo>
                <a:lnTo>
                  <a:pt x="148" y="397"/>
                </a:lnTo>
                <a:lnTo>
                  <a:pt x="138" y="364"/>
                </a:lnTo>
                <a:lnTo>
                  <a:pt x="131" y="334"/>
                </a:lnTo>
                <a:lnTo>
                  <a:pt x="121" y="305"/>
                </a:lnTo>
                <a:lnTo>
                  <a:pt x="113" y="276"/>
                </a:lnTo>
                <a:lnTo>
                  <a:pt x="104" y="251"/>
                </a:lnTo>
                <a:lnTo>
                  <a:pt x="96" y="228"/>
                </a:lnTo>
                <a:lnTo>
                  <a:pt x="87" y="205"/>
                </a:lnTo>
                <a:lnTo>
                  <a:pt x="77" y="186"/>
                </a:lnTo>
                <a:lnTo>
                  <a:pt x="67" y="167"/>
                </a:lnTo>
                <a:lnTo>
                  <a:pt x="60" y="149"/>
                </a:lnTo>
                <a:lnTo>
                  <a:pt x="50" y="134"/>
                </a:lnTo>
              </a:path>
            </a:pathLst>
          </a:custGeom>
          <a:solidFill>
            <a:srgbClr val="FD584A"/>
          </a:solidFill>
          <a:ln w="9525">
            <a:solidFill>
              <a:srgbClr val="000000"/>
            </a:solidFill>
            <a:prstDash val="solid"/>
            <a:round/>
            <a:headEnd/>
            <a:tailEnd/>
          </a:ln>
        </p:spPr>
        <p:txBody>
          <a:bodyPr/>
          <a:lstStyle/>
          <a:p>
            <a:endParaRPr lang="zh-CN" altLang="en-US"/>
          </a:p>
        </p:txBody>
      </p:sp>
      <p:sp>
        <p:nvSpPr>
          <p:cNvPr id="19" name="Freeform 25">
            <a:extLst>
              <a:ext uri="{FF2B5EF4-FFF2-40B4-BE49-F238E27FC236}">
                <a16:creationId xmlns="" xmlns:a16="http://schemas.microsoft.com/office/drawing/2014/main" id="{24DDFA81-897E-4D03-9327-E3F1678C6E60}"/>
              </a:ext>
            </a:extLst>
          </p:cNvPr>
          <p:cNvSpPr>
            <a:spLocks/>
          </p:cNvSpPr>
          <p:nvPr/>
        </p:nvSpPr>
        <p:spPr bwMode="auto">
          <a:xfrm>
            <a:off x="5951538" y="2818210"/>
            <a:ext cx="1200150" cy="157163"/>
          </a:xfrm>
          <a:custGeom>
            <a:avLst/>
            <a:gdLst>
              <a:gd name="T0" fmla="*/ 2147483646 w 1511"/>
              <a:gd name="T1" fmla="*/ 2147483646 h 263"/>
              <a:gd name="T2" fmla="*/ 2147483646 w 1511"/>
              <a:gd name="T3" fmla="*/ 2147483646 h 263"/>
              <a:gd name="T4" fmla="*/ 2147483646 w 1511"/>
              <a:gd name="T5" fmla="*/ 2147483646 h 263"/>
              <a:gd name="T6" fmla="*/ 2147483646 w 1511"/>
              <a:gd name="T7" fmla="*/ 2147483646 h 263"/>
              <a:gd name="T8" fmla="*/ 2147483646 w 1511"/>
              <a:gd name="T9" fmla="*/ 2147483646 h 263"/>
              <a:gd name="T10" fmla="*/ 2147483646 w 1511"/>
              <a:gd name="T11" fmla="*/ 2147483646 h 263"/>
              <a:gd name="T12" fmla="*/ 2147483646 w 1511"/>
              <a:gd name="T13" fmla="*/ 2147483646 h 263"/>
              <a:gd name="T14" fmla="*/ 2147483646 w 1511"/>
              <a:gd name="T15" fmla="*/ 2147483646 h 263"/>
              <a:gd name="T16" fmla="*/ 2147483646 w 1511"/>
              <a:gd name="T17" fmla="*/ 2147483646 h 263"/>
              <a:gd name="T18" fmla="*/ 2147483646 w 1511"/>
              <a:gd name="T19" fmla="*/ 2147483646 h 263"/>
              <a:gd name="T20" fmla="*/ 2147483646 w 1511"/>
              <a:gd name="T21" fmla="*/ 2147483646 h 263"/>
              <a:gd name="T22" fmla="*/ 2147483646 w 1511"/>
              <a:gd name="T23" fmla="*/ 2147483646 h 263"/>
              <a:gd name="T24" fmla="*/ 2147483646 w 1511"/>
              <a:gd name="T25" fmla="*/ 2147483646 h 263"/>
              <a:gd name="T26" fmla="*/ 2147483646 w 1511"/>
              <a:gd name="T27" fmla="*/ 2147483646 h 263"/>
              <a:gd name="T28" fmla="*/ 2147483646 w 1511"/>
              <a:gd name="T29" fmla="*/ 2147483646 h 263"/>
              <a:gd name="T30" fmla="*/ 2147483646 w 1511"/>
              <a:gd name="T31" fmla="*/ 2147483646 h 263"/>
              <a:gd name="T32" fmla="*/ 2147483646 w 1511"/>
              <a:gd name="T33" fmla="*/ 2147483646 h 263"/>
              <a:gd name="T34" fmla="*/ 2147483646 w 1511"/>
              <a:gd name="T35" fmla="*/ 2147483646 h 263"/>
              <a:gd name="T36" fmla="*/ 2147483646 w 1511"/>
              <a:gd name="T37" fmla="*/ 2147483646 h 263"/>
              <a:gd name="T38" fmla="*/ 2147483646 w 1511"/>
              <a:gd name="T39" fmla="*/ 2147483646 h 263"/>
              <a:gd name="T40" fmla="*/ 2147483646 w 1511"/>
              <a:gd name="T41" fmla="*/ 0 h 263"/>
              <a:gd name="T42" fmla="*/ 2147483646 w 1511"/>
              <a:gd name="T43" fmla="*/ 0 h 263"/>
              <a:gd name="T44" fmla="*/ 2147483646 w 1511"/>
              <a:gd name="T45" fmla="*/ 2147483646 h 263"/>
              <a:gd name="T46" fmla="*/ 2147483646 w 1511"/>
              <a:gd name="T47" fmla="*/ 2147483646 h 263"/>
              <a:gd name="T48" fmla="*/ 2147483646 w 1511"/>
              <a:gd name="T49" fmla="*/ 2147483646 h 263"/>
              <a:gd name="T50" fmla="*/ 2147483646 w 1511"/>
              <a:gd name="T51" fmla="*/ 2147483646 h 263"/>
              <a:gd name="T52" fmla="*/ 2147483646 w 1511"/>
              <a:gd name="T53" fmla="*/ 2147483646 h 263"/>
              <a:gd name="T54" fmla="*/ 2147483646 w 1511"/>
              <a:gd name="T55" fmla="*/ 2147483646 h 263"/>
              <a:gd name="T56" fmla="*/ 2147483646 w 1511"/>
              <a:gd name="T57" fmla="*/ 2147483646 h 263"/>
              <a:gd name="T58" fmla="*/ 2147483646 w 1511"/>
              <a:gd name="T59" fmla="*/ 2147483646 h 263"/>
              <a:gd name="T60" fmla="*/ 2147483646 w 1511"/>
              <a:gd name="T61" fmla="*/ 2147483646 h 263"/>
              <a:gd name="T62" fmla="*/ 2147483646 w 1511"/>
              <a:gd name="T63" fmla="*/ 2147483646 h 263"/>
              <a:gd name="T64" fmla="*/ 2147483646 w 1511"/>
              <a:gd name="T65" fmla="*/ 2147483646 h 263"/>
              <a:gd name="T66" fmla="*/ 2147483646 w 1511"/>
              <a:gd name="T67" fmla="*/ 2147483646 h 263"/>
              <a:gd name="T68" fmla="*/ 2147483646 w 1511"/>
              <a:gd name="T69" fmla="*/ 2147483646 h 263"/>
              <a:gd name="T70" fmla="*/ 2147483646 w 1511"/>
              <a:gd name="T71" fmla="*/ 2147483646 h 263"/>
              <a:gd name="T72" fmla="*/ 2147483646 w 1511"/>
              <a:gd name="T73" fmla="*/ 2147483646 h 263"/>
              <a:gd name="T74" fmla="*/ 2147483646 w 1511"/>
              <a:gd name="T75" fmla="*/ 2147483646 h 263"/>
              <a:gd name="T76" fmla="*/ 2147483646 w 1511"/>
              <a:gd name="T77" fmla="*/ 2147483646 h 263"/>
              <a:gd name="T78" fmla="*/ 2147483646 w 1511"/>
              <a:gd name="T79" fmla="*/ 2147483646 h 263"/>
              <a:gd name="T80" fmla="*/ 2147483646 w 1511"/>
              <a:gd name="T81" fmla="*/ 2147483646 h 263"/>
              <a:gd name="T82" fmla="*/ 2147483646 w 1511"/>
              <a:gd name="T83" fmla="*/ 2147483646 h 263"/>
              <a:gd name="T84" fmla="*/ 0 w 1511"/>
              <a:gd name="T85" fmla="*/ 2147483646 h 26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511" h="263">
                <a:moveTo>
                  <a:pt x="0" y="139"/>
                </a:moveTo>
                <a:lnTo>
                  <a:pt x="4" y="139"/>
                </a:lnTo>
                <a:lnTo>
                  <a:pt x="10" y="139"/>
                </a:lnTo>
                <a:lnTo>
                  <a:pt x="15" y="137"/>
                </a:lnTo>
                <a:lnTo>
                  <a:pt x="21" y="137"/>
                </a:lnTo>
                <a:lnTo>
                  <a:pt x="29" y="137"/>
                </a:lnTo>
                <a:lnTo>
                  <a:pt x="37" y="135"/>
                </a:lnTo>
                <a:lnTo>
                  <a:pt x="46" y="135"/>
                </a:lnTo>
                <a:lnTo>
                  <a:pt x="56" y="133"/>
                </a:lnTo>
                <a:lnTo>
                  <a:pt x="67" y="133"/>
                </a:lnTo>
                <a:lnTo>
                  <a:pt x="79" y="131"/>
                </a:lnTo>
                <a:lnTo>
                  <a:pt x="90" y="129"/>
                </a:lnTo>
                <a:lnTo>
                  <a:pt x="104" y="127"/>
                </a:lnTo>
                <a:lnTo>
                  <a:pt x="117" y="125"/>
                </a:lnTo>
                <a:lnTo>
                  <a:pt x="132" y="123"/>
                </a:lnTo>
                <a:lnTo>
                  <a:pt x="148" y="121"/>
                </a:lnTo>
                <a:lnTo>
                  <a:pt x="165" y="119"/>
                </a:lnTo>
                <a:lnTo>
                  <a:pt x="182" y="117"/>
                </a:lnTo>
                <a:lnTo>
                  <a:pt x="200" y="114"/>
                </a:lnTo>
                <a:lnTo>
                  <a:pt x="219" y="112"/>
                </a:lnTo>
                <a:lnTo>
                  <a:pt x="240" y="110"/>
                </a:lnTo>
                <a:lnTo>
                  <a:pt x="261" y="106"/>
                </a:lnTo>
                <a:lnTo>
                  <a:pt x="282" y="102"/>
                </a:lnTo>
                <a:lnTo>
                  <a:pt x="303" y="100"/>
                </a:lnTo>
                <a:lnTo>
                  <a:pt x="326" y="96"/>
                </a:lnTo>
                <a:lnTo>
                  <a:pt x="351" y="92"/>
                </a:lnTo>
                <a:lnTo>
                  <a:pt x="376" y="89"/>
                </a:lnTo>
                <a:lnTo>
                  <a:pt x="401" y="85"/>
                </a:lnTo>
                <a:lnTo>
                  <a:pt x="428" y="81"/>
                </a:lnTo>
                <a:lnTo>
                  <a:pt x="455" y="77"/>
                </a:lnTo>
                <a:lnTo>
                  <a:pt x="483" y="71"/>
                </a:lnTo>
                <a:lnTo>
                  <a:pt x="512" y="68"/>
                </a:lnTo>
                <a:lnTo>
                  <a:pt x="541" y="64"/>
                </a:lnTo>
                <a:lnTo>
                  <a:pt x="570" y="60"/>
                </a:lnTo>
                <a:lnTo>
                  <a:pt x="600" y="56"/>
                </a:lnTo>
                <a:lnTo>
                  <a:pt x="629" y="52"/>
                </a:lnTo>
                <a:lnTo>
                  <a:pt x="656" y="48"/>
                </a:lnTo>
                <a:lnTo>
                  <a:pt x="685" y="46"/>
                </a:lnTo>
                <a:lnTo>
                  <a:pt x="712" y="43"/>
                </a:lnTo>
                <a:lnTo>
                  <a:pt x="739" y="39"/>
                </a:lnTo>
                <a:lnTo>
                  <a:pt x="763" y="37"/>
                </a:lnTo>
                <a:lnTo>
                  <a:pt x="790" y="33"/>
                </a:lnTo>
                <a:lnTo>
                  <a:pt x="815" y="31"/>
                </a:lnTo>
                <a:lnTo>
                  <a:pt x="838" y="29"/>
                </a:lnTo>
                <a:lnTo>
                  <a:pt x="863" y="25"/>
                </a:lnTo>
                <a:lnTo>
                  <a:pt x="886" y="23"/>
                </a:lnTo>
                <a:lnTo>
                  <a:pt x="909" y="21"/>
                </a:lnTo>
                <a:lnTo>
                  <a:pt x="932" y="20"/>
                </a:lnTo>
                <a:lnTo>
                  <a:pt x="953" y="18"/>
                </a:lnTo>
                <a:lnTo>
                  <a:pt x="974" y="16"/>
                </a:lnTo>
                <a:lnTo>
                  <a:pt x="996" y="14"/>
                </a:lnTo>
                <a:lnTo>
                  <a:pt x="1017" y="12"/>
                </a:lnTo>
                <a:lnTo>
                  <a:pt x="1036" y="10"/>
                </a:lnTo>
                <a:lnTo>
                  <a:pt x="1055" y="8"/>
                </a:lnTo>
                <a:lnTo>
                  <a:pt x="1074" y="6"/>
                </a:lnTo>
                <a:lnTo>
                  <a:pt x="1091" y="6"/>
                </a:lnTo>
                <a:lnTo>
                  <a:pt x="1109" y="4"/>
                </a:lnTo>
                <a:lnTo>
                  <a:pt x="1126" y="4"/>
                </a:lnTo>
                <a:lnTo>
                  <a:pt x="1141" y="2"/>
                </a:lnTo>
                <a:lnTo>
                  <a:pt x="1159" y="2"/>
                </a:lnTo>
                <a:lnTo>
                  <a:pt x="1174" y="0"/>
                </a:lnTo>
                <a:lnTo>
                  <a:pt x="1187" y="0"/>
                </a:lnTo>
                <a:lnTo>
                  <a:pt x="1201" y="0"/>
                </a:lnTo>
                <a:lnTo>
                  <a:pt x="1216" y="0"/>
                </a:lnTo>
                <a:lnTo>
                  <a:pt x="1228" y="0"/>
                </a:lnTo>
                <a:lnTo>
                  <a:pt x="1253" y="0"/>
                </a:lnTo>
                <a:lnTo>
                  <a:pt x="1278" y="2"/>
                </a:lnTo>
                <a:lnTo>
                  <a:pt x="1301" y="6"/>
                </a:lnTo>
                <a:lnTo>
                  <a:pt x="1322" y="10"/>
                </a:lnTo>
                <a:lnTo>
                  <a:pt x="1345" y="14"/>
                </a:lnTo>
                <a:lnTo>
                  <a:pt x="1364" y="21"/>
                </a:lnTo>
                <a:lnTo>
                  <a:pt x="1383" y="29"/>
                </a:lnTo>
                <a:lnTo>
                  <a:pt x="1402" y="37"/>
                </a:lnTo>
                <a:lnTo>
                  <a:pt x="1419" y="48"/>
                </a:lnTo>
                <a:lnTo>
                  <a:pt x="1435" y="58"/>
                </a:lnTo>
                <a:lnTo>
                  <a:pt x="1450" y="71"/>
                </a:lnTo>
                <a:lnTo>
                  <a:pt x="1465" y="85"/>
                </a:lnTo>
                <a:lnTo>
                  <a:pt x="1479" y="100"/>
                </a:lnTo>
                <a:lnTo>
                  <a:pt x="1490" y="116"/>
                </a:lnTo>
                <a:lnTo>
                  <a:pt x="1500" y="133"/>
                </a:lnTo>
                <a:lnTo>
                  <a:pt x="1511" y="150"/>
                </a:lnTo>
                <a:lnTo>
                  <a:pt x="1450" y="150"/>
                </a:lnTo>
                <a:lnTo>
                  <a:pt x="1389" y="150"/>
                </a:lnTo>
                <a:lnTo>
                  <a:pt x="1356" y="150"/>
                </a:lnTo>
                <a:lnTo>
                  <a:pt x="1325" y="152"/>
                </a:lnTo>
                <a:lnTo>
                  <a:pt x="1293" y="152"/>
                </a:lnTo>
                <a:lnTo>
                  <a:pt x="1258" y="152"/>
                </a:lnTo>
                <a:lnTo>
                  <a:pt x="1226" y="152"/>
                </a:lnTo>
                <a:lnTo>
                  <a:pt x="1191" y="154"/>
                </a:lnTo>
                <a:lnTo>
                  <a:pt x="1157" y="154"/>
                </a:lnTo>
                <a:lnTo>
                  <a:pt x="1120" y="156"/>
                </a:lnTo>
                <a:lnTo>
                  <a:pt x="1084" y="158"/>
                </a:lnTo>
                <a:lnTo>
                  <a:pt x="1047" y="160"/>
                </a:lnTo>
                <a:lnTo>
                  <a:pt x="1009" y="162"/>
                </a:lnTo>
                <a:lnTo>
                  <a:pt x="971" y="164"/>
                </a:lnTo>
                <a:lnTo>
                  <a:pt x="951" y="164"/>
                </a:lnTo>
                <a:lnTo>
                  <a:pt x="930" y="165"/>
                </a:lnTo>
                <a:lnTo>
                  <a:pt x="909" y="167"/>
                </a:lnTo>
                <a:lnTo>
                  <a:pt x="886" y="169"/>
                </a:lnTo>
                <a:lnTo>
                  <a:pt x="865" y="171"/>
                </a:lnTo>
                <a:lnTo>
                  <a:pt x="842" y="173"/>
                </a:lnTo>
                <a:lnTo>
                  <a:pt x="817" y="175"/>
                </a:lnTo>
                <a:lnTo>
                  <a:pt x="792" y="177"/>
                </a:lnTo>
                <a:lnTo>
                  <a:pt x="767" y="179"/>
                </a:lnTo>
                <a:lnTo>
                  <a:pt x="742" y="181"/>
                </a:lnTo>
                <a:lnTo>
                  <a:pt x="716" y="185"/>
                </a:lnTo>
                <a:lnTo>
                  <a:pt x="689" y="187"/>
                </a:lnTo>
                <a:lnTo>
                  <a:pt x="662" y="190"/>
                </a:lnTo>
                <a:lnTo>
                  <a:pt x="633" y="192"/>
                </a:lnTo>
                <a:lnTo>
                  <a:pt x="604" y="196"/>
                </a:lnTo>
                <a:lnTo>
                  <a:pt x="574" y="198"/>
                </a:lnTo>
                <a:lnTo>
                  <a:pt x="545" y="202"/>
                </a:lnTo>
                <a:lnTo>
                  <a:pt x="514" y="206"/>
                </a:lnTo>
                <a:lnTo>
                  <a:pt x="482" y="210"/>
                </a:lnTo>
                <a:lnTo>
                  <a:pt x="449" y="211"/>
                </a:lnTo>
                <a:lnTo>
                  <a:pt x="416" y="215"/>
                </a:lnTo>
                <a:lnTo>
                  <a:pt x="384" y="219"/>
                </a:lnTo>
                <a:lnTo>
                  <a:pt x="349" y="223"/>
                </a:lnTo>
                <a:lnTo>
                  <a:pt x="315" y="227"/>
                </a:lnTo>
                <a:lnTo>
                  <a:pt x="278" y="233"/>
                </a:lnTo>
                <a:lnTo>
                  <a:pt x="244" y="236"/>
                </a:lnTo>
                <a:lnTo>
                  <a:pt x="205" y="240"/>
                </a:lnTo>
                <a:lnTo>
                  <a:pt x="169" y="244"/>
                </a:lnTo>
                <a:lnTo>
                  <a:pt x="131" y="250"/>
                </a:lnTo>
                <a:lnTo>
                  <a:pt x="92" y="254"/>
                </a:lnTo>
                <a:lnTo>
                  <a:pt x="54" y="259"/>
                </a:lnTo>
                <a:lnTo>
                  <a:pt x="14" y="263"/>
                </a:lnTo>
                <a:lnTo>
                  <a:pt x="6" y="200"/>
                </a:lnTo>
                <a:lnTo>
                  <a:pt x="0" y="139"/>
                </a:lnTo>
              </a:path>
            </a:pathLst>
          </a:custGeom>
          <a:solidFill>
            <a:srgbClr val="FD584A"/>
          </a:solidFill>
          <a:ln w="9525">
            <a:solidFill>
              <a:srgbClr val="000000"/>
            </a:solidFill>
            <a:prstDash val="solid"/>
            <a:round/>
            <a:headEnd/>
            <a:tailEnd/>
          </a:ln>
        </p:spPr>
        <p:txBody>
          <a:bodyPr/>
          <a:lstStyle/>
          <a:p>
            <a:endParaRPr lang="zh-CN" altLang="en-US"/>
          </a:p>
        </p:txBody>
      </p:sp>
      <p:sp>
        <p:nvSpPr>
          <p:cNvPr id="20" name="Freeform 26">
            <a:extLst>
              <a:ext uri="{FF2B5EF4-FFF2-40B4-BE49-F238E27FC236}">
                <a16:creationId xmlns="" xmlns:a16="http://schemas.microsoft.com/office/drawing/2014/main" id="{F1E116CC-8FE4-4019-B3B9-347B215B8077}"/>
              </a:ext>
            </a:extLst>
          </p:cNvPr>
          <p:cNvSpPr>
            <a:spLocks/>
          </p:cNvSpPr>
          <p:nvPr/>
        </p:nvSpPr>
        <p:spPr bwMode="auto">
          <a:xfrm>
            <a:off x="5795964" y="2139553"/>
            <a:ext cx="1920875" cy="1062038"/>
          </a:xfrm>
          <a:custGeom>
            <a:avLst/>
            <a:gdLst>
              <a:gd name="T0" fmla="*/ 2147483646 w 2418"/>
              <a:gd name="T1" fmla="*/ 2147483646 h 1783"/>
              <a:gd name="T2" fmla="*/ 2147483646 w 2418"/>
              <a:gd name="T3" fmla="*/ 2147483646 h 1783"/>
              <a:gd name="T4" fmla="*/ 2147483646 w 2418"/>
              <a:gd name="T5" fmla="*/ 2147483646 h 1783"/>
              <a:gd name="T6" fmla="*/ 2147483646 w 2418"/>
              <a:gd name="T7" fmla="*/ 2147483646 h 1783"/>
              <a:gd name="T8" fmla="*/ 2147483646 w 2418"/>
              <a:gd name="T9" fmla="*/ 2147483646 h 1783"/>
              <a:gd name="T10" fmla="*/ 2147483646 w 2418"/>
              <a:gd name="T11" fmla="*/ 2147483646 h 1783"/>
              <a:gd name="T12" fmla="*/ 2147483646 w 2418"/>
              <a:gd name="T13" fmla="*/ 2147483646 h 1783"/>
              <a:gd name="T14" fmla="*/ 2147483646 w 2418"/>
              <a:gd name="T15" fmla="*/ 2147483646 h 1783"/>
              <a:gd name="T16" fmla="*/ 2147483646 w 2418"/>
              <a:gd name="T17" fmla="*/ 2147483646 h 1783"/>
              <a:gd name="T18" fmla="*/ 2147483646 w 2418"/>
              <a:gd name="T19" fmla="*/ 2147483646 h 1783"/>
              <a:gd name="T20" fmla="*/ 2147483646 w 2418"/>
              <a:gd name="T21" fmla="*/ 2147483646 h 1783"/>
              <a:gd name="T22" fmla="*/ 2147483646 w 2418"/>
              <a:gd name="T23" fmla="*/ 2147483646 h 1783"/>
              <a:gd name="T24" fmla="*/ 2147483646 w 2418"/>
              <a:gd name="T25" fmla="*/ 2147483646 h 1783"/>
              <a:gd name="T26" fmla="*/ 2147483646 w 2418"/>
              <a:gd name="T27" fmla="*/ 2147483646 h 1783"/>
              <a:gd name="T28" fmla="*/ 2147483646 w 2418"/>
              <a:gd name="T29" fmla="*/ 2147483646 h 1783"/>
              <a:gd name="T30" fmla="*/ 2147483646 w 2418"/>
              <a:gd name="T31" fmla="*/ 2147483646 h 1783"/>
              <a:gd name="T32" fmla="*/ 2147483646 w 2418"/>
              <a:gd name="T33" fmla="*/ 2147483646 h 1783"/>
              <a:gd name="T34" fmla="*/ 2147483646 w 2418"/>
              <a:gd name="T35" fmla="*/ 2147483646 h 1783"/>
              <a:gd name="T36" fmla="*/ 2147483646 w 2418"/>
              <a:gd name="T37" fmla="*/ 2147483646 h 1783"/>
              <a:gd name="T38" fmla="*/ 2147483646 w 2418"/>
              <a:gd name="T39" fmla="*/ 2147483646 h 1783"/>
              <a:gd name="T40" fmla="*/ 2147483646 w 2418"/>
              <a:gd name="T41" fmla="*/ 2147483646 h 1783"/>
              <a:gd name="T42" fmla="*/ 2147483646 w 2418"/>
              <a:gd name="T43" fmla="*/ 2147483646 h 1783"/>
              <a:gd name="T44" fmla="*/ 2147483646 w 2418"/>
              <a:gd name="T45" fmla="*/ 2147483646 h 1783"/>
              <a:gd name="T46" fmla="*/ 2147483646 w 2418"/>
              <a:gd name="T47" fmla="*/ 2147483646 h 1783"/>
              <a:gd name="T48" fmla="*/ 2147483646 w 2418"/>
              <a:gd name="T49" fmla="*/ 2147483646 h 1783"/>
              <a:gd name="T50" fmla="*/ 2147483646 w 2418"/>
              <a:gd name="T51" fmla="*/ 2147483646 h 1783"/>
              <a:gd name="T52" fmla="*/ 2147483646 w 2418"/>
              <a:gd name="T53" fmla="*/ 2147483646 h 1783"/>
              <a:gd name="T54" fmla="*/ 2147483646 w 2418"/>
              <a:gd name="T55" fmla="*/ 2147483646 h 1783"/>
              <a:gd name="T56" fmla="*/ 2147483646 w 2418"/>
              <a:gd name="T57" fmla="*/ 2147483646 h 1783"/>
              <a:gd name="T58" fmla="*/ 2147483646 w 2418"/>
              <a:gd name="T59" fmla="*/ 2147483646 h 1783"/>
              <a:gd name="T60" fmla="*/ 2147483646 w 2418"/>
              <a:gd name="T61" fmla="*/ 2147483646 h 1783"/>
              <a:gd name="T62" fmla="*/ 2147483646 w 2418"/>
              <a:gd name="T63" fmla="*/ 2147483646 h 1783"/>
              <a:gd name="T64" fmla="*/ 2147483646 w 2418"/>
              <a:gd name="T65" fmla="*/ 2147483646 h 1783"/>
              <a:gd name="T66" fmla="*/ 2147483646 w 2418"/>
              <a:gd name="T67" fmla="*/ 2147483646 h 1783"/>
              <a:gd name="T68" fmla="*/ 2147483646 w 2418"/>
              <a:gd name="T69" fmla="*/ 2147483646 h 1783"/>
              <a:gd name="T70" fmla="*/ 2147483646 w 2418"/>
              <a:gd name="T71" fmla="*/ 2147483646 h 1783"/>
              <a:gd name="T72" fmla="*/ 2147483646 w 2418"/>
              <a:gd name="T73" fmla="*/ 2147483646 h 1783"/>
              <a:gd name="T74" fmla="*/ 2147483646 w 2418"/>
              <a:gd name="T75" fmla="*/ 2147483646 h 1783"/>
              <a:gd name="T76" fmla="*/ 2147483646 w 2418"/>
              <a:gd name="T77" fmla="*/ 2147483646 h 1783"/>
              <a:gd name="T78" fmla="*/ 2147483646 w 2418"/>
              <a:gd name="T79" fmla="*/ 2147483646 h 1783"/>
              <a:gd name="T80" fmla="*/ 2147483646 w 2418"/>
              <a:gd name="T81" fmla="*/ 2147483646 h 1783"/>
              <a:gd name="T82" fmla="*/ 2147483646 w 2418"/>
              <a:gd name="T83" fmla="*/ 2147483646 h 1783"/>
              <a:gd name="T84" fmla="*/ 2147483646 w 2418"/>
              <a:gd name="T85" fmla="*/ 2147483646 h 1783"/>
              <a:gd name="T86" fmla="*/ 2147483646 w 2418"/>
              <a:gd name="T87" fmla="*/ 2147483646 h 1783"/>
              <a:gd name="T88" fmla="*/ 2147483646 w 2418"/>
              <a:gd name="T89" fmla="*/ 2147483646 h 1783"/>
              <a:gd name="T90" fmla="*/ 2147483646 w 2418"/>
              <a:gd name="T91" fmla="*/ 2147483646 h 1783"/>
              <a:gd name="T92" fmla="*/ 2147483646 w 2418"/>
              <a:gd name="T93" fmla="*/ 2147483646 h 1783"/>
              <a:gd name="T94" fmla="*/ 2147483646 w 2418"/>
              <a:gd name="T95" fmla="*/ 2147483646 h 1783"/>
              <a:gd name="T96" fmla="*/ 2147483646 w 2418"/>
              <a:gd name="T97" fmla="*/ 2147483646 h 1783"/>
              <a:gd name="T98" fmla="*/ 2147483646 w 2418"/>
              <a:gd name="T99" fmla="*/ 2147483646 h 1783"/>
              <a:gd name="T100" fmla="*/ 2147483646 w 2418"/>
              <a:gd name="T101" fmla="*/ 2147483646 h 1783"/>
              <a:gd name="T102" fmla="*/ 2147483646 w 2418"/>
              <a:gd name="T103" fmla="*/ 2147483646 h 1783"/>
              <a:gd name="T104" fmla="*/ 2147483646 w 2418"/>
              <a:gd name="T105" fmla="*/ 2147483646 h 1783"/>
              <a:gd name="T106" fmla="*/ 2147483646 w 2418"/>
              <a:gd name="T107" fmla="*/ 2147483646 h 1783"/>
              <a:gd name="T108" fmla="*/ 2147483646 w 2418"/>
              <a:gd name="T109" fmla="*/ 2147483646 h 1783"/>
              <a:gd name="T110" fmla="*/ 2147483646 w 2418"/>
              <a:gd name="T111" fmla="*/ 2147483646 h 1783"/>
              <a:gd name="T112" fmla="*/ 2147483646 w 2418"/>
              <a:gd name="T113" fmla="*/ 2147483646 h 1783"/>
              <a:gd name="T114" fmla="*/ 2147483646 w 2418"/>
              <a:gd name="T115" fmla="*/ 2147483646 h 1783"/>
              <a:gd name="T116" fmla="*/ 2147483646 w 2418"/>
              <a:gd name="T117" fmla="*/ 2147483646 h 1783"/>
              <a:gd name="T118" fmla="*/ 2147483646 w 2418"/>
              <a:gd name="T119" fmla="*/ 2147483646 h 1783"/>
              <a:gd name="T120" fmla="*/ 2147483646 w 2418"/>
              <a:gd name="T121" fmla="*/ 2147483646 h 1783"/>
              <a:gd name="T122" fmla="*/ 2147483646 w 2418"/>
              <a:gd name="T123" fmla="*/ 2147483646 h 178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18" h="1783">
                <a:moveTo>
                  <a:pt x="1988" y="39"/>
                </a:moveTo>
                <a:lnTo>
                  <a:pt x="1996" y="29"/>
                </a:lnTo>
                <a:lnTo>
                  <a:pt x="2006" y="21"/>
                </a:lnTo>
                <a:lnTo>
                  <a:pt x="2015" y="16"/>
                </a:lnTo>
                <a:lnTo>
                  <a:pt x="2027" y="10"/>
                </a:lnTo>
                <a:lnTo>
                  <a:pt x="2036" y="6"/>
                </a:lnTo>
                <a:lnTo>
                  <a:pt x="2048" y="2"/>
                </a:lnTo>
                <a:lnTo>
                  <a:pt x="2061" y="0"/>
                </a:lnTo>
                <a:lnTo>
                  <a:pt x="2075" y="0"/>
                </a:lnTo>
                <a:lnTo>
                  <a:pt x="2081" y="2"/>
                </a:lnTo>
                <a:lnTo>
                  <a:pt x="2088" y="6"/>
                </a:lnTo>
                <a:lnTo>
                  <a:pt x="2098" y="10"/>
                </a:lnTo>
                <a:lnTo>
                  <a:pt x="2105" y="16"/>
                </a:lnTo>
                <a:lnTo>
                  <a:pt x="2117" y="19"/>
                </a:lnTo>
                <a:lnTo>
                  <a:pt x="2127" y="25"/>
                </a:lnTo>
                <a:lnTo>
                  <a:pt x="2138" y="33"/>
                </a:lnTo>
                <a:lnTo>
                  <a:pt x="2150" y="39"/>
                </a:lnTo>
                <a:lnTo>
                  <a:pt x="2161" y="48"/>
                </a:lnTo>
                <a:lnTo>
                  <a:pt x="2174" y="56"/>
                </a:lnTo>
                <a:lnTo>
                  <a:pt x="2190" y="65"/>
                </a:lnTo>
                <a:lnTo>
                  <a:pt x="2203" y="75"/>
                </a:lnTo>
                <a:lnTo>
                  <a:pt x="2219" y="87"/>
                </a:lnTo>
                <a:lnTo>
                  <a:pt x="2236" y="98"/>
                </a:lnTo>
                <a:lnTo>
                  <a:pt x="2253" y="112"/>
                </a:lnTo>
                <a:lnTo>
                  <a:pt x="2270" y="125"/>
                </a:lnTo>
                <a:lnTo>
                  <a:pt x="2288" y="140"/>
                </a:lnTo>
                <a:lnTo>
                  <a:pt x="2305" y="154"/>
                </a:lnTo>
                <a:lnTo>
                  <a:pt x="2320" y="165"/>
                </a:lnTo>
                <a:lnTo>
                  <a:pt x="2334" y="177"/>
                </a:lnTo>
                <a:lnTo>
                  <a:pt x="2347" y="188"/>
                </a:lnTo>
                <a:lnTo>
                  <a:pt x="2361" y="200"/>
                </a:lnTo>
                <a:lnTo>
                  <a:pt x="2370" y="209"/>
                </a:lnTo>
                <a:lnTo>
                  <a:pt x="2380" y="219"/>
                </a:lnTo>
                <a:lnTo>
                  <a:pt x="2389" y="229"/>
                </a:lnTo>
                <a:lnTo>
                  <a:pt x="2397" y="238"/>
                </a:lnTo>
                <a:lnTo>
                  <a:pt x="2403" y="246"/>
                </a:lnTo>
                <a:lnTo>
                  <a:pt x="2408" y="252"/>
                </a:lnTo>
                <a:lnTo>
                  <a:pt x="2412" y="259"/>
                </a:lnTo>
                <a:lnTo>
                  <a:pt x="2416" y="265"/>
                </a:lnTo>
                <a:lnTo>
                  <a:pt x="2416" y="271"/>
                </a:lnTo>
                <a:lnTo>
                  <a:pt x="2418" y="277"/>
                </a:lnTo>
                <a:lnTo>
                  <a:pt x="2416" y="284"/>
                </a:lnTo>
                <a:lnTo>
                  <a:pt x="2414" y="292"/>
                </a:lnTo>
                <a:lnTo>
                  <a:pt x="2412" y="300"/>
                </a:lnTo>
                <a:lnTo>
                  <a:pt x="2407" y="305"/>
                </a:lnTo>
                <a:lnTo>
                  <a:pt x="2401" y="311"/>
                </a:lnTo>
                <a:lnTo>
                  <a:pt x="2397" y="313"/>
                </a:lnTo>
                <a:lnTo>
                  <a:pt x="2391" y="317"/>
                </a:lnTo>
                <a:lnTo>
                  <a:pt x="2387" y="319"/>
                </a:lnTo>
                <a:lnTo>
                  <a:pt x="2382" y="321"/>
                </a:lnTo>
                <a:lnTo>
                  <a:pt x="2374" y="325"/>
                </a:lnTo>
                <a:lnTo>
                  <a:pt x="2368" y="326"/>
                </a:lnTo>
                <a:lnTo>
                  <a:pt x="2362" y="328"/>
                </a:lnTo>
                <a:lnTo>
                  <a:pt x="2355" y="334"/>
                </a:lnTo>
                <a:lnTo>
                  <a:pt x="2349" y="340"/>
                </a:lnTo>
                <a:lnTo>
                  <a:pt x="2343" y="350"/>
                </a:lnTo>
                <a:lnTo>
                  <a:pt x="2338" y="359"/>
                </a:lnTo>
                <a:lnTo>
                  <a:pt x="2332" y="371"/>
                </a:lnTo>
                <a:lnTo>
                  <a:pt x="2328" y="384"/>
                </a:lnTo>
                <a:lnTo>
                  <a:pt x="2322" y="398"/>
                </a:lnTo>
                <a:lnTo>
                  <a:pt x="2318" y="415"/>
                </a:lnTo>
                <a:lnTo>
                  <a:pt x="2314" y="432"/>
                </a:lnTo>
                <a:lnTo>
                  <a:pt x="2311" y="451"/>
                </a:lnTo>
                <a:lnTo>
                  <a:pt x="2307" y="470"/>
                </a:lnTo>
                <a:lnTo>
                  <a:pt x="2303" y="492"/>
                </a:lnTo>
                <a:lnTo>
                  <a:pt x="2299" y="515"/>
                </a:lnTo>
                <a:lnTo>
                  <a:pt x="2297" y="540"/>
                </a:lnTo>
                <a:lnTo>
                  <a:pt x="2295" y="565"/>
                </a:lnTo>
                <a:lnTo>
                  <a:pt x="2290" y="591"/>
                </a:lnTo>
                <a:lnTo>
                  <a:pt x="2286" y="618"/>
                </a:lnTo>
                <a:lnTo>
                  <a:pt x="2280" y="647"/>
                </a:lnTo>
                <a:lnTo>
                  <a:pt x="2274" y="676"/>
                </a:lnTo>
                <a:lnTo>
                  <a:pt x="2268" y="707"/>
                </a:lnTo>
                <a:lnTo>
                  <a:pt x="2263" y="739"/>
                </a:lnTo>
                <a:lnTo>
                  <a:pt x="2255" y="772"/>
                </a:lnTo>
                <a:lnTo>
                  <a:pt x="2249" y="804"/>
                </a:lnTo>
                <a:lnTo>
                  <a:pt x="2242" y="839"/>
                </a:lnTo>
                <a:lnTo>
                  <a:pt x="2234" y="875"/>
                </a:lnTo>
                <a:lnTo>
                  <a:pt x="2226" y="910"/>
                </a:lnTo>
                <a:lnTo>
                  <a:pt x="2219" y="948"/>
                </a:lnTo>
                <a:lnTo>
                  <a:pt x="2211" y="985"/>
                </a:lnTo>
                <a:lnTo>
                  <a:pt x="2201" y="1023"/>
                </a:lnTo>
                <a:lnTo>
                  <a:pt x="2194" y="1064"/>
                </a:lnTo>
                <a:lnTo>
                  <a:pt x="2184" y="1102"/>
                </a:lnTo>
                <a:lnTo>
                  <a:pt x="2174" y="1142"/>
                </a:lnTo>
                <a:lnTo>
                  <a:pt x="2167" y="1179"/>
                </a:lnTo>
                <a:lnTo>
                  <a:pt x="2157" y="1215"/>
                </a:lnTo>
                <a:lnTo>
                  <a:pt x="2148" y="1250"/>
                </a:lnTo>
                <a:lnTo>
                  <a:pt x="2138" y="1284"/>
                </a:lnTo>
                <a:lnTo>
                  <a:pt x="2130" y="1315"/>
                </a:lnTo>
                <a:lnTo>
                  <a:pt x="2121" y="1346"/>
                </a:lnTo>
                <a:lnTo>
                  <a:pt x="2113" y="1375"/>
                </a:lnTo>
                <a:lnTo>
                  <a:pt x="2104" y="1403"/>
                </a:lnTo>
                <a:lnTo>
                  <a:pt x="2096" y="1428"/>
                </a:lnTo>
                <a:lnTo>
                  <a:pt x="2086" y="1453"/>
                </a:lnTo>
                <a:lnTo>
                  <a:pt x="2079" y="1476"/>
                </a:lnTo>
                <a:lnTo>
                  <a:pt x="2071" y="1497"/>
                </a:lnTo>
                <a:lnTo>
                  <a:pt x="2063" y="1518"/>
                </a:lnTo>
                <a:lnTo>
                  <a:pt x="2056" y="1536"/>
                </a:lnTo>
                <a:lnTo>
                  <a:pt x="2050" y="1553"/>
                </a:lnTo>
                <a:lnTo>
                  <a:pt x="2042" y="1570"/>
                </a:lnTo>
                <a:lnTo>
                  <a:pt x="2034" y="1586"/>
                </a:lnTo>
                <a:lnTo>
                  <a:pt x="2027" y="1601"/>
                </a:lnTo>
                <a:lnTo>
                  <a:pt x="2019" y="1614"/>
                </a:lnTo>
                <a:lnTo>
                  <a:pt x="2011" y="1628"/>
                </a:lnTo>
                <a:lnTo>
                  <a:pt x="2004" y="1641"/>
                </a:lnTo>
                <a:lnTo>
                  <a:pt x="1994" y="1655"/>
                </a:lnTo>
                <a:lnTo>
                  <a:pt x="1987" y="1666"/>
                </a:lnTo>
                <a:lnTo>
                  <a:pt x="1977" y="1678"/>
                </a:lnTo>
                <a:lnTo>
                  <a:pt x="1969" y="1687"/>
                </a:lnTo>
                <a:lnTo>
                  <a:pt x="1960" y="1699"/>
                </a:lnTo>
                <a:lnTo>
                  <a:pt x="1950" y="1709"/>
                </a:lnTo>
                <a:lnTo>
                  <a:pt x="1942" y="1718"/>
                </a:lnTo>
                <a:lnTo>
                  <a:pt x="1933" y="1726"/>
                </a:lnTo>
                <a:lnTo>
                  <a:pt x="1923" y="1733"/>
                </a:lnTo>
                <a:lnTo>
                  <a:pt x="1914" y="1741"/>
                </a:lnTo>
                <a:lnTo>
                  <a:pt x="1902" y="1749"/>
                </a:lnTo>
                <a:lnTo>
                  <a:pt x="1893" y="1755"/>
                </a:lnTo>
                <a:lnTo>
                  <a:pt x="1883" y="1760"/>
                </a:lnTo>
                <a:lnTo>
                  <a:pt x="1873" y="1764"/>
                </a:lnTo>
                <a:lnTo>
                  <a:pt x="1864" y="1770"/>
                </a:lnTo>
                <a:lnTo>
                  <a:pt x="1854" y="1774"/>
                </a:lnTo>
                <a:lnTo>
                  <a:pt x="1847" y="1776"/>
                </a:lnTo>
                <a:lnTo>
                  <a:pt x="1837" y="1780"/>
                </a:lnTo>
                <a:lnTo>
                  <a:pt x="1829" y="1781"/>
                </a:lnTo>
                <a:lnTo>
                  <a:pt x="1822" y="1783"/>
                </a:lnTo>
                <a:lnTo>
                  <a:pt x="1814" y="1783"/>
                </a:lnTo>
                <a:lnTo>
                  <a:pt x="1808" y="1783"/>
                </a:lnTo>
                <a:lnTo>
                  <a:pt x="1800" y="1783"/>
                </a:lnTo>
                <a:lnTo>
                  <a:pt x="1793" y="1783"/>
                </a:lnTo>
                <a:lnTo>
                  <a:pt x="1787" y="1781"/>
                </a:lnTo>
                <a:lnTo>
                  <a:pt x="1779" y="1780"/>
                </a:lnTo>
                <a:lnTo>
                  <a:pt x="1774" y="1776"/>
                </a:lnTo>
                <a:lnTo>
                  <a:pt x="1768" y="1774"/>
                </a:lnTo>
                <a:lnTo>
                  <a:pt x="1762" y="1770"/>
                </a:lnTo>
                <a:lnTo>
                  <a:pt x="1758" y="1766"/>
                </a:lnTo>
                <a:lnTo>
                  <a:pt x="1754" y="1762"/>
                </a:lnTo>
                <a:lnTo>
                  <a:pt x="1753" y="1758"/>
                </a:lnTo>
                <a:lnTo>
                  <a:pt x="1751" y="1753"/>
                </a:lnTo>
                <a:lnTo>
                  <a:pt x="1749" y="1747"/>
                </a:lnTo>
                <a:lnTo>
                  <a:pt x="1747" y="1741"/>
                </a:lnTo>
                <a:lnTo>
                  <a:pt x="1747" y="1735"/>
                </a:lnTo>
                <a:lnTo>
                  <a:pt x="1747" y="1728"/>
                </a:lnTo>
                <a:lnTo>
                  <a:pt x="1749" y="1718"/>
                </a:lnTo>
                <a:lnTo>
                  <a:pt x="1749" y="1710"/>
                </a:lnTo>
                <a:lnTo>
                  <a:pt x="1751" y="1701"/>
                </a:lnTo>
                <a:lnTo>
                  <a:pt x="1753" y="1689"/>
                </a:lnTo>
                <a:lnTo>
                  <a:pt x="1754" y="1680"/>
                </a:lnTo>
                <a:lnTo>
                  <a:pt x="1754" y="1672"/>
                </a:lnTo>
                <a:lnTo>
                  <a:pt x="1756" y="1666"/>
                </a:lnTo>
                <a:lnTo>
                  <a:pt x="1756" y="1659"/>
                </a:lnTo>
                <a:lnTo>
                  <a:pt x="1756" y="1651"/>
                </a:lnTo>
                <a:lnTo>
                  <a:pt x="1754" y="1643"/>
                </a:lnTo>
                <a:lnTo>
                  <a:pt x="1753" y="1634"/>
                </a:lnTo>
                <a:lnTo>
                  <a:pt x="1753" y="1624"/>
                </a:lnTo>
                <a:lnTo>
                  <a:pt x="1749" y="1614"/>
                </a:lnTo>
                <a:lnTo>
                  <a:pt x="1747" y="1605"/>
                </a:lnTo>
                <a:lnTo>
                  <a:pt x="1745" y="1593"/>
                </a:lnTo>
                <a:lnTo>
                  <a:pt x="1741" y="1582"/>
                </a:lnTo>
                <a:lnTo>
                  <a:pt x="1737" y="1570"/>
                </a:lnTo>
                <a:lnTo>
                  <a:pt x="1731" y="1559"/>
                </a:lnTo>
                <a:lnTo>
                  <a:pt x="1728" y="1545"/>
                </a:lnTo>
                <a:lnTo>
                  <a:pt x="1722" y="1532"/>
                </a:lnTo>
                <a:lnTo>
                  <a:pt x="1716" y="1518"/>
                </a:lnTo>
                <a:lnTo>
                  <a:pt x="1710" y="1503"/>
                </a:lnTo>
                <a:lnTo>
                  <a:pt x="1705" y="1488"/>
                </a:lnTo>
                <a:lnTo>
                  <a:pt x="1697" y="1472"/>
                </a:lnTo>
                <a:lnTo>
                  <a:pt x="1691" y="1455"/>
                </a:lnTo>
                <a:lnTo>
                  <a:pt x="1683" y="1440"/>
                </a:lnTo>
                <a:lnTo>
                  <a:pt x="1674" y="1421"/>
                </a:lnTo>
                <a:lnTo>
                  <a:pt x="1666" y="1403"/>
                </a:lnTo>
                <a:lnTo>
                  <a:pt x="1657" y="1384"/>
                </a:lnTo>
                <a:lnTo>
                  <a:pt x="1647" y="1365"/>
                </a:lnTo>
                <a:lnTo>
                  <a:pt x="1637" y="1346"/>
                </a:lnTo>
                <a:lnTo>
                  <a:pt x="1628" y="1327"/>
                </a:lnTo>
                <a:lnTo>
                  <a:pt x="1616" y="1305"/>
                </a:lnTo>
                <a:lnTo>
                  <a:pt x="1607" y="1282"/>
                </a:lnTo>
                <a:lnTo>
                  <a:pt x="1595" y="1261"/>
                </a:lnTo>
                <a:lnTo>
                  <a:pt x="1582" y="1238"/>
                </a:lnTo>
                <a:lnTo>
                  <a:pt x="1570" y="1215"/>
                </a:lnTo>
                <a:lnTo>
                  <a:pt x="1595" y="1234"/>
                </a:lnTo>
                <a:lnTo>
                  <a:pt x="1618" y="1252"/>
                </a:lnTo>
                <a:lnTo>
                  <a:pt x="1641" y="1267"/>
                </a:lnTo>
                <a:lnTo>
                  <a:pt x="1662" y="1282"/>
                </a:lnTo>
                <a:lnTo>
                  <a:pt x="1682" y="1296"/>
                </a:lnTo>
                <a:lnTo>
                  <a:pt x="1701" y="1307"/>
                </a:lnTo>
                <a:lnTo>
                  <a:pt x="1718" y="1319"/>
                </a:lnTo>
                <a:lnTo>
                  <a:pt x="1733" y="1328"/>
                </a:lnTo>
                <a:lnTo>
                  <a:pt x="1749" y="1338"/>
                </a:lnTo>
                <a:lnTo>
                  <a:pt x="1762" y="1344"/>
                </a:lnTo>
                <a:lnTo>
                  <a:pt x="1776" y="1351"/>
                </a:lnTo>
                <a:lnTo>
                  <a:pt x="1785" y="1355"/>
                </a:lnTo>
                <a:lnTo>
                  <a:pt x="1795" y="1361"/>
                </a:lnTo>
                <a:lnTo>
                  <a:pt x="1804" y="1363"/>
                </a:lnTo>
                <a:lnTo>
                  <a:pt x="1810" y="1365"/>
                </a:lnTo>
                <a:lnTo>
                  <a:pt x="1816" y="1365"/>
                </a:lnTo>
                <a:lnTo>
                  <a:pt x="1820" y="1367"/>
                </a:lnTo>
                <a:lnTo>
                  <a:pt x="1825" y="1369"/>
                </a:lnTo>
                <a:lnTo>
                  <a:pt x="1829" y="1371"/>
                </a:lnTo>
                <a:lnTo>
                  <a:pt x="1835" y="1371"/>
                </a:lnTo>
                <a:lnTo>
                  <a:pt x="1839" y="1371"/>
                </a:lnTo>
                <a:lnTo>
                  <a:pt x="1845" y="1369"/>
                </a:lnTo>
                <a:lnTo>
                  <a:pt x="1848" y="1369"/>
                </a:lnTo>
                <a:lnTo>
                  <a:pt x="1852" y="1365"/>
                </a:lnTo>
                <a:lnTo>
                  <a:pt x="1858" y="1363"/>
                </a:lnTo>
                <a:lnTo>
                  <a:pt x="1862" y="1359"/>
                </a:lnTo>
                <a:lnTo>
                  <a:pt x="1868" y="1355"/>
                </a:lnTo>
                <a:lnTo>
                  <a:pt x="1871" y="1351"/>
                </a:lnTo>
                <a:lnTo>
                  <a:pt x="1875" y="1346"/>
                </a:lnTo>
                <a:lnTo>
                  <a:pt x="1881" y="1342"/>
                </a:lnTo>
                <a:lnTo>
                  <a:pt x="1885" y="1334"/>
                </a:lnTo>
                <a:lnTo>
                  <a:pt x="1891" y="1328"/>
                </a:lnTo>
                <a:lnTo>
                  <a:pt x="1894" y="1321"/>
                </a:lnTo>
                <a:lnTo>
                  <a:pt x="1900" y="1311"/>
                </a:lnTo>
                <a:lnTo>
                  <a:pt x="1904" y="1300"/>
                </a:lnTo>
                <a:lnTo>
                  <a:pt x="1910" y="1288"/>
                </a:lnTo>
                <a:lnTo>
                  <a:pt x="1916" y="1275"/>
                </a:lnTo>
                <a:lnTo>
                  <a:pt x="1921" y="1259"/>
                </a:lnTo>
                <a:lnTo>
                  <a:pt x="1927" y="1242"/>
                </a:lnTo>
                <a:lnTo>
                  <a:pt x="1935" y="1223"/>
                </a:lnTo>
                <a:lnTo>
                  <a:pt x="1940" y="1204"/>
                </a:lnTo>
                <a:lnTo>
                  <a:pt x="1948" y="1181"/>
                </a:lnTo>
                <a:lnTo>
                  <a:pt x="1954" y="1158"/>
                </a:lnTo>
                <a:lnTo>
                  <a:pt x="1962" y="1133"/>
                </a:lnTo>
                <a:lnTo>
                  <a:pt x="1967" y="1106"/>
                </a:lnTo>
                <a:lnTo>
                  <a:pt x="1975" y="1077"/>
                </a:lnTo>
                <a:lnTo>
                  <a:pt x="1981" y="1046"/>
                </a:lnTo>
                <a:lnTo>
                  <a:pt x="1988" y="1016"/>
                </a:lnTo>
                <a:lnTo>
                  <a:pt x="1994" y="981"/>
                </a:lnTo>
                <a:lnTo>
                  <a:pt x="2000" y="950"/>
                </a:lnTo>
                <a:lnTo>
                  <a:pt x="2011" y="885"/>
                </a:lnTo>
                <a:lnTo>
                  <a:pt x="2019" y="822"/>
                </a:lnTo>
                <a:lnTo>
                  <a:pt x="2027" y="760"/>
                </a:lnTo>
                <a:lnTo>
                  <a:pt x="2034" y="697"/>
                </a:lnTo>
                <a:lnTo>
                  <a:pt x="2040" y="636"/>
                </a:lnTo>
                <a:lnTo>
                  <a:pt x="2044" y="574"/>
                </a:lnTo>
                <a:lnTo>
                  <a:pt x="2050" y="515"/>
                </a:lnTo>
                <a:lnTo>
                  <a:pt x="2052" y="484"/>
                </a:lnTo>
                <a:lnTo>
                  <a:pt x="2054" y="457"/>
                </a:lnTo>
                <a:lnTo>
                  <a:pt x="2054" y="430"/>
                </a:lnTo>
                <a:lnTo>
                  <a:pt x="2054" y="405"/>
                </a:lnTo>
                <a:lnTo>
                  <a:pt x="2054" y="382"/>
                </a:lnTo>
                <a:lnTo>
                  <a:pt x="2054" y="361"/>
                </a:lnTo>
                <a:lnTo>
                  <a:pt x="2054" y="342"/>
                </a:lnTo>
                <a:lnTo>
                  <a:pt x="2052" y="325"/>
                </a:lnTo>
                <a:lnTo>
                  <a:pt x="2052" y="307"/>
                </a:lnTo>
                <a:lnTo>
                  <a:pt x="2050" y="294"/>
                </a:lnTo>
                <a:lnTo>
                  <a:pt x="2048" y="280"/>
                </a:lnTo>
                <a:lnTo>
                  <a:pt x="2046" y="269"/>
                </a:lnTo>
                <a:lnTo>
                  <a:pt x="2044" y="259"/>
                </a:lnTo>
                <a:lnTo>
                  <a:pt x="2042" y="250"/>
                </a:lnTo>
                <a:lnTo>
                  <a:pt x="2038" y="244"/>
                </a:lnTo>
                <a:lnTo>
                  <a:pt x="2036" y="238"/>
                </a:lnTo>
                <a:lnTo>
                  <a:pt x="2034" y="234"/>
                </a:lnTo>
                <a:lnTo>
                  <a:pt x="2031" y="229"/>
                </a:lnTo>
                <a:lnTo>
                  <a:pt x="2027" y="225"/>
                </a:lnTo>
                <a:lnTo>
                  <a:pt x="2021" y="221"/>
                </a:lnTo>
                <a:lnTo>
                  <a:pt x="2015" y="219"/>
                </a:lnTo>
                <a:lnTo>
                  <a:pt x="2008" y="215"/>
                </a:lnTo>
                <a:lnTo>
                  <a:pt x="2000" y="213"/>
                </a:lnTo>
                <a:lnTo>
                  <a:pt x="1990" y="209"/>
                </a:lnTo>
                <a:lnTo>
                  <a:pt x="1981" y="207"/>
                </a:lnTo>
                <a:lnTo>
                  <a:pt x="1971" y="206"/>
                </a:lnTo>
                <a:lnTo>
                  <a:pt x="1960" y="204"/>
                </a:lnTo>
                <a:lnTo>
                  <a:pt x="1948" y="204"/>
                </a:lnTo>
                <a:lnTo>
                  <a:pt x="1935" y="202"/>
                </a:lnTo>
                <a:lnTo>
                  <a:pt x="1919" y="202"/>
                </a:lnTo>
                <a:lnTo>
                  <a:pt x="1906" y="202"/>
                </a:lnTo>
                <a:lnTo>
                  <a:pt x="1891" y="202"/>
                </a:lnTo>
                <a:lnTo>
                  <a:pt x="1873" y="202"/>
                </a:lnTo>
                <a:lnTo>
                  <a:pt x="1854" y="202"/>
                </a:lnTo>
                <a:lnTo>
                  <a:pt x="1835" y="202"/>
                </a:lnTo>
                <a:lnTo>
                  <a:pt x="1814" y="204"/>
                </a:lnTo>
                <a:lnTo>
                  <a:pt x="1791" y="204"/>
                </a:lnTo>
                <a:lnTo>
                  <a:pt x="1766" y="206"/>
                </a:lnTo>
                <a:lnTo>
                  <a:pt x="1739" y="207"/>
                </a:lnTo>
                <a:lnTo>
                  <a:pt x="1712" y="209"/>
                </a:lnTo>
                <a:lnTo>
                  <a:pt x="1682" y="213"/>
                </a:lnTo>
                <a:lnTo>
                  <a:pt x="1651" y="215"/>
                </a:lnTo>
                <a:lnTo>
                  <a:pt x="1618" y="219"/>
                </a:lnTo>
                <a:lnTo>
                  <a:pt x="1582" y="221"/>
                </a:lnTo>
                <a:lnTo>
                  <a:pt x="1545" y="225"/>
                </a:lnTo>
                <a:lnTo>
                  <a:pt x="1526" y="227"/>
                </a:lnTo>
                <a:lnTo>
                  <a:pt x="1507" y="229"/>
                </a:lnTo>
                <a:lnTo>
                  <a:pt x="1486" y="231"/>
                </a:lnTo>
                <a:lnTo>
                  <a:pt x="1467" y="234"/>
                </a:lnTo>
                <a:lnTo>
                  <a:pt x="1446" y="236"/>
                </a:lnTo>
                <a:lnTo>
                  <a:pt x="1423" y="238"/>
                </a:lnTo>
                <a:lnTo>
                  <a:pt x="1336" y="252"/>
                </a:lnTo>
                <a:lnTo>
                  <a:pt x="1248" y="265"/>
                </a:lnTo>
                <a:lnTo>
                  <a:pt x="1160" y="277"/>
                </a:lnTo>
                <a:lnTo>
                  <a:pt x="1072" y="286"/>
                </a:lnTo>
                <a:lnTo>
                  <a:pt x="983" y="298"/>
                </a:lnTo>
                <a:lnTo>
                  <a:pt x="893" y="307"/>
                </a:lnTo>
                <a:lnTo>
                  <a:pt x="803" y="317"/>
                </a:lnTo>
                <a:lnTo>
                  <a:pt x="711" y="326"/>
                </a:lnTo>
                <a:lnTo>
                  <a:pt x="663" y="332"/>
                </a:lnTo>
                <a:lnTo>
                  <a:pt x="615" y="340"/>
                </a:lnTo>
                <a:lnTo>
                  <a:pt x="569" y="346"/>
                </a:lnTo>
                <a:lnTo>
                  <a:pt x="523" y="351"/>
                </a:lnTo>
                <a:lnTo>
                  <a:pt x="477" y="357"/>
                </a:lnTo>
                <a:lnTo>
                  <a:pt x="431" y="363"/>
                </a:lnTo>
                <a:lnTo>
                  <a:pt x="341" y="373"/>
                </a:lnTo>
                <a:lnTo>
                  <a:pt x="253" y="382"/>
                </a:lnTo>
                <a:lnTo>
                  <a:pt x="168" y="390"/>
                </a:lnTo>
                <a:lnTo>
                  <a:pt x="82" y="396"/>
                </a:lnTo>
                <a:lnTo>
                  <a:pt x="0" y="401"/>
                </a:lnTo>
                <a:lnTo>
                  <a:pt x="0" y="288"/>
                </a:lnTo>
                <a:lnTo>
                  <a:pt x="70" y="280"/>
                </a:lnTo>
                <a:lnTo>
                  <a:pt x="140" y="273"/>
                </a:lnTo>
                <a:lnTo>
                  <a:pt x="207" y="265"/>
                </a:lnTo>
                <a:lnTo>
                  <a:pt x="274" y="257"/>
                </a:lnTo>
                <a:lnTo>
                  <a:pt x="337" y="250"/>
                </a:lnTo>
                <a:lnTo>
                  <a:pt x="402" y="242"/>
                </a:lnTo>
                <a:lnTo>
                  <a:pt x="464" y="236"/>
                </a:lnTo>
                <a:lnTo>
                  <a:pt x="523" y="229"/>
                </a:lnTo>
                <a:lnTo>
                  <a:pt x="583" y="223"/>
                </a:lnTo>
                <a:lnTo>
                  <a:pt x="640" y="215"/>
                </a:lnTo>
                <a:lnTo>
                  <a:pt x="698" y="209"/>
                </a:lnTo>
                <a:lnTo>
                  <a:pt x="753" y="204"/>
                </a:lnTo>
                <a:lnTo>
                  <a:pt x="805" y="198"/>
                </a:lnTo>
                <a:lnTo>
                  <a:pt x="859" y="192"/>
                </a:lnTo>
                <a:lnTo>
                  <a:pt x="909" y="186"/>
                </a:lnTo>
                <a:lnTo>
                  <a:pt x="958" y="181"/>
                </a:lnTo>
                <a:lnTo>
                  <a:pt x="1006" y="177"/>
                </a:lnTo>
                <a:lnTo>
                  <a:pt x="1052" y="171"/>
                </a:lnTo>
                <a:lnTo>
                  <a:pt x="1099" y="167"/>
                </a:lnTo>
                <a:lnTo>
                  <a:pt x="1141" y="161"/>
                </a:lnTo>
                <a:lnTo>
                  <a:pt x="1185" y="158"/>
                </a:lnTo>
                <a:lnTo>
                  <a:pt x="1225" y="152"/>
                </a:lnTo>
                <a:lnTo>
                  <a:pt x="1265" y="148"/>
                </a:lnTo>
                <a:lnTo>
                  <a:pt x="1302" y="144"/>
                </a:lnTo>
                <a:lnTo>
                  <a:pt x="1340" y="140"/>
                </a:lnTo>
                <a:lnTo>
                  <a:pt x="1375" y="136"/>
                </a:lnTo>
                <a:lnTo>
                  <a:pt x="1409" y="133"/>
                </a:lnTo>
                <a:lnTo>
                  <a:pt x="1442" y="129"/>
                </a:lnTo>
                <a:lnTo>
                  <a:pt x="1473" y="125"/>
                </a:lnTo>
                <a:lnTo>
                  <a:pt x="1503" y="121"/>
                </a:lnTo>
                <a:lnTo>
                  <a:pt x="1532" y="117"/>
                </a:lnTo>
                <a:lnTo>
                  <a:pt x="1559" y="113"/>
                </a:lnTo>
                <a:lnTo>
                  <a:pt x="1584" y="112"/>
                </a:lnTo>
                <a:lnTo>
                  <a:pt x="1607" y="108"/>
                </a:lnTo>
                <a:lnTo>
                  <a:pt x="1632" y="106"/>
                </a:lnTo>
                <a:lnTo>
                  <a:pt x="1655" y="104"/>
                </a:lnTo>
                <a:lnTo>
                  <a:pt x="1676" y="102"/>
                </a:lnTo>
                <a:lnTo>
                  <a:pt x="1697" y="98"/>
                </a:lnTo>
                <a:lnTo>
                  <a:pt x="1718" y="96"/>
                </a:lnTo>
                <a:lnTo>
                  <a:pt x="1737" y="94"/>
                </a:lnTo>
                <a:lnTo>
                  <a:pt x="1756" y="92"/>
                </a:lnTo>
                <a:lnTo>
                  <a:pt x="1776" y="88"/>
                </a:lnTo>
                <a:lnTo>
                  <a:pt x="1793" y="87"/>
                </a:lnTo>
                <a:lnTo>
                  <a:pt x="1810" y="85"/>
                </a:lnTo>
                <a:lnTo>
                  <a:pt x="1825" y="83"/>
                </a:lnTo>
                <a:lnTo>
                  <a:pt x="1841" y="81"/>
                </a:lnTo>
                <a:lnTo>
                  <a:pt x="1856" y="77"/>
                </a:lnTo>
                <a:lnTo>
                  <a:pt x="1870" y="75"/>
                </a:lnTo>
                <a:lnTo>
                  <a:pt x="1883" y="73"/>
                </a:lnTo>
                <a:lnTo>
                  <a:pt x="1896" y="71"/>
                </a:lnTo>
                <a:lnTo>
                  <a:pt x="1908" y="67"/>
                </a:lnTo>
                <a:lnTo>
                  <a:pt x="1917" y="65"/>
                </a:lnTo>
                <a:lnTo>
                  <a:pt x="1929" y="64"/>
                </a:lnTo>
                <a:lnTo>
                  <a:pt x="1937" y="62"/>
                </a:lnTo>
                <a:lnTo>
                  <a:pt x="1946" y="60"/>
                </a:lnTo>
                <a:lnTo>
                  <a:pt x="1954" y="56"/>
                </a:lnTo>
                <a:lnTo>
                  <a:pt x="1962" y="54"/>
                </a:lnTo>
                <a:lnTo>
                  <a:pt x="1967" y="52"/>
                </a:lnTo>
                <a:lnTo>
                  <a:pt x="1973" y="50"/>
                </a:lnTo>
                <a:lnTo>
                  <a:pt x="1977" y="46"/>
                </a:lnTo>
                <a:lnTo>
                  <a:pt x="1981" y="44"/>
                </a:lnTo>
                <a:lnTo>
                  <a:pt x="1985" y="42"/>
                </a:lnTo>
                <a:lnTo>
                  <a:pt x="1987" y="40"/>
                </a:lnTo>
                <a:lnTo>
                  <a:pt x="1988" y="39"/>
                </a:lnTo>
              </a:path>
            </a:pathLst>
          </a:custGeom>
          <a:solidFill>
            <a:srgbClr val="FD584A"/>
          </a:solidFill>
          <a:ln w="9525">
            <a:solidFill>
              <a:srgbClr val="000000"/>
            </a:solidFill>
            <a:prstDash val="solid"/>
            <a:round/>
            <a:headEnd/>
            <a:tailEnd/>
          </a:ln>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2" presetClass="entr" presetSubtype="8"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1" fill="hold" nodeType="click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wipe(up)">
                                      <p:cBhvr>
                                        <p:cTn id="18" dur="500"/>
                                        <p:tgtEl>
                                          <p:spTgt spid="18"/>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8" presetClass="entr" presetSubtype="6"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strips(downRight)">
                                      <p:cBhvr>
                                        <p:cTn id="23" dur="500"/>
                                        <p:tgtEl>
                                          <p:spTgt spid="20"/>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1" fill="hold" nodeType="click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up)">
                                      <p:cBhvr>
                                        <p:cTn id="28" dur="500"/>
                                        <p:tgtEl>
                                          <p:spTgt spid="16"/>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8" presetClass="entr" presetSubtype="6" fill="hold"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strips(downRight)">
                                      <p:cBhvr>
                                        <p:cTn id="33" dur="500"/>
                                        <p:tgtEl>
                                          <p:spTgt spid="17"/>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8" fill="hold" nodeType="click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left)">
                                      <p:cBhvr>
                                        <p:cTn id="38" dur="500"/>
                                        <p:tgtEl>
                                          <p:spTgt spid="19"/>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16" presetClass="entr" presetSubtype="21"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barn(inVertical)">
                                      <p:cBhvr>
                                        <p:cTn id="43" dur="500"/>
                                        <p:tgtEl>
                                          <p:spTgt spid="10"/>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6" presetClass="entr" presetSubtype="21" fill="hold" grpId="0" nodeType="click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barn(inVertical)">
                                      <p:cBhvr>
                                        <p:cTn id="48" dur="500"/>
                                        <p:tgtEl>
                                          <p:spTgt spid="13"/>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additive="base">
                                        <p:cTn id="53" dur="500" fill="hold"/>
                                        <p:tgtEl>
                                          <p:spTgt spid="14"/>
                                        </p:tgtEl>
                                        <p:attrNameLst>
                                          <p:attrName>ppt_x</p:attrName>
                                        </p:attrNameLst>
                                      </p:cBhvr>
                                      <p:tavLst>
                                        <p:tav tm="0">
                                          <p:val>
                                            <p:strVal val="#ppt_x"/>
                                          </p:val>
                                        </p:tav>
                                        <p:tav tm="100000">
                                          <p:val>
                                            <p:strVal val="#ppt_x"/>
                                          </p:val>
                                        </p:tav>
                                      </p:tavLst>
                                    </p:anim>
                                    <p:anim calcmode="lin" valueType="num">
                                      <p:cBhvr additive="base">
                                        <p:cTn id="5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16" presetClass="entr" presetSubtype="21" fill="hold" grpId="0" nodeType="click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barn(inVertical)">
                                      <p:cBhvr>
                                        <p:cTn id="59" dur="500"/>
                                        <p:tgtEl>
                                          <p:spTgt spid="11"/>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16" presetClass="entr" presetSubtype="21" fill="hold" grpId="0" nodeType="click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barn(inVertical)">
                                      <p:cBhvr>
                                        <p:cTn id="6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9" grpId="0"/>
    </p:bldLst>
  </p:timing>
</p:sld>
</file>

<file path=ppt/theme/theme1.xml><?xml version="1.0" encoding="utf-8"?>
<a:theme xmlns:a="http://schemas.openxmlformats.org/drawingml/2006/main" name="第一PPT模板网-WWW.1PPT.COM">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mbria-Calibri">
      <a:majorFont>
        <a:latin typeface="Cambria"/>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部编版" id="{F13B0961-C2E6-4E25-BD54-E61F5E05F761}" vid="{114B199B-142B-47D4-9A58-D61BD2EE9582}"/>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部编版</Template>
  <TotalTime>0</TotalTime>
  <Pages>0</Pages>
  <Words>801</Words>
  <Characters>0</Characters>
  <Application>Microsoft Office PowerPoint</Application>
  <DocSecurity>0</DocSecurity>
  <PresentationFormat>全屏显示(16:9)</PresentationFormat>
  <Lines>0</Lines>
  <Paragraphs>76</Paragraphs>
  <Slides>18</Slides>
  <Notes>2</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18</vt:i4>
      </vt:variant>
    </vt:vector>
  </HeadingPairs>
  <TitlesOfParts>
    <vt:vector size="29" baseType="lpstr">
      <vt:lpstr>Meiryo</vt:lpstr>
      <vt:lpstr>方正姚体</vt:lpstr>
      <vt:lpstr>楷体</vt:lpstr>
      <vt:lpstr>宋体</vt:lpstr>
      <vt:lpstr>Microsoft YaHei</vt:lpstr>
      <vt:lpstr>Microsoft YaHei</vt:lpstr>
      <vt:lpstr>Arial</vt:lpstr>
      <vt:lpstr>Calibri</vt:lpstr>
      <vt:lpstr>Calibri Light</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https://www.ypppt.com/</dc:subject>
  <dc:creator/>
  <cp:keywords>https:/www.ypppt.com</cp:keywords>
  <dc:description>https://www.ypppt.com/</dc:description>
  <cp:lastModifiedBy/>
  <cp:revision>1</cp:revision>
  <dcterms:created xsi:type="dcterms:W3CDTF">2018-07-09T02:19:00Z</dcterms:created>
  <dcterms:modified xsi:type="dcterms:W3CDTF">2021-02-28T10:46:04Z</dcterms:modified>
</cp:coreProperties>
</file>