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slides/slide16.xml" ContentType="application/vnd.openxmlformats-officedocument.presentationml.slide+xml"/>
  <Override PartName="/ppt/slides/slide17.xml" ContentType="application/vnd.openxmlformats-officedocument.presentationml.slide+xml"/>
  <Override PartName="/ppt/slides/slide18.xml" ContentType="application/vnd.openxmlformats-officedocument.presentationml.slide+xml"/>
  <Override PartName="/ppt/slides/slide19.xml" ContentType="application/vnd.openxmlformats-officedocument.presentationml.slide+xml"/>
  <Override PartName="/ppt/slides/slide20.xml" ContentType="application/vnd.openxmlformats-officedocument.presentationml.slide+xml"/>
  <Override PartName="/ppt/slides/slide21.xml" ContentType="application/vnd.openxmlformats-officedocument.presentationml.slide+xml"/>
  <Override PartName="/ppt/slides/slide22.xml" ContentType="application/vnd.openxmlformats-officedocument.presentationml.slide+xml"/>
  <Override PartName="/ppt/slides/slide23.xml" ContentType="application/vnd.openxmlformats-officedocument.presentationml.slide+xml"/>
  <Override PartName="/ppt/slides/slide24.xml" ContentType="application/vnd.openxmlformats-officedocument.presentationml.slide+xml"/>
  <Override PartName="/ppt/slides/slide25.xml" ContentType="application/vnd.openxmlformats-officedocument.presentationml.slide+xml"/>
  <Override PartName="/ppt/slides/slide26.xml" ContentType="application/vnd.openxmlformats-officedocument.presentationml.slide+xml"/>
  <Override PartName="/ppt/notesMasters/notesMaster1.xml" ContentType="application/vnd.openxmlformats-officedocument.presentationml.notesMaster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theme/theme2.xml" ContentType="application/vnd.openxmlformats-officedocument.theme+xml"/>
  <Override PartName="/ppt/theme/theme3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notesSlides/notesSlide3.xml" ContentType="application/vnd.openxmlformats-officedocument.presentationml.notesSlide+xml"/>
  <Override PartName="/ppt/notesSlides/notesSlide4.xml" ContentType="application/vnd.openxmlformats-officedocument.presentationml.notesSlide+xml"/>
  <Override PartName="/ppt/notesSlides/notesSlide5.xml" ContentType="application/vnd.openxmlformats-officedocument.presentationml.notesSlide+xml"/>
  <Override PartName="/ppt/notesSlides/notesSlide6.xml" ContentType="application/vnd.openxmlformats-officedocument.presentationml.notesSlide+xml"/>
  <Override PartName="/ppt/notesSlides/notesSlide7.xml" ContentType="application/vnd.openxmlformats-officedocument.presentationml.notesSlide+xml"/>
  <Override PartName="/ppt/notesSlides/notesSlide8.xml" ContentType="application/vnd.openxmlformats-officedocument.presentationml.notesSlide+xml"/>
  <Override PartName="/ppt/notesSlides/notesSlide9.xml" ContentType="application/vnd.openxmlformats-officedocument.presentationml.notesSlide+xml"/>
  <Override PartName="/ppt/notesSlides/notesSlide10.xml" ContentType="application/vnd.openxmlformats-officedocument.presentationml.notesSlide+xml"/>
  <Override PartName="/ppt/notesSlides/notesSlide11.xml" ContentType="application/vnd.openxmlformats-officedocument.presentationml.notesSlide+xml"/>
  <Override PartName="/ppt/notesSlides/notesSlide12.xml" ContentType="application/vnd.openxmlformats-officedocument.presentationml.notesSlide+xml"/>
  <Override PartName="/ppt/notesSlides/notesSlide13.xml" ContentType="application/vnd.openxmlformats-officedocument.presentationml.notesSlide+xml"/>
  <Override PartName="/ppt/notesSlides/notesSlide14.xml" ContentType="application/vnd.openxmlformats-officedocument.presentationml.notesSlide+xml"/>
  <Override PartName="/ppt/notesSlides/notesSlide15.xml" ContentType="application/vnd.openxmlformats-officedocument.presentationml.notesSlide+xml"/>
  <Override PartName="/ppt/notesSlides/notesSlide16.xml" ContentType="application/vnd.openxmlformats-officedocument.presentationml.notesSlide+xml"/>
  <Override PartName="/ppt/notesSlides/notesSlide17.xml" ContentType="application/vnd.openxmlformats-officedocument.presentationml.notesSlide+xml"/>
  <Override PartName="/ppt/notesSlides/notesSlide18.xml" ContentType="application/vnd.openxmlformats-officedocument.presentationml.notesSlide+xml"/>
  <Override PartName="/ppt/notesSlides/notesSlide19.xml" ContentType="application/vnd.openxmlformats-officedocument.presentationml.notesSlide+xml"/>
  <Override PartName="/ppt/notesSlides/notesSlide20.xml" ContentType="application/vnd.openxmlformats-officedocument.presentationml.notesSlide+xml"/>
  <Override PartName="/ppt/notesSlides/notesSlide21.xml" ContentType="application/vnd.openxmlformats-officedocument.presentationml.notesSlide+xml"/>
  <Override PartName="/ppt/notesSlides/notesSlide22.xml" ContentType="application/vnd.openxmlformats-officedocument.presentationml.notesSlide+xml"/>
  <Override PartName="/ppt/notesSlides/notesSlide23.xml" ContentType="application/vnd.openxmlformats-officedocument.presentationml.notesSlide+xml"/>
  <Override PartName="/ppt/notesSlides/notesSlide24.xml" ContentType="application/vnd.openxmlformats-officedocument.presentationml.notesSlide+xml"/>
  <Override PartName="/ppt/notesSlides/notesSlide25.xml" ContentType="application/vnd.openxmlformats-officedocument.presentationml.notesSlide+xml"/>
  <Override PartName="/ppt/notesSlides/notesSlide26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5" Type="http://schemas.openxmlformats.org/officeDocument/2006/relationships/custom-properties" Target="docProps/custom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701" r:id="rId1"/>
    <p:sldMasterId id="2147483721" r:id="rId2"/>
  </p:sldMasterIdLst>
  <p:notesMasterIdLst>
    <p:notesMasterId r:id="rId29"/>
  </p:notesMasterIdLst>
  <p:sldIdLst>
    <p:sldId id="355" r:id="rId3"/>
    <p:sldId id="356" r:id="rId4"/>
    <p:sldId id="357" r:id="rId5"/>
    <p:sldId id="358" r:id="rId6"/>
    <p:sldId id="359" r:id="rId7"/>
    <p:sldId id="360" r:id="rId8"/>
    <p:sldId id="361" r:id="rId9"/>
    <p:sldId id="362" r:id="rId10"/>
    <p:sldId id="363" r:id="rId11"/>
    <p:sldId id="364" r:id="rId12"/>
    <p:sldId id="365" r:id="rId13"/>
    <p:sldId id="366" r:id="rId14"/>
    <p:sldId id="367" r:id="rId15"/>
    <p:sldId id="368" r:id="rId16"/>
    <p:sldId id="369" r:id="rId17"/>
    <p:sldId id="370" r:id="rId18"/>
    <p:sldId id="371" r:id="rId19"/>
    <p:sldId id="372" r:id="rId20"/>
    <p:sldId id="373" r:id="rId21"/>
    <p:sldId id="374" r:id="rId22"/>
    <p:sldId id="375" r:id="rId23"/>
    <p:sldId id="376" r:id="rId24"/>
    <p:sldId id="377" r:id="rId25"/>
    <p:sldId id="378" r:id="rId26"/>
    <p:sldId id="379" r:id="rId27"/>
    <p:sldId id="380" r:id="rId28"/>
  </p:sldIdLst>
  <p:sldSz cx="9144000" cy="5143500" type="screen16x9"/>
  <p:notesSz cx="6858000" cy="9144000"/>
  <p:defaultTextStyle>
    <a:defPPr>
      <a:defRPr lang="zh-CN"/>
    </a:defPPr>
    <a:lvl1pPr marL="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14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3840">
          <p15:clr>
            <a:srgbClr val="A4A3A4"/>
          </p15:clr>
        </p15:guide>
        <p15:guide id="3" orient="horz" pos="1620">
          <p15:clr>
            <a:srgbClr val="A4A3A4"/>
          </p15:clr>
        </p15:guide>
        <p15:guide id="4" pos="2880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clrMru>
    <a:srgbClr val="A1C450"/>
    <a:srgbClr val="F19B6D"/>
    <a:srgbClr val="FFFFFF"/>
    <a:srgbClr val="FFFF00"/>
    <a:srgbClr val="85CCC9"/>
    <a:srgbClr val="EA976B"/>
    <a:srgbClr val="6CAE3F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4681" autoAdjust="0"/>
    <p:restoredTop sz="96314" autoAdjust="0"/>
  </p:normalViewPr>
  <p:slideViewPr>
    <p:cSldViewPr snapToGrid="0">
      <p:cViewPr varScale="1">
        <p:scale>
          <a:sx n="143" d="100"/>
          <a:sy n="143" d="100"/>
        </p:scale>
        <p:origin x="738" y="120"/>
      </p:cViewPr>
      <p:guideLst>
        <p:guide orient="horz" pos="2160"/>
        <p:guide pos="3840"/>
        <p:guide orient="horz" pos="162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sorterViewPr>
    <p:cViewPr>
      <p:scale>
        <a:sx n="168" d="100"/>
        <a:sy n="168" d="100"/>
      </p:scale>
      <p:origin x="0" y="0"/>
    </p:cViewPr>
  </p:sorterViewPr>
  <p:gridSpacing cx="72008" cy="72008"/>
</p:viewPr>
</file>

<file path=ppt/_rels/presentation.xml.rels><?xml version="1.0" encoding="UTF-8" standalone="yes"?>
<Relationships xmlns="http://schemas.openxmlformats.org/package/2006/relationships"><Relationship Id="rId13" Type="http://schemas.openxmlformats.org/officeDocument/2006/relationships/slide" Target="slides/slide11.xml"/><Relationship Id="rId18" Type="http://schemas.openxmlformats.org/officeDocument/2006/relationships/slide" Target="slides/slide16.xml"/><Relationship Id="rId26" Type="http://schemas.openxmlformats.org/officeDocument/2006/relationships/slide" Target="slides/slide24.xml"/><Relationship Id="rId3" Type="http://schemas.openxmlformats.org/officeDocument/2006/relationships/slide" Target="slides/slide1.xml"/><Relationship Id="rId21" Type="http://schemas.openxmlformats.org/officeDocument/2006/relationships/slide" Target="slides/slide19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slide" Target="slides/slide15.xml"/><Relationship Id="rId25" Type="http://schemas.openxmlformats.org/officeDocument/2006/relationships/slide" Target="slides/slide23.xml"/><Relationship Id="rId33" Type="http://schemas.openxmlformats.org/officeDocument/2006/relationships/tableStyles" Target="tableStyles.xml"/><Relationship Id="rId2" Type="http://schemas.openxmlformats.org/officeDocument/2006/relationships/slideMaster" Target="slideMasters/slideMaster2.xml"/><Relationship Id="rId16" Type="http://schemas.openxmlformats.org/officeDocument/2006/relationships/slide" Target="slides/slide14.xml"/><Relationship Id="rId20" Type="http://schemas.openxmlformats.org/officeDocument/2006/relationships/slide" Target="slides/slide18.xml"/><Relationship Id="rId29" Type="http://schemas.openxmlformats.org/officeDocument/2006/relationships/notesMaster" Target="notesMasters/notesMaster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24" Type="http://schemas.openxmlformats.org/officeDocument/2006/relationships/slide" Target="slides/slide22.xml"/><Relationship Id="rId32" Type="http://schemas.openxmlformats.org/officeDocument/2006/relationships/theme" Target="theme/theme1.xml"/><Relationship Id="rId5" Type="http://schemas.openxmlformats.org/officeDocument/2006/relationships/slide" Target="slides/slide3.xml"/><Relationship Id="rId15" Type="http://schemas.openxmlformats.org/officeDocument/2006/relationships/slide" Target="slides/slide13.xml"/><Relationship Id="rId23" Type="http://schemas.openxmlformats.org/officeDocument/2006/relationships/slide" Target="slides/slide21.xml"/><Relationship Id="rId28" Type="http://schemas.openxmlformats.org/officeDocument/2006/relationships/slide" Target="slides/slide26.xml"/><Relationship Id="rId10" Type="http://schemas.openxmlformats.org/officeDocument/2006/relationships/slide" Target="slides/slide8.xml"/><Relationship Id="rId19" Type="http://schemas.openxmlformats.org/officeDocument/2006/relationships/slide" Target="slides/slide17.xml"/><Relationship Id="rId31" Type="http://schemas.openxmlformats.org/officeDocument/2006/relationships/viewProps" Target="viewProps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Relationship Id="rId22" Type="http://schemas.openxmlformats.org/officeDocument/2006/relationships/slide" Target="slides/slide20.xml"/><Relationship Id="rId27" Type="http://schemas.openxmlformats.org/officeDocument/2006/relationships/slide" Target="slides/slide25.xml"/><Relationship Id="rId30" Type="http://schemas.openxmlformats.org/officeDocument/2006/relationships/presProps" Target="presProps.xml"/><Relationship Id="rId8" Type="http://schemas.openxmlformats.org/officeDocument/2006/relationships/slide" Target="slides/slide6.xml"/></Relationships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3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页眉占位符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3" name="日期占位符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5126B738-2FE4-448B-BBC7-484DABF4FDC2}" type="datetimeFigureOut">
              <a:rPr lang="zh-CN" altLang="en-US" smtClean="0"/>
              <a:t>2021/2/28</a:t>
            </a:fld>
            <a:endParaRPr lang="zh-CN" altLang="en-US"/>
          </a:p>
        </p:txBody>
      </p:sp>
      <p:sp>
        <p:nvSpPr>
          <p:cNvPr id="4" name="幻灯片图像占位符 3"/>
          <p:cNvSpPr>
            <a:spLocks noGrp="1" noRot="1" noChangeAspect="1"/>
          </p:cNvSpPr>
          <p:nvPr>
            <p:ph type="sldImg" idx="2"/>
          </p:nvPr>
        </p:nvSpPr>
        <p:spPr>
          <a:xfrm>
            <a:off x="381000" y="685800"/>
            <a:ext cx="6096000" cy="34290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CN" altLang="en-US"/>
          </a:p>
        </p:txBody>
      </p:sp>
      <p:sp>
        <p:nvSpPr>
          <p:cNvPr id="5" name="备注占位符 4"/>
          <p:cNvSpPr>
            <a:spLocks noGrp="1"/>
          </p:cNvSpPr>
          <p:nvPr>
            <p:ph type="body" sz="quarter" idx="3"/>
          </p:nvPr>
        </p:nvSpPr>
        <p:spPr>
          <a:xfrm>
            <a:off x="685800" y="4343400"/>
            <a:ext cx="5486400" cy="411480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6" name="页脚占位符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CN" altLang="en-US"/>
          </a:p>
        </p:txBody>
      </p:sp>
      <p:sp>
        <p:nvSpPr>
          <p:cNvPr id="7" name="灯片编号占位符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7200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2E97712D-502A-4B77-8BCC-ECDBF31C3D07}" type="slidenum">
              <a:rPr lang="zh-CN" altLang="en-US" smtClean="0"/>
              <a:t>‹#›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72967336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1pPr>
    <a:lvl2pPr marL="3429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2pPr>
    <a:lvl3pPr marL="6858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3pPr>
    <a:lvl4pPr marL="10287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4pPr>
    <a:lvl5pPr marL="13716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5pPr>
    <a:lvl6pPr marL="17145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6pPr>
    <a:lvl7pPr marL="20574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7pPr>
    <a:lvl8pPr marL="24003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8pPr>
    <a:lvl9pPr marL="2743200" algn="l" defTabSz="685800" rtl="0" eaLnBrk="1" latinLnBrk="0" hangingPunct="1">
      <a:defRPr sz="9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1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1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1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1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3.xml"/><Relationship Id="rId1" Type="http://schemas.openxmlformats.org/officeDocument/2006/relationships/notesMaster" Target="../notesMasters/notesMaster1.xml"/></Relationships>
</file>

<file path=ppt/notesSlides/_rels/notesSlide1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4.xml"/><Relationship Id="rId1" Type="http://schemas.openxmlformats.org/officeDocument/2006/relationships/notesMaster" Target="../notesMasters/notesMaster1.xml"/></Relationships>
</file>

<file path=ppt/notesSlides/_rels/notesSlide1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_rels/notesSlide1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6.xml"/><Relationship Id="rId1" Type="http://schemas.openxmlformats.org/officeDocument/2006/relationships/notesMaster" Target="../notesMasters/notesMaster1.xml"/></Relationships>
</file>

<file path=ppt/notesSlides/_rels/notesSlide1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7.xml"/><Relationship Id="rId1" Type="http://schemas.openxmlformats.org/officeDocument/2006/relationships/notesMaster" Target="../notesMasters/notesMaster1.xml"/></Relationships>
</file>

<file path=ppt/notesSlides/_rels/notesSlide1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8.xml"/><Relationship Id="rId1" Type="http://schemas.openxmlformats.org/officeDocument/2006/relationships/notesMaster" Target="../notesMasters/notesMaster1.xml"/></Relationships>
</file>

<file path=ppt/notesSlides/_rels/notesSlide1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9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20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0.xml"/><Relationship Id="rId1" Type="http://schemas.openxmlformats.org/officeDocument/2006/relationships/notesMaster" Target="../notesMasters/notesMaster1.xml"/></Relationships>
</file>

<file path=ppt/notesSlides/_rels/notesSlide2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1.xml"/><Relationship Id="rId1" Type="http://schemas.openxmlformats.org/officeDocument/2006/relationships/notesMaster" Target="../notesMasters/notesMaster1.xml"/></Relationships>
</file>

<file path=ppt/notesSlides/_rels/notesSlide2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2.xml"/><Relationship Id="rId1" Type="http://schemas.openxmlformats.org/officeDocument/2006/relationships/notesMaster" Target="../notesMasters/notesMaster1.xml"/></Relationships>
</file>

<file path=ppt/notesSlides/_rels/notesSlide2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3.xml"/><Relationship Id="rId1" Type="http://schemas.openxmlformats.org/officeDocument/2006/relationships/notesMaster" Target="../notesMasters/notesMaster1.xml"/></Relationships>
</file>

<file path=ppt/notesSlides/_rels/notesSlide2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4.xml"/><Relationship Id="rId1" Type="http://schemas.openxmlformats.org/officeDocument/2006/relationships/notesMaster" Target="../notesMasters/notesMaster1.xml"/></Relationships>
</file>

<file path=ppt/notesSlides/_rels/notesSlide2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5.xml"/><Relationship Id="rId1" Type="http://schemas.openxmlformats.org/officeDocument/2006/relationships/notesMaster" Target="../notesMasters/notesMaster1.xml"/></Relationships>
</file>

<file path=ppt/notesSlides/_rels/notesSlide2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6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3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4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5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7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9.xml.rels><?xml version="1.0" encoding="UTF-8" standalone="yes"?>
<Relationships xmlns="http://schemas.openxmlformats.org/package/2006/relationships"><Relationship Id="rId2" Type="http://schemas.openxmlformats.org/officeDocument/2006/relationships/slide" Target="../slides/slide9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7712D-502A-4B77-8BCC-ECDBF31C3D07}" type="slidenum">
              <a:rPr lang="zh-CN" altLang="en-US" smtClean="0"/>
              <a:t>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69339961"/>
      </p:ext>
    </p:extLst>
  </p:cSld>
  <p:clrMapOvr>
    <a:masterClrMapping/>
  </p:clrMapOvr>
</p:notes>
</file>

<file path=ppt/notesSlides/notesSlide1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7712D-502A-4B77-8BCC-ECDBF31C3D07}" type="slidenum">
              <a:rPr lang="zh-CN" altLang="en-US" smtClean="0"/>
              <a:t>10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926477695"/>
      </p:ext>
    </p:extLst>
  </p:cSld>
  <p:clrMapOvr>
    <a:masterClrMapping/>
  </p:clrMapOvr>
</p:notes>
</file>

<file path=ppt/notesSlides/notesSlide1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7712D-502A-4B77-8BCC-ECDBF31C3D07}" type="slidenum">
              <a:rPr lang="zh-CN" altLang="en-US" smtClean="0"/>
              <a:t>11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93577221"/>
      </p:ext>
    </p:extLst>
  </p:cSld>
  <p:clrMapOvr>
    <a:masterClrMapping/>
  </p:clrMapOvr>
</p:notes>
</file>

<file path=ppt/notesSlides/notesSlide1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7712D-502A-4B77-8BCC-ECDBF31C3D07}" type="slidenum">
              <a:rPr lang="zh-CN" altLang="en-US" smtClean="0"/>
              <a:t>12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92426732"/>
      </p:ext>
    </p:extLst>
  </p:cSld>
  <p:clrMapOvr>
    <a:masterClrMapping/>
  </p:clrMapOvr>
</p:notes>
</file>

<file path=ppt/notesSlides/notesSlide1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7712D-502A-4B77-8BCC-ECDBF31C3D07}" type="slidenum">
              <a:rPr lang="zh-CN" altLang="en-US" smtClean="0"/>
              <a:t>13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709341"/>
      </p:ext>
    </p:extLst>
  </p:cSld>
  <p:clrMapOvr>
    <a:masterClrMapping/>
  </p:clrMapOvr>
</p:notes>
</file>

<file path=ppt/notesSlides/notesSlide1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7712D-502A-4B77-8BCC-ECDBF31C3D07}" type="slidenum">
              <a:rPr lang="zh-CN" altLang="en-US" smtClean="0"/>
              <a:t>14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752674818"/>
      </p:ext>
    </p:extLst>
  </p:cSld>
  <p:clrMapOvr>
    <a:masterClrMapping/>
  </p:clrMapOvr>
</p:notes>
</file>

<file path=ppt/notesSlides/notesSlide1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7712D-502A-4B77-8BCC-ECDBF31C3D07}" type="slidenum">
              <a:rPr lang="zh-CN" altLang="en-US" smtClean="0"/>
              <a:t>15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5065420"/>
      </p:ext>
    </p:extLst>
  </p:cSld>
  <p:clrMapOvr>
    <a:masterClrMapping/>
  </p:clrMapOvr>
</p:notes>
</file>

<file path=ppt/notesSlides/notesSlide1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7712D-502A-4B77-8BCC-ECDBF31C3D07}" type="slidenum">
              <a:rPr lang="zh-CN" altLang="en-US" smtClean="0"/>
              <a:t>16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71355790"/>
      </p:ext>
    </p:extLst>
  </p:cSld>
  <p:clrMapOvr>
    <a:masterClrMapping/>
  </p:clrMapOvr>
</p:notes>
</file>

<file path=ppt/notesSlides/notesSlide1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7712D-502A-4B77-8BCC-ECDBF31C3D07}" type="slidenum">
              <a:rPr lang="zh-CN" altLang="en-US" smtClean="0"/>
              <a:t>17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77297584"/>
      </p:ext>
    </p:extLst>
  </p:cSld>
  <p:clrMapOvr>
    <a:masterClrMapping/>
  </p:clrMapOvr>
</p:notes>
</file>

<file path=ppt/notesSlides/notesSlide1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7712D-502A-4B77-8BCC-ECDBF31C3D07}" type="slidenum">
              <a:rPr lang="zh-CN" altLang="en-US" smtClean="0"/>
              <a:t>18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679098711"/>
      </p:ext>
    </p:extLst>
  </p:cSld>
  <p:clrMapOvr>
    <a:masterClrMapping/>
  </p:clrMapOvr>
</p:notes>
</file>

<file path=ppt/notesSlides/notesSlide1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7712D-502A-4B77-8BCC-ECDBF31C3D07}" type="slidenum">
              <a:rPr lang="zh-CN" altLang="en-US" smtClean="0"/>
              <a:t>19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844057069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7712D-502A-4B77-8BCC-ECDBF31C3D07}" type="slidenum">
              <a:rPr lang="zh-CN" altLang="en-US" smtClean="0"/>
              <a:t>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81026831"/>
      </p:ext>
    </p:extLst>
  </p:cSld>
  <p:clrMapOvr>
    <a:masterClrMapping/>
  </p:clrMapOvr>
</p:notes>
</file>

<file path=ppt/notesSlides/notesSlide20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7712D-502A-4B77-8BCC-ECDBF31C3D07}" type="slidenum">
              <a:rPr lang="zh-CN" altLang="en-US" smtClean="0"/>
              <a:t>20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641773274"/>
      </p:ext>
    </p:extLst>
  </p:cSld>
  <p:clrMapOvr>
    <a:masterClrMapping/>
  </p:clrMapOvr>
</p:notes>
</file>

<file path=ppt/notesSlides/notesSlide2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7712D-502A-4B77-8BCC-ECDBF31C3D07}" type="slidenum">
              <a:rPr lang="zh-CN" altLang="en-US" smtClean="0"/>
              <a:t>21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409772983"/>
      </p:ext>
    </p:extLst>
  </p:cSld>
  <p:clrMapOvr>
    <a:masterClrMapping/>
  </p:clrMapOvr>
</p:notes>
</file>

<file path=ppt/notesSlides/notesSlide2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7712D-502A-4B77-8BCC-ECDBF31C3D07}" type="slidenum">
              <a:rPr lang="zh-CN" altLang="en-US" smtClean="0"/>
              <a:t>22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94834519"/>
      </p:ext>
    </p:extLst>
  </p:cSld>
  <p:clrMapOvr>
    <a:masterClrMapping/>
  </p:clrMapOvr>
</p:notes>
</file>

<file path=ppt/notesSlides/notesSlide2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7712D-502A-4B77-8BCC-ECDBF31C3D07}" type="slidenum">
              <a:rPr lang="zh-CN" altLang="en-US" smtClean="0"/>
              <a:t>23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3508563069"/>
      </p:ext>
    </p:extLst>
  </p:cSld>
  <p:clrMapOvr>
    <a:masterClrMapping/>
  </p:clrMapOvr>
</p:notes>
</file>

<file path=ppt/notesSlides/notesSlide2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7712D-502A-4B77-8BCC-ECDBF31C3D07}" type="slidenum">
              <a:rPr lang="zh-CN" altLang="en-US" smtClean="0"/>
              <a:t>24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53787553"/>
      </p:ext>
    </p:extLst>
  </p:cSld>
  <p:clrMapOvr>
    <a:masterClrMapping/>
  </p:clrMapOvr>
</p:notes>
</file>

<file path=ppt/notesSlides/notesSlide2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7712D-502A-4B77-8BCC-ECDBF31C3D07}" type="slidenum">
              <a:rPr lang="zh-CN" altLang="en-US" smtClean="0"/>
              <a:t>25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298027326"/>
      </p:ext>
    </p:extLst>
  </p:cSld>
  <p:clrMapOvr>
    <a:masterClrMapping/>
  </p:clrMapOvr>
</p:notes>
</file>

<file path=ppt/notesSlides/notesSlide2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146" name="幻灯片图像占位符 1"/>
          <p:cNvSpPr>
            <a:spLocks noGrp="1" noRot="1" noChangeAspect="1" noTextEdit="1"/>
          </p:cNvSpPr>
          <p:nvPr>
            <p:ph type="sldImg"/>
          </p:nvPr>
        </p:nvSpPr>
        <p:spPr bwMode="auto">
          <a:xfrm>
            <a:off x="685800" y="1143000"/>
            <a:ext cx="5486400" cy="3086100"/>
          </a:xfrm>
          <a:noFill/>
          <a:ln>
            <a:solidFill>
              <a:srgbClr val="000000"/>
            </a:solidFill>
            <a:miter lim="800000"/>
            <a:headEnd/>
            <a:tailE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sp>
      <p:sp>
        <p:nvSpPr>
          <p:cNvPr id="6147" name="备注占位符 2"/>
          <p:cNvSpPr>
            <a:spLocks noGrp="1"/>
          </p:cNvSpPr>
          <p:nvPr>
            <p:ph type="body" idx="1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="t" anchorCtr="0" compatLnSpc="1">
            <a:prstTxWarp prst="textNoShape">
              <a:avLst/>
            </a:prstTxWarp>
          </a:bodyPr>
          <a:lstStyle/>
          <a:p>
            <a:pPr eaLnBrk="1" hangingPunct="1">
              <a:spcBef>
                <a:spcPct val="0"/>
              </a:spcBef>
            </a:pPr>
            <a:r>
              <a:rPr lang="zh-CN" altLang="en-US" dirty="0" smtClean="0"/>
              <a:t>模板来自于 优品</a:t>
            </a:r>
            <a:r>
              <a:rPr lang="en-US" altLang="zh-CN" dirty="0" smtClean="0"/>
              <a:t>PPT</a:t>
            </a:r>
            <a:r>
              <a:rPr lang="zh-CN" altLang="en-US" dirty="0" smtClean="0"/>
              <a:t> </a:t>
            </a:r>
            <a:r>
              <a:rPr lang="en-US" altLang="zh-CN" smtClean="0"/>
              <a:t>https://www.ypppt.com/</a:t>
            </a:r>
            <a:endParaRPr lang="zh-CN" altLang="en-US" dirty="0" smtClean="0"/>
          </a:p>
        </p:txBody>
      </p:sp>
      <p:sp>
        <p:nvSpPr>
          <p:cNvPr id="6148" name="灯片编号占位符 3"/>
          <p:cNvSpPr>
            <a:spLocks noGrp="1"/>
          </p:cNvSpPr>
          <p:nvPr>
            <p:ph type="sldNum" sz="quarter" idx="5"/>
          </p:nvPr>
        </p:nvSpPr>
        <p:spPr bwMode="auto"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numCol="1" anchorCtr="0" compatLnSpc="1">
            <a:prstTxWarp prst="textNoShape">
              <a:avLst/>
            </a:prstTxWarp>
          </a:bodyPr>
          <a:lstStyle>
            <a:lvl1pPr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 Narrow" panose="020B0606020202030204" pitchFamily="34" charset="0"/>
                <a:ea typeface="微软雅黑" panose="020B0503020204020204" pitchFamily="34" charset="-122"/>
              </a:defRPr>
            </a:lvl9pPr>
          </a:lstStyle>
          <a:p>
            <a:pPr fontAlgn="base">
              <a:spcBef>
                <a:spcPct val="0"/>
              </a:spcBef>
              <a:spcAft>
                <a:spcPct val="0"/>
              </a:spcAft>
            </a:pPr>
            <a:fld id="{E5ED1824-6DB2-4029-B0DF-1D3CDCF11CDA}" type="slidenum">
              <a:rPr lang="zh-CN" altLang="en-US" smtClean="0">
                <a:solidFill>
                  <a:prstClr val="black"/>
                </a:solidFill>
                <a:latin typeface="Calibri" panose="020F0502020204030204" pitchFamily="34" charset="0"/>
                <a:ea typeface="宋体" panose="02010600030101010101" pitchFamily="2" charset="-122"/>
              </a:rPr>
              <a:pPr fontAlgn="base">
                <a:spcBef>
                  <a:spcPct val="0"/>
                </a:spcBef>
                <a:spcAft>
                  <a:spcPct val="0"/>
                </a:spcAft>
              </a:pPr>
              <a:t>26</a:t>
            </a:fld>
            <a:endParaRPr lang="zh-CN" altLang="en-US" smtClean="0">
              <a:solidFill>
                <a:prstClr val="black"/>
              </a:solidFill>
              <a:latin typeface="Calibri" panose="020F0502020204030204" pitchFamily="34" charset="0"/>
              <a:ea typeface="宋体" panose="02010600030101010101" pitchFamily="2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3488074120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7712D-502A-4B77-8BCC-ECDBF31C3D07}" type="slidenum">
              <a:rPr lang="zh-CN" altLang="en-US" smtClean="0"/>
              <a:t>3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136450626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7712D-502A-4B77-8BCC-ECDBF31C3D07}" type="slidenum">
              <a:rPr lang="zh-CN" altLang="en-US" smtClean="0"/>
              <a:t>4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57416683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7712D-502A-4B77-8BCC-ECDBF31C3D07}" type="slidenum">
              <a:rPr lang="zh-CN" altLang="en-US" smtClean="0"/>
              <a:t>5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4206746392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7712D-502A-4B77-8BCC-ECDBF31C3D07}" type="slidenum">
              <a:rPr lang="zh-CN" altLang="en-US" smtClean="0"/>
              <a:t>6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251018656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CN" smtClean="0"/>
              <a:t>https://www.ypppt.com/</a:t>
            </a:r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7712D-502A-4B77-8BCC-ECDBF31C3D07}" type="slidenum">
              <a:rPr lang="zh-CN" altLang="en-US" smtClean="0"/>
              <a:t>7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180334742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7712D-502A-4B77-8BCC-ECDBF31C3D07}" type="slidenum">
              <a:rPr lang="zh-CN" altLang="en-US" smtClean="0"/>
              <a:t>8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101941087"/>
      </p:ext>
    </p:extLst>
  </p:cSld>
  <p:clrMapOvr>
    <a:masterClrMapping/>
  </p:clrMapOvr>
</p:notes>
</file>

<file path=ppt/notesSlides/notesSlide9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幻灯片图像占位符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备注占位符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CN" altLang="en-US"/>
          </a:p>
        </p:txBody>
      </p:sp>
      <p:sp>
        <p:nvSpPr>
          <p:cNvPr id="4" name="灯片编号占位符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2E97712D-502A-4B77-8BCC-ECDBF31C3D07}" type="slidenum">
              <a:rPr lang="zh-CN" altLang="en-US" smtClean="0"/>
              <a:t>9</a:t>
            </a:fld>
            <a:endParaRPr lang="zh-CN" altLang="en-US"/>
          </a:p>
        </p:txBody>
      </p:sp>
    </p:spTree>
    <p:extLst>
      <p:ext uri="{BB962C8B-B14F-4D97-AF65-F5344CB8AC3E}">
        <p14:creationId xmlns:p14="http://schemas.microsoft.com/office/powerpoint/2010/main" val="2443000398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首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 userDrawn="1"/>
        </p:nvSpPr>
        <p:spPr>
          <a:xfrm>
            <a:off x="350174" y="1916832"/>
            <a:ext cx="735006" cy="241289"/>
          </a:xfrm>
          <a:prstGeom prst="rect">
            <a:avLst/>
          </a:prstGeom>
          <a:noFill/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模板：</a:t>
            </a:r>
            <a:r>
              <a:rPr lang="en-US" altLang="zh-CN" sz="100" dirty="0">
                <a:solidFill>
                  <a:schemeClr val="bg1"/>
                </a:solidFill>
              </a:rPr>
              <a:t>www.1ppt.com/moban/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素材：</a:t>
            </a:r>
            <a:r>
              <a:rPr lang="en-US" altLang="zh-CN" sz="100" dirty="0">
                <a:solidFill>
                  <a:schemeClr val="bg1"/>
                </a:solidFill>
              </a:rPr>
              <a:t>www.1ppt.com/sucai/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背景：</a:t>
            </a:r>
            <a:r>
              <a:rPr lang="en-US" altLang="zh-CN" sz="100" dirty="0">
                <a:solidFill>
                  <a:schemeClr val="bg1"/>
                </a:solidFill>
              </a:rPr>
              <a:t>www.1ppt.com/beijing/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图表：</a:t>
            </a:r>
            <a:r>
              <a:rPr lang="en-US" altLang="zh-CN" sz="100" dirty="0">
                <a:solidFill>
                  <a:schemeClr val="bg1"/>
                </a:solidFill>
              </a:rPr>
              <a:t>www.1ppt.com/tubiao/      </a:t>
            </a:r>
          </a:p>
          <a:p>
            <a:r>
              <a:rPr lang="en-US" altLang="zh-CN" sz="100" dirty="0">
                <a:solidFill>
                  <a:schemeClr val="bg1"/>
                </a:solidFill>
              </a:rPr>
              <a:t>PPT</a:t>
            </a:r>
            <a:r>
              <a:rPr lang="zh-CN" altLang="en-US" sz="100" dirty="0">
                <a:solidFill>
                  <a:schemeClr val="bg1"/>
                </a:solidFill>
              </a:rPr>
              <a:t>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www.1ppt.com/xiazai/                     PPT</a:t>
            </a:r>
            <a:r>
              <a:rPr lang="zh-CN" altLang="en-US" sz="100" dirty="0">
                <a:solidFill>
                  <a:schemeClr val="bg1"/>
                </a:solidFill>
              </a:rPr>
              <a:t>教程： </a:t>
            </a:r>
            <a:r>
              <a:rPr lang="en-US" altLang="zh-CN" sz="100" dirty="0">
                <a:solidFill>
                  <a:schemeClr val="bg1"/>
                </a:solidFill>
              </a:rPr>
              <a:t>www.1ppt.com/powerpoint/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资料下载：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www.1ppt.com/ziliao/                   </a:t>
            </a:r>
            <a:r>
              <a:rPr lang="zh-CN" altLang="en-US" sz="100" dirty="0">
                <a:solidFill>
                  <a:schemeClr val="bg1"/>
                </a:solidFill>
              </a:rPr>
              <a:t>个人简历：</a:t>
            </a:r>
            <a:r>
              <a:rPr lang="en-US" altLang="zh-CN" sz="100" dirty="0">
                <a:solidFill>
                  <a:schemeClr val="bg1"/>
                </a:solidFill>
              </a:rPr>
              <a:t>www.1ppt.com/jianli/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试卷下载：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www.1ppt.com/shiti/                     </a:t>
            </a:r>
            <a:r>
              <a:rPr lang="zh-CN" altLang="en-US" sz="100" dirty="0">
                <a:solidFill>
                  <a:schemeClr val="bg1"/>
                </a:solidFill>
              </a:rPr>
              <a:t>教案下载：</a:t>
            </a:r>
            <a:r>
              <a:rPr lang="en-US" altLang="zh-CN" sz="100" dirty="0">
                <a:solidFill>
                  <a:schemeClr val="bg1"/>
                </a:solidFill>
              </a:rPr>
              <a:t>www.1ppt.com/jiaoan/              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手抄报：</a:t>
            </a:r>
            <a:r>
              <a:rPr lang="en-US" altLang="zh-CN" sz="100" dirty="0">
                <a:solidFill>
                  <a:schemeClr val="bg1"/>
                </a:solidFill>
              </a:rPr>
              <a:t>www.1ppt.com/shouchaobao/          PPT</a:t>
            </a:r>
            <a:r>
              <a:rPr lang="zh-CN" altLang="en-US" sz="100" dirty="0">
                <a:solidFill>
                  <a:schemeClr val="bg1"/>
                </a:solidFill>
              </a:rPr>
              <a:t>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语文课件：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www.1ppt.com/kejian/yuwen/    </a:t>
            </a:r>
            <a:r>
              <a:rPr lang="zh-CN" altLang="en-US" sz="100" dirty="0">
                <a:solidFill>
                  <a:schemeClr val="bg1"/>
                </a:solidFill>
              </a:rPr>
              <a:t>数学课件：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www.1ppt.com/kejian/shuxue/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英语课件：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www.1ppt.com/kejian/yingyu/    </a:t>
            </a:r>
            <a:r>
              <a:rPr lang="zh-CN" altLang="en-US" sz="100" dirty="0">
                <a:solidFill>
                  <a:schemeClr val="bg1"/>
                </a:solidFill>
              </a:rPr>
              <a:t>美术课件：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www.1ppt.com/kejian/meishu/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科学课件：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www.1ppt.com/kejian/kexue/     </a:t>
            </a:r>
            <a:r>
              <a:rPr lang="zh-CN" altLang="en-US" sz="100" dirty="0">
                <a:solidFill>
                  <a:schemeClr val="bg1"/>
                </a:solidFill>
              </a:rPr>
              <a:t>物理课件：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www.1ppt.com/kejian/wuli/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化学课件：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www.1ppt.com/kejian/huaxue/  </a:t>
            </a:r>
            <a:r>
              <a:rPr lang="zh-CN" altLang="en-US" sz="100" dirty="0">
                <a:solidFill>
                  <a:schemeClr val="bg1"/>
                </a:solidFill>
              </a:rPr>
              <a:t>生物课件：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www.1ppt.com/kejian/shengwu/ </a:t>
            </a:r>
          </a:p>
          <a:p>
            <a:r>
              <a:rPr lang="zh-CN" altLang="en-US" sz="100" dirty="0">
                <a:solidFill>
                  <a:schemeClr val="bg1"/>
                </a:solidFill>
              </a:rPr>
              <a:t>地理课件：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www.1ppt.com/kejian/dili/          </a:t>
            </a:r>
            <a:r>
              <a:rPr lang="zh-CN" altLang="en-US" sz="100" dirty="0">
                <a:solidFill>
                  <a:schemeClr val="bg1"/>
                </a:solidFill>
              </a:rPr>
              <a:t>历史课件：</a:t>
            </a:r>
            <a:r>
              <a:rPr lang="en-US" altLang="zh-CN" sz="100" dirty="0">
                <a:solidFill>
                  <a:schemeClr val="bg1"/>
                </a:solidFill>
              </a:rPr>
              <a:t>www.1ppt.com/kejian/lishi/ </a:t>
            </a:r>
          </a:p>
        </p:txBody>
      </p:sp>
    </p:spTree>
    <p:extLst>
      <p:ext uri="{BB962C8B-B14F-4D97-AF65-F5344CB8AC3E}">
        <p14:creationId xmlns:p14="http://schemas.microsoft.com/office/powerpoint/2010/main" val="26662845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字母学习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975277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堂小结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47530548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课堂小结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75122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课外拓展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44042619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尾页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728939734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更多资源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425008639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版权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71796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1_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2876426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82308501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userDrawn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50722957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1_PPT封面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cxnSp>
        <p:nvCxnSpPr>
          <p:cNvPr id="321" name="直接连接符 320"/>
          <p:cNvCxnSpPr/>
          <p:nvPr userDrawn="1"/>
        </p:nvCxnSpPr>
        <p:spPr>
          <a:xfrm>
            <a:off x="2628002" y="2600561"/>
            <a:ext cx="3887997" cy="0"/>
          </a:xfrm>
          <a:prstGeom prst="line">
            <a:avLst/>
          </a:prstGeom>
          <a:ln w="12700">
            <a:solidFill>
              <a:schemeClr val="tx1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66303673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标题幻灯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1143000" y="841772"/>
            <a:ext cx="6858000" cy="1790700"/>
          </a:xfrm>
        </p:spPr>
        <p:txBody>
          <a:bodyPr anchor="b"/>
          <a:lstStyle>
            <a:lvl1pPr algn="ctr"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143000" y="2701528"/>
            <a:ext cx="6858000" cy="1241822"/>
          </a:xfrm>
        </p:spPr>
        <p:txBody>
          <a:bodyPr/>
          <a:lstStyle>
            <a:lvl1pPr marL="0" indent="0" algn="ctr">
              <a:buNone/>
              <a:defRPr sz="1800"/>
            </a:lvl1pPr>
            <a:lvl2pPr marL="342900" indent="0" algn="ctr">
              <a:buNone/>
              <a:defRPr sz="1500"/>
            </a:lvl2pPr>
            <a:lvl3pPr marL="685800" indent="0" algn="ctr">
              <a:buNone/>
              <a:defRPr sz="1350"/>
            </a:lvl3pPr>
            <a:lvl4pPr marL="1028700" indent="0" algn="ctr">
              <a:buNone/>
              <a:defRPr sz="1200"/>
            </a:lvl4pPr>
            <a:lvl5pPr marL="1371600" indent="0" algn="ctr">
              <a:buNone/>
              <a:defRPr sz="1200"/>
            </a:lvl5pPr>
            <a:lvl6pPr marL="1714500" indent="0" algn="ctr">
              <a:buNone/>
              <a:defRPr sz="1200"/>
            </a:lvl6pPr>
            <a:lvl7pPr marL="2057400" indent="0" algn="ctr">
              <a:buNone/>
              <a:defRPr sz="1200"/>
            </a:lvl7pPr>
            <a:lvl8pPr marL="2400300" indent="0" algn="ctr">
              <a:buNone/>
              <a:defRPr sz="1200"/>
            </a:lvl8pPr>
            <a:lvl9pPr marL="2743200" indent="0" algn="ctr">
              <a:buNone/>
              <a:defRPr sz="1200"/>
            </a:lvl9pPr>
          </a:lstStyle>
          <a:p>
            <a:r>
              <a:rPr lang="zh-CN" altLang="en-US" smtClean="0"/>
              <a:t>单击此处编辑母版副标题样式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40985503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标题和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4563200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节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3888" y="1282304"/>
            <a:ext cx="7886700" cy="2139553"/>
          </a:xfrm>
        </p:spPr>
        <p:txBody>
          <a:bodyPr anchor="b"/>
          <a:lstStyle>
            <a:lvl1pPr>
              <a:defRPr sz="45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3888" y="3442098"/>
            <a:ext cx="7886700" cy="1125140"/>
          </a:xfrm>
        </p:spPr>
        <p:txBody>
          <a:bodyPr/>
          <a:lstStyle>
            <a:lvl1pPr marL="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1pPr>
            <a:lvl2pPr marL="342900" indent="0">
              <a:buNone/>
              <a:defRPr sz="1500">
                <a:solidFill>
                  <a:schemeClr val="tx1">
                    <a:tint val="75000"/>
                  </a:schemeClr>
                </a:solidFill>
              </a:defRPr>
            </a:lvl2pPr>
            <a:lvl3pPr marL="685800" indent="0">
              <a:buNone/>
              <a:defRPr sz="1350">
                <a:solidFill>
                  <a:schemeClr val="tx1">
                    <a:tint val="75000"/>
                  </a:schemeClr>
                </a:solidFill>
              </a:defRPr>
            </a:lvl3pPr>
            <a:lvl4pPr marL="10287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4pPr>
            <a:lvl5pPr marL="13716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5pPr>
            <a:lvl6pPr marL="17145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6pPr>
            <a:lvl7pPr marL="20574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7pPr>
            <a:lvl8pPr marL="24003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8pPr>
            <a:lvl9pPr marL="2743200" indent="0">
              <a:buNone/>
              <a:defRPr sz="12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6768334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两栏内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sz="half" idx="1"/>
          </p:nvPr>
        </p:nvSpPr>
        <p:spPr>
          <a:xfrm>
            <a:off x="6286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4629150" y="1369219"/>
            <a:ext cx="3886200" cy="3263504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509637830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较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273844"/>
            <a:ext cx="7886700" cy="994172"/>
          </a:xfrm>
        </p:spPr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9842" y="1260872"/>
            <a:ext cx="3868340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4" name="Content Placeholder 3"/>
          <p:cNvSpPr>
            <a:spLocks noGrp="1"/>
          </p:cNvSpPr>
          <p:nvPr>
            <p:ph sz="half" idx="2"/>
          </p:nvPr>
        </p:nvSpPr>
        <p:spPr>
          <a:xfrm>
            <a:off x="629842" y="1878806"/>
            <a:ext cx="3868340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5" name="Text Placeholder 4"/>
          <p:cNvSpPr>
            <a:spLocks noGrp="1"/>
          </p:cNvSpPr>
          <p:nvPr>
            <p:ph type="body" sz="quarter" idx="3"/>
          </p:nvPr>
        </p:nvSpPr>
        <p:spPr>
          <a:xfrm>
            <a:off x="4629150" y="1260872"/>
            <a:ext cx="3887391" cy="617934"/>
          </a:xfrm>
        </p:spPr>
        <p:txBody>
          <a:bodyPr anchor="b"/>
          <a:lstStyle>
            <a:lvl1pPr marL="0" indent="0">
              <a:buNone/>
              <a:defRPr sz="1800" b="1"/>
            </a:lvl1pPr>
            <a:lvl2pPr marL="342900" indent="0">
              <a:buNone/>
              <a:defRPr sz="1500" b="1"/>
            </a:lvl2pPr>
            <a:lvl3pPr marL="685800" indent="0">
              <a:buNone/>
              <a:defRPr sz="1350" b="1"/>
            </a:lvl3pPr>
            <a:lvl4pPr marL="1028700" indent="0">
              <a:buNone/>
              <a:defRPr sz="1200" b="1"/>
            </a:lvl4pPr>
            <a:lvl5pPr marL="1371600" indent="0">
              <a:buNone/>
              <a:defRPr sz="1200" b="1"/>
            </a:lvl5pPr>
            <a:lvl6pPr marL="1714500" indent="0">
              <a:buNone/>
              <a:defRPr sz="1200" b="1"/>
            </a:lvl6pPr>
            <a:lvl7pPr marL="2057400" indent="0">
              <a:buNone/>
              <a:defRPr sz="1200" b="1"/>
            </a:lvl7pPr>
            <a:lvl8pPr marL="2400300" indent="0">
              <a:buNone/>
              <a:defRPr sz="1200" b="1"/>
            </a:lvl8pPr>
            <a:lvl9pPr marL="2743200" indent="0">
              <a:buNone/>
              <a:defRPr sz="1200" b="1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6" name="Content Placeholder 5"/>
          <p:cNvSpPr>
            <a:spLocks noGrp="1"/>
          </p:cNvSpPr>
          <p:nvPr>
            <p:ph sz="quarter" idx="4"/>
          </p:nvPr>
        </p:nvSpPr>
        <p:spPr>
          <a:xfrm>
            <a:off x="4629150" y="1878806"/>
            <a:ext cx="3887391" cy="2763441"/>
          </a:xfrm>
        </p:spPr>
        <p:txBody>
          <a:bodyPr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7" name="Date Placeholder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Footer Placeholder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Slide Number Placeholder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3030315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仅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Date Placeholder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Footer Placeholder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Slide Number Placeholder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55412118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Footer Placeholder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73005079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内容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Content Placeholder 2"/>
          <p:cNvSpPr>
            <a:spLocks noGrp="1"/>
          </p:cNvSpPr>
          <p:nvPr>
            <p:ph idx="1"/>
          </p:nvPr>
        </p:nvSpPr>
        <p:spPr>
          <a:xfrm>
            <a:off x="3887391" y="740569"/>
            <a:ext cx="4629150" cy="3655219"/>
          </a:xfrm>
        </p:spPr>
        <p:txBody>
          <a:bodyPr/>
          <a:lstStyle>
            <a:lvl1pPr>
              <a:defRPr sz="2400"/>
            </a:lvl1pPr>
            <a:lvl2pPr>
              <a:defRPr sz="2100"/>
            </a:lvl2pPr>
            <a:lvl3pPr>
              <a:defRPr sz="1800"/>
            </a:lvl3pPr>
            <a:lvl4pPr>
              <a:defRPr sz="1500"/>
            </a:lvl4pPr>
            <a:lvl5pPr>
              <a:defRPr sz="1500"/>
            </a:lvl5pPr>
            <a:lvl6pPr>
              <a:defRPr sz="1500"/>
            </a:lvl6pPr>
            <a:lvl7pPr>
              <a:defRPr sz="1500"/>
            </a:lvl7pPr>
            <a:lvl8pPr>
              <a:defRPr sz="1500"/>
            </a:lvl8pPr>
            <a:lvl9pPr>
              <a:defRPr sz="150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38684809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图片与标题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>
          <a:xfrm>
            <a:off x="629841" y="342900"/>
            <a:ext cx="2949178" cy="1200150"/>
          </a:xfrm>
        </p:spPr>
        <p:txBody>
          <a:bodyPr anchor="b"/>
          <a:lstStyle>
            <a:lvl1pPr>
              <a:defRPr sz="2400"/>
            </a:lvl1pPr>
          </a:lstStyle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Picture Placeholder 2"/>
          <p:cNvSpPr>
            <a:spLocks noGrp="1" noChangeAspect="1"/>
          </p:cNvSpPr>
          <p:nvPr>
            <p:ph type="pic" idx="1"/>
          </p:nvPr>
        </p:nvSpPr>
        <p:spPr>
          <a:xfrm>
            <a:off x="3887391" y="740569"/>
            <a:ext cx="4629150" cy="3655219"/>
          </a:xfrm>
        </p:spPr>
        <p:txBody>
          <a:bodyPr anchor="t"/>
          <a:lstStyle>
            <a:lvl1pPr marL="0" indent="0">
              <a:buNone/>
              <a:defRPr sz="2400"/>
            </a:lvl1pPr>
            <a:lvl2pPr marL="342900" indent="0">
              <a:buNone/>
              <a:defRPr sz="2100"/>
            </a:lvl2pPr>
            <a:lvl3pPr marL="685800" indent="0">
              <a:buNone/>
              <a:defRPr sz="1800"/>
            </a:lvl3pPr>
            <a:lvl4pPr marL="1028700" indent="0">
              <a:buNone/>
              <a:defRPr sz="1500"/>
            </a:lvl4pPr>
            <a:lvl5pPr marL="1371600" indent="0">
              <a:buNone/>
              <a:defRPr sz="1500"/>
            </a:lvl5pPr>
            <a:lvl6pPr marL="1714500" indent="0">
              <a:buNone/>
              <a:defRPr sz="1500"/>
            </a:lvl6pPr>
            <a:lvl7pPr marL="2057400" indent="0">
              <a:buNone/>
              <a:defRPr sz="1500"/>
            </a:lvl7pPr>
            <a:lvl8pPr marL="2400300" indent="0">
              <a:buNone/>
              <a:defRPr sz="1500"/>
            </a:lvl8pPr>
            <a:lvl9pPr marL="2743200" indent="0">
              <a:buNone/>
              <a:defRPr sz="1500"/>
            </a:lvl9pPr>
          </a:lstStyle>
          <a:p>
            <a:r>
              <a:rPr lang="zh-CN" altLang="en-US" smtClean="0"/>
              <a:t>单击图标添加图片</a:t>
            </a:r>
            <a:endParaRPr lang="en-US" dirty="0"/>
          </a:p>
        </p:txBody>
      </p:sp>
      <p:sp>
        <p:nvSpPr>
          <p:cNvPr id="4" name="Text Placeholder 3"/>
          <p:cNvSpPr>
            <a:spLocks noGrp="1"/>
          </p:cNvSpPr>
          <p:nvPr>
            <p:ph type="body" sz="half" idx="2"/>
          </p:nvPr>
        </p:nvSpPr>
        <p:spPr>
          <a:xfrm>
            <a:off x="629841" y="1543050"/>
            <a:ext cx="2949178" cy="2858691"/>
          </a:xfrm>
        </p:spPr>
        <p:txBody>
          <a:bodyPr/>
          <a:lstStyle>
            <a:lvl1pPr marL="0" indent="0">
              <a:buNone/>
              <a:defRPr sz="1200"/>
            </a:lvl1pPr>
            <a:lvl2pPr marL="342900" indent="0">
              <a:buNone/>
              <a:defRPr sz="1050"/>
            </a:lvl2pPr>
            <a:lvl3pPr marL="685800" indent="0">
              <a:buNone/>
              <a:defRPr sz="900"/>
            </a:lvl3pPr>
            <a:lvl4pPr marL="1028700" indent="0">
              <a:buNone/>
              <a:defRPr sz="750"/>
            </a:lvl4pPr>
            <a:lvl5pPr marL="1371600" indent="0">
              <a:buNone/>
              <a:defRPr sz="750"/>
            </a:lvl5pPr>
            <a:lvl6pPr marL="1714500" indent="0">
              <a:buNone/>
              <a:defRPr sz="750"/>
            </a:lvl6pPr>
            <a:lvl7pPr marL="2057400" indent="0">
              <a:buNone/>
              <a:defRPr sz="750"/>
            </a:lvl7pPr>
            <a:lvl8pPr marL="2400300" indent="0">
              <a:buNone/>
              <a:defRPr sz="750"/>
            </a:lvl8pPr>
            <a:lvl9pPr marL="2743200" indent="0">
              <a:buNone/>
              <a:defRPr sz="750"/>
            </a:lvl9pPr>
          </a:lstStyle>
          <a:p>
            <a:pPr lvl="0"/>
            <a:r>
              <a:rPr lang="zh-CN" altLang="en-US" smtClean="0"/>
              <a:t>单击此处编辑母版文本样式</a:t>
            </a:r>
          </a:p>
        </p:txBody>
      </p:sp>
      <p:sp>
        <p:nvSpPr>
          <p:cNvPr id="5" name="Date Placeholder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8144569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标题和竖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97745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目标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4" name="矩形 313" hidden="1"/>
          <p:cNvSpPr/>
          <p:nvPr userDrawn="1"/>
        </p:nvSpPr>
        <p:spPr>
          <a:xfrm>
            <a:off x="92596" y="259873"/>
            <a:ext cx="8964809" cy="4797031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575562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垂直排列标题与&#10;文本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/>
          <p:cNvSpPr>
            <a:spLocks noGrp="1"/>
          </p:cNvSpPr>
          <p:nvPr>
            <p:ph type="title" orient="vert"/>
          </p:nvPr>
        </p:nvSpPr>
        <p:spPr>
          <a:xfrm>
            <a:off x="6543675" y="273844"/>
            <a:ext cx="1971675" cy="4358879"/>
          </a:xfrm>
        </p:spPr>
        <p:txBody>
          <a:bodyPr vert="eaVert"/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Vertical Text Placeholder 2"/>
          <p:cNvSpPr>
            <a:spLocks noGrp="1"/>
          </p:cNvSpPr>
          <p:nvPr>
            <p:ph type="body" orient="vert" idx="1"/>
          </p:nvPr>
        </p:nvSpPr>
        <p:spPr>
          <a:xfrm>
            <a:off x="628650" y="273844"/>
            <a:ext cx="5800725" cy="4358879"/>
          </a:xfrm>
        </p:spPr>
        <p:txBody>
          <a:bodyPr vert="eaVert"/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565133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新课导入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887489667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助学资料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202413140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学习字词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3426266483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初读感知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319794225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随堂练习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1942123291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preserve="1" userDrawn="1">
  <p:cSld name="拼读认知">
    <p:bg>
      <p:bgPr>
        <a:solidFill>
          <a:srgbClr val="A1C450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</p:spTree>
    <p:extLst>
      <p:ext uri="{BB962C8B-B14F-4D97-AF65-F5344CB8AC3E}">
        <p14:creationId xmlns:p14="http://schemas.microsoft.com/office/powerpoint/2010/main" val="2616219606"/>
      </p:ext>
    </p:extLst>
  </p:cSld>
  <p:clrMapOvr>
    <a:masterClrMapping/>
  </p:clrMapOvr>
  <p:timing>
    <p:tnLst>
      <p:par>
        <p:cTn id="1" dur="indefinite" restart="never" nodeType="tmRoot"/>
      </p:par>
    </p:tnLst>
  </p:timing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slideLayout" Target="../slideLayouts/slideLayout13.xml"/><Relationship Id="rId18" Type="http://schemas.openxmlformats.org/officeDocument/2006/relationships/slideLayout" Target="../slideLayouts/slideLayout1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slideLayout" Target="../slideLayouts/slideLayout12.xml"/><Relationship Id="rId17" Type="http://schemas.openxmlformats.org/officeDocument/2006/relationships/slideLayout" Target="../slideLayouts/slideLayout17.xml"/><Relationship Id="rId2" Type="http://schemas.openxmlformats.org/officeDocument/2006/relationships/slideLayout" Target="../slideLayouts/slideLayout2.xml"/><Relationship Id="rId16" Type="http://schemas.openxmlformats.org/officeDocument/2006/relationships/slideLayout" Target="../slideLayouts/slideLayout16.xml"/><Relationship Id="rId20" Type="http://schemas.openxmlformats.org/officeDocument/2006/relationships/theme" Target="../theme/theme1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slideLayout" Target="../slideLayouts/slideLayout15.xml"/><Relationship Id="rId10" Type="http://schemas.openxmlformats.org/officeDocument/2006/relationships/slideLayout" Target="../slideLayouts/slideLayout10.xml"/><Relationship Id="rId19" Type="http://schemas.openxmlformats.org/officeDocument/2006/relationships/slideLayout" Target="../slideLayouts/slideLayout19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slideLayout" Target="../slideLayouts/slideLayout14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27.xml"/><Relationship Id="rId3" Type="http://schemas.openxmlformats.org/officeDocument/2006/relationships/slideLayout" Target="../slideLayouts/slideLayout22.xml"/><Relationship Id="rId7" Type="http://schemas.openxmlformats.org/officeDocument/2006/relationships/slideLayout" Target="../slideLayouts/slideLayout26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21.xml"/><Relationship Id="rId1" Type="http://schemas.openxmlformats.org/officeDocument/2006/relationships/slideLayout" Target="../slideLayouts/slideLayout20.xml"/><Relationship Id="rId6" Type="http://schemas.openxmlformats.org/officeDocument/2006/relationships/slideLayout" Target="../slideLayouts/slideLayout25.xml"/><Relationship Id="rId11" Type="http://schemas.openxmlformats.org/officeDocument/2006/relationships/slideLayout" Target="../slideLayouts/slideLayout30.xml"/><Relationship Id="rId5" Type="http://schemas.openxmlformats.org/officeDocument/2006/relationships/slideLayout" Target="../slideLayouts/slideLayout24.xml"/><Relationship Id="rId10" Type="http://schemas.openxmlformats.org/officeDocument/2006/relationships/slideLayout" Target="../slideLayouts/slideLayout29.xml"/><Relationship Id="rId4" Type="http://schemas.openxmlformats.org/officeDocument/2006/relationships/slideLayout" Target="../slideLayouts/slideLayout23.xml"/><Relationship Id="rId9" Type="http://schemas.openxmlformats.org/officeDocument/2006/relationships/slideLayout" Target="../slideLayouts/slideLayout28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 preserve="1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占位符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68580" tIns="34290" rIns="68580" bIns="3429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zh-CN" altLang="en-US"/>
          </a:p>
        </p:txBody>
      </p:sp>
      <p:sp>
        <p:nvSpPr>
          <p:cNvPr id="3" name="文本占位符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68580" tIns="34290" rIns="68580" bIns="3429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zh-CN" altLang="en-US"/>
          </a:p>
        </p:txBody>
      </p:sp>
      <p:sp>
        <p:nvSpPr>
          <p:cNvPr id="4" name="日期占位符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E9C1D861-E942-4694-966D-F6A93EB1A689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页脚占位符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灯片编号占位符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68580" tIns="34290" rIns="68580" bIns="3429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294FA98-B1F0-4380-866C-E18380B9059D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49272492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0" r:id="rId1"/>
    <p:sldLayoutId id="2147483702" r:id="rId2"/>
    <p:sldLayoutId id="2147483703" r:id="rId3"/>
    <p:sldLayoutId id="2147483704" r:id="rId4"/>
    <p:sldLayoutId id="2147483705" r:id="rId5"/>
    <p:sldLayoutId id="2147483706" r:id="rId6"/>
    <p:sldLayoutId id="2147483707" r:id="rId7"/>
    <p:sldLayoutId id="2147483708" r:id="rId8"/>
    <p:sldLayoutId id="2147483709" r:id="rId9"/>
    <p:sldLayoutId id="2147483710" r:id="rId10"/>
    <p:sldLayoutId id="2147483711" r:id="rId11"/>
    <p:sldLayoutId id="2147483712" r:id="rId12"/>
    <p:sldLayoutId id="2147483713" r:id="rId13"/>
    <p:sldLayoutId id="2147483714" r:id="rId14"/>
    <p:sldLayoutId id="2147483715" r:id="rId15"/>
    <p:sldLayoutId id="2147483716" r:id="rId16"/>
    <p:sldLayoutId id="2147483717" r:id="rId17"/>
    <p:sldLayoutId id="2147483718" r:id="rId18"/>
    <p:sldLayoutId id="2147483719" r:id="rId19"/>
  </p:sldLayoutIdLst>
  <p:timing>
    <p:tnLst>
      <p:par>
        <p:cTn id="1" dur="indefinite" restart="never" nodeType="tmRoot"/>
      </p:par>
    </p:tnLst>
  </p:timing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CN"/>
      </a:defPPr>
      <a:lvl1pPr marL="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4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Placeholder 1"/>
          <p:cNvSpPr>
            <a:spLocks noGrp="1"/>
          </p:cNvSpPr>
          <p:nvPr>
            <p:ph type="title"/>
          </p:nvPr>
        </p:nvSpPr>
        <p:spPr>
          <a:xfrm>
            <a:off x="628650" y="273844"/>
            <a:ext cx="7886700" cy="994172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CN" altLang="en-US" smtClean="0"/>
              <a:t>单击此处编辑母版标题样式</a:t>
            </a:r>
            <a:endParaRPr lang="en-US" dirty="0"/>
          </a:p>
        </p:txBody>
      </p:sp>
      <p:sp>
        <p:nvSpPr>
          <p:cNvPr id="3" name="Text Placeholder 2"/>
          <p:cNvSpPr>
            <a:spLocks noGrp="1"/>
          </p:cNvSpPr>
          <p:nvPr>
            <p:ph type="body" idx="1"/>
          </p:nvPr>
        </p:nvSpPr>
        <p:spPr>
          <a:xfrm>
            <a:off x="628650" y="1369219"/>
            <a:ext cx="7886700" cy="3263504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CN" altLang="en-US" smtClean="0"/>
              <a:t>单击此处编辑母版文本样式</a:t>
            </a:r>
          </a:p>
          <a:p>
            <a:pPr lvl="1"/>
            <a:r>
              <a:rPr lang="zh-CN" altLang="en-US" smtClean="0"/>
              <a:t>第二级</a:t>
            </a:r>
          </a:p>
          <a:p>
            <a:pPr lvl="2"/>
            <a:r>
              <a:rPr lang="zh-CN" altLang="en-US" smtClean="0"/>
              <a:t>第三级</a:t>
            </a:r>
          </a:p>
          <a:p>
            <a:pPr lvl="3"/>
            <a:r>
              <a:rPr lang="zh-CN" altLang="en-US" smtClean="0"/>
              <a:t>第四级</a:t>
            </a:r>
          </a:p>
          <a:p>
            <a:pPr lvl="4"/>
            <a:r>
              <a:rPr lang="zh-CN" altLang="en-US" smtClean="0"/>
              <a:t>第五级</a:t>
            </a:r>
            <a:endParaRPr lang="en-US" dirty="0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2"/>
          </p:nvPr>
        </p:nvSpPr>
        <p:spPr>
          <a:xfrm>
            <a:off x="6286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16E5758D-A3C3-4E88-8AC0-22500507BD7E}" type="datetimeFigureOut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2021/2/28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3"/>
          </p:nvPr>
        </p:nvSpPr>
        <p:spPr>
          <a:xfrm>
            <a:off x="3028950" y="4767263"/>
            <a:ext cx="30861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4"/>
          </p:nvPr>
        </p:nvSpPr>
        <p:spPr>
          <a:xfrm>
            <a:off x="6457950" y="4767263"/>
            <a:ext cx="2057400" cy="273844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9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A4E786F-588D-4932-A7B2-AE3451FA4ACA}" type="slidenum">
              <a:rPr lang="zh-CN" altLang="en-US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zh-CN" altLang="en-US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212234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722" r:id="rId1"/>
    <p:sldLayoutId id="2147483723" r:id="rId2"/>
    <p:sldLayoutId id="2147483724" r:id="rId3"/>
    <p:sldLayoutId id="2147483725" r:id="rId4"/>
    <p:sldLayoutId id="2147483726" r:id="rId5"/>
    <p:sldLayoutId id="2147483727" r:id="rId6"/>
    <p:sldLayoutId id="2147483728" r:id="rId7"/>
    <p:sldLayoutId id="2147483729" r:id="rId8"/>
    <p:sldLayoutId id="2147483730" r:id="rId9"/>
    <p:sldLayoutId id="2147483731" r:id="rId10"/>
    <p:sldLayoutId id="2147483732" r:id="rId11"/>
  </p:sldLayoutIdLst>
  <p:txStyles>
    <p:titleStyle>
      <a:lvl1pPr algn="l" defTabSz="685800" rtl="0" eaLnBrk="1" latinLnBrk="0" hangingPunct="1">
        <a:lnSpc>
          <a:spcPct val="90000"/>
        </a:lnSpc>
        <a:spcBef>
          <a:spcPct val="0"/>
        </a:spcBef>
        <a:buNone/>
        <a:defRPr sz="33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171450" indent="-171450" algn="l" defTabSz="685800" rtl="0" eaLnBrk="1" latinLnBrk="0" hangingPunct="1">
        <a:lnSpc>
          <a:spcPct val="90000"/>
        </a:lnSpc>
        <a:spcBef>
          <a:spcPts val="750"/>
        </a:spcBef>
        <a:buFont typeface="Arial" panose="020B0604020202020204" pitchFamily="34" charset="0"/>
        <a:buChar char="•"/>
        <a:defRPr sz="2100" kern="1200">
          <a:solidFill>
            <a:schemeClr val="tx1"/>
          </a:solidFill>
          <a:latin typeface="+mn-lt"/>
          <a:ea typeface="+mn-ea"/>
          <a:cs typeface="+mn-cs"/>
        </a:defRPr>
      </a:lvl1pPr>
      <a:lvl2pPr marL="5143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8572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500" kern="1200">
          <a:solidFill>
            <a:schemeClr val="tx1"/>
          </a:solidFill>
          <a:latin typeface="+mn-lt"/>
          <a:ea typeface="+mn-ea"/>
          <a:cs typeface="+mn-cs"/>
        </a:defRPr>
      </a:lvl3pPr>
      <a:lvl4pPr marL="12001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5430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8859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2288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5717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914650" indent="-171450" algn="l" defTabSz="685800" rtl="0" eaLnBrk="1" latinLnBrk="0" hangingPunct="1">
        <a:lnSpc>
          <a:spcPct val="90000"/>
        </a:lnSpc>
        <a:spcBef>
          <a:spcPts val="375"/>
        </a:spcBef>
        <a:buFont typeface="Arial" panose="020B0604020202020204" pitchFamily="34" charset="0"/>
        <a:buChar char="•"/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1pPr>
      <a:lvl2pPr marL="3429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2pPr>
      <a:lvl3pPr marL="6858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3pPr>
      <a:lvl4pPr marL="10287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5pPr>
      <a:lvl6pPr marL="17145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6pPr>
      <a:lvl7pPr marL="20574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7pPr>
      <a:lvl8pPr marL="24003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8pPr>
      <a:lvl9pPr marL="2743200" algn="l" defTabSz="685800" rtl="0" eaLnBrk="1" latinLnBrk="0" hangingPunct="1">
        <a:defRPr sz="135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2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12.png"/><Relationship Id="rId2" Type="http://schemas.openxmlformats.org/officeDocument/2006/relationships/notesSlide" Target="../notesSlides/notesSlide10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.png"/><Relationship Id="rId4" Type="http://schemas.openxmlformats.org/officeDocument/2006/relationships/image" Target="../media/image13.png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4.png"/><Relationship Id="rId2" Type="http://schemas.openxmlformats.org/officeDocument/2006/relationships/notesSlide" Target="../notesSlides/notesSlide11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5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6.png"/><Relationship Id="rId2" Type="http://schemas.openxmlformats.org/officeDocument/2006/relationships/notesSlide" Target="../notesSlides/notesSlide12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7.jpeg"/></Relationships>
</file>

<file path=ppt/slides/_rels/slide13.xml.rels><?xml version="1.0" encoding="UTF-8" standalone="yes"?>
<Relationships xmlns="http://schemas.openxmlformats.org/package/2006/relationships"><Relationship Id="rId3" Type="http://schemas.openxmlformats.org/officeDocument/2006/relationships/image" Target="../media/image18.png"/><Relationship Id="rId2" Type="http://schemas.openxmlformats.org/officeDocument/2006/relationships/notesSlide" Target="../notesSlides/notesSlide13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19.png"/></Relationships>
</file>

<file path=ppt/slides/_rels/slide1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4.xml"/><Relationship Id="rId1" Type="http://schemas.openxmlformats.org/officeDocument/2006/relationships/slideLayout" Target="../slideLayouts/slideLayout6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5.xml"/><Relationship Id="rId1" Type="http://schemas.openxmlformats.org/officeDocument/2006/relationships/slideLayout" Target="../slideLayouts/slideLayout6.xml"/></Relationships>
</file>

<file path=ppt/slides/_rels/slide16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6.xml"/><Relationship Id="rId1" Type="http://schemas.openxmlformats.org/officeDocument/2006/relationships/slideLayout" Target="../slideLayouts/slideLayout6.xml"/></Relationships>
</file>

<file path=ppt/slides/_rels/slide17.xml.rels><?xml version="1.0" encoding="UTF-8" standalone="yes"?>
<Relationships xmlns="http://schemas.openxmlformats.org/package/2006/relationships"><Relationship Id="rId3" Type="http://schemas.openxmlformats.org/officeDocument/2006/relationships/image" Target="../media/image20.png"/><Relationship Id="rId2" Type="http://schemas.openxmlformats.org/officeDocument/2006/relationships/notesSlide" Target="../notesSlides/notesSlide17.xml"/><Relationship Id="rId1" Type="http://schemas.openxmlformats.org/officeDocument/2006/relationships/slideLayout" Target="../slideLayouts/slideLayout6.xml"/></Relationships>
</file>

<file path=ppt/slides/_rels/slide1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1.jpeg"/><Relationship Id="rId2" Type="http://schemas.openxmlformats.org/officeDocument/2006/relationships/notesSlide" Target="../notesSlides/notesSlide18.xml"/><Relationship Id="rId1" Type="http://schemas.openxmlformats.org/officeDocument/2006/relationships/slideLayout" Target="../slideLayouts/slideLayout6.xml"/></Relationships>
</file>

<file path=ppt/slides/_rels/slide19.xml.rels><?xml version="1.0" encoding="UTF-8" standalone="yes"?>
<Relationships xmlns="http://schemas.openxmlformats.org/package/2006/relationships"><Relationship Id="rId3" Type="http://schemas.openxmlformats.org/officeDocument/2006/relationships/image" Target="../media/image22.jpeg"/><Relationship Id="rId2" Type="http://schemas.openxmlformats.org/officeDocument/2006/relationships/notesSlide" Target="../notesSlides/notesSlide19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3.jpeg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3.xml"/></Relationships>
</file>

<file path=ppt/slides/_rels/slide20.xml.rels><?xml version="1.0" encoding="UTF-8" standalone="yes"?>
<Relationships xmlns="http://schemas.openxmlformats.org/package/2006/relationships"><Relationship Id="rId3" Type="http://schemas.openxmlformats.org/officeDocument/2006/relationships/image" Target="../media/image24.png"/><Relationship Id="rId2" Type="http://schemas.openxmlformats.org/officeDocument/2006/relationships/notesSlide" Target="../notesSlides/notesSlide20.xml"/><Relationship Id="rId1" Type="http://schemas.openxmlformats.org/officeDocument/2006/relationships/slideLayout" Target="../slideLayouts/slideLayout6.xml"/><Relationship Id="rId4" Type="http://schemas.openxmlformats.org/officeDocument/2006/relationships/image" Target="../media/image25.png"/></Relationships>
</file>

<file path=ppt/slides/_rels/slide2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21.xml"/><Relationship Id="rId1" Type="http://schemas.openxmlformats.org/officeDocument/2006/relationships/slideLayout" Target="../slideLayouts/slideLayout6.xml"/></Relationships>
</file>

<file path=ppt/slides/_rels/slide22.xml.rels><?xml version="1.0" encoding="UTF-8" standalone="yes"?>
<Relationships xmlns="http://schemas.openxmlformats.org/package/2006/relationships"><Relationship Id="rId3" Type="http://schemas.openxmlformats.org/officeDocument/2006/relationships/image" Target="../media/image26.png"/><Relationship Id="rId2" Type="http://schemas.openxmlformats.org/officeDocument/2006/relationships/notesSlide" Target="../notesSlides/notesSlide22.xml"/><Relationship Id="rId1" Type="http://schemas.openxmlformats.org/officeDocument/2006/relationships/slideLayout" Target="../slideLayouts/slideLayout7.xml"/></Relationships>
</file>

<file path=ppt/slides/_rels/slide2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7.png"/><Relationship Id="rId2" Type="http://schemas.openxmlformats.org/officeDocument/2006/relationships/notesSlide" Target="../notesSlides/notesSlide23.xml"/><Relationship Id="rId1" Type="http://schemas.openxmlformats.org/officeDocument/2006/relationships/slideLayout" Target="../slideLayouts/slideLayout7.xml"/><Relationship Id="rId4" Type="http://schemas.openxmlformats.org/officeDocument/2006/relationships/image" Target="../media/image28.png"/></Relationships>
</file>

<file path=ppt/slides/_rels/slide24.xml.rels><?xml version="1.0" encoding="UTF-8" standalone="yes"?>
<Relationships xmlns="http://schemas.openxmlformats.org/package/2006/relationships"><Relationship Id="rId3" Type="http://schemas.openxmlformats.org/officeDocument/2006/relationships/image" Target="../media/image29.png"/><Relationship Id="rId2" Type="http://schemas.openxmlformats.org/officeDocument/2006/relationships/notesSlide" Target="../notesSlides/notesSlide24.xml"/><Relationship Id="rId1" Type="http://schemas.openxmlformats.org/officeDocument/2006/relationships/slideLayout" Target="../slideLayouts/slideLayout8.xml"/></Relationships>
</file>

<file path=ppt/slides/_rels/slide2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0.png"/><Relationship Id="rId2" Type="http://schemas.openxmlformats.org/officeDocument/2006/relationships/notesSlide" Target="../notesSlides/notesSlide25.xml"/><Relationship Id="rId1" Type="http://schemas.openxmlformats.org/officeDocument/2006/relationships/slideLayout" Target="../slideLayouts/slideLayout8.xml"/></Relationships>
</file>

<file path=ppt/slides/_rels/slide26.xml.rels><?xml version="1.0" encoding="UTF-8" standalone="yes"?>
<Relationships xmlns="http://schemas.openxmlformats.org/package/2006/relationships"><Relationship Id="rId8" Type="http://schemas.openxmlformats.org/officeDocument/2006/relationships/hyperlink" Target="https://www.ypppt.com/jiaocheng/" TargetMode="External"/><Relationship Id="rId3" Type="http://schemas.openxmlformats.org/officeDocument/2006/relationships/hyperlink" Target="https://www.ypppt.com/moban/" TargetMode="External"/><Relationship Id="rId7" Type="http://schemas.openxmlformats.org/officeDocument/2006/relationships/hyperlink" Target="http://www.ypppt.com/sucai/" TargetMode="External"/><Relationship Id="rId2" Type="http://schemas.openxmlformats.org/officeDocument/2006/relationships/notesSlide" Target="../notesSlides/notesSlide26.xml"/><Relationship Id="rId1" Type="http://schemas.openxmlformats.org/officeDocument/2006/relationships/slideLayout" Target="../slideLayouts/slideLayout26.xml"/><Relationship Id="rId6" Type="http://schemas.openxmlformats.org/officeDocument/2006/relationships/hyperlink" Target="https://www.ypppt.com/tubiao/" TargetMode="External"/><Relationship Id="rId11" Type="http://schemas.openxmlformats.org/officeDocument/2006/relationships/hyperlink" Target="https://www.ypppt.com/kejian/" TargetMode="External"/><Relationship Id="rId5" Type="http://schemas.openxmlformats.org/officeDocument/2006/relationships/hyperlink" Target="https://www.ypppt.com/beijing/" TargetMode="External"/><Relationship Id="rId10" Type="http://schemas.openxmlformats.org/officeDocument/2006/relationships/hyperlink" Target="http://www.ypppt.com/gushi/" TargetMode="External"/><Relationship Id="rId4" Type="http://schemas.openxmlformats.org/officeDocument/2006/relationships/hyperlink" Target="https://www.ypppt.com/jieri/" TargetMode="External"/><Relationship Id="rId9" Type="http://schemas.openxmlformats.org/officeDocument/2006/relationships/hyperlink" Target="http://www.ypppt.com/ziti/" TargetMode="Externa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jpe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4.xml"/><Relationship Id="rId5" Type="http://schemas.openxmlformats.org/officeDocument/2006/relationships/image" Target="../media/image4.jpeg"/><Relationship Id="rId4" Type="http://schemas.openxmlformats.org/officeDocument/2006/relationships/image" Target="../media/image3.png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jpe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5.xml"/><Relationship Id="rId4" Type="http://schemas.openxmlformats.org/officeDocument/2006/relationships/image" Target="../media/image8.jpeg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5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6.xml"/><Relationship Id="rId5" Type="http://schemas.openxmlformats.org/officeDocument/2006/relationships/image" Target="../media/image11.png"/><Relationship Id="rId4" Type="http://schemas.openxmlformats.org/officeDocument/2006/relationships/image" Target="../media/image10.png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png"/><Relationship Id="rId2" Type="http://schemas.openxmlformats.org/officeDocument/2006/relationships/notesSlide" Target="../notesSlides/notesSlide9.xml"/><Relationship Id="rId1" Type="http://schemas.openxmlformats.org/officeDocument/2006/relationships/slideLayout" Target="../slideLayouts/slideLayout6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标题 1"/>
          <p:cNvSpPr>
            <a:spLocks noGrp="1"/>
          </p:cNvSpPr>
          <p:nvPr>
            <p:ph type="ctrTitle" idx="4294967295"/>
          </p:nvPr>
        </p:nvSpPr>
        <p:spPr>
          <a:xfrm>
            <a:off x="0" y="1737091"/>
            <a:ext cx="9144000" cy="551260"/>
          </a:xfrm>
          <a:prstGeom prst="rect">
            <a:avLst/>
          </a:prstGeom>
        </p:spPr>
        <p:txBody>
          <a:bodyPr>
            <a:noAutofit/>
          </a:bodyPr>
          <a:lstStyle/>
          <a:p>
            <a:pPr algn="ctr"/>
            <a:r>
              <a:rPr lang="en-US" altLang="zh-CN" sz="45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1.</a:t>
            </a:r>
            <a:r>
              <a:rPr lang="zh-CN" altLang="en-US" sz="4500" b="1" dirty="0">
                <a:latin typeface="微软雅黑" panose="020B0503020204020204" charset="-122"/>
                <a:ea typeface="微软雅黑" panose="020B0503020204020204" charset="-122"/>
                <a:cs typeface="微软雅黑" panose="020B0503020204020204" charset="-122"/>
                <a:sym typeface="+mn-ea"/>
              </a:rPr>
              <a:t>秋天</a:t>
            </a:r>
          </a:p>
        </p:txBody>
      </p:sp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3834500" y="2889956"/>
            <a:ext cx="1490663" cy="294084"/>
          </a:xfrm>
          <a:prstGeom prst="rect">
            <a:avLst/>
          </a:prstGeom>
        </p:spPr>
        <p:txBody>
          <a:bodyPr>
            <a:noAutofit/>
          </a:bodyPr>
          <a:lstStyle/>
          <a:p>
            <a:pPr marL="0" indent="0" algn="ctr">
              <a:buNone/>
            </a:pP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第</a:t>
            </a:r>
            <a:r>
              <a:rPr lang="en-US" altLang="zh-CN" b="1" dirty="0">
                <a:latin typeface="微软雅黑" panose="020B0503020204020204" charset="-122"/>
                <a:ea typeface="微软雅黑" panose="020B0503020204020204" charset="-122"/>
                <a:cs typeface="楷体" panose="02010609060101010101" pitchFamily="49" charset="-122"/>
              </a:rPr>
              <a:t>1</a:t>
            </a:r>
            <a:r>
              <a:rPr lang="zh-CN" altLang="en-US" b="1" dirty="0">
                <a:latin typeface="微软雅黑" panose="020B0503020204020204" charset="-122"/>
                <a:ea typeface="微软雅黑" panose="020B0503020204020204" charset="-122"/>
              </a:rPr>
              <a:t>课时</a:t>
            </a:r>
            <a:endParaRPr lang="zh-CN" altLang="en-US" b="1" dirty="0">
              <a:latin typeface="微软雅黑" panose="020B0503020204020204" charset="-122"/>
              <a:ea typeface="微软雅黑" panose="020B0503020204020204" charset="-122"/>
              <a:cs typeface="楷体" panose="02010609060101010101" pitchFamily="49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0" y="4364941"/>
            <a:ext cx="9144000" cy="34432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marL="342900" lvl="0" indent="-342900" algn="ctr" fontAlgn="base">
              <a:lnSpc>
                <a:spcPct val="110000"/>
              </a:lnSpc>
              <a:spcBef>
                <a:spcPct val="0"/>
              </a:spcBef>
              <a:spcAft>
                <a:spcPct val="0"/>
              </a:spcAft>
            </a:pPr>
            <a:r>
              <a:rPr lang="zh-CN" altLang="en-US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1600" kern="0" dirty="0" smtClean="0">
                <a:solidFill>
                  <a:srgbClr val="000000"/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endParaRPr lang="en-US" altLang="zh-CN" sz="1600" kern="0" dirty="0">
              <a:solidFill>
                <a:srgbClr val="000000"/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252249" y="1457992"/>
            <a:ext cx="949849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拼音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397325" y="1457991"/>
            <a:ext cx="949849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dirty="0">
                <a:latin typeface="Pinyin Adjust" pitchFamily="2" charset="0"/>
                <a:ea typeface="微软雅黑" pitchFamily="34" charset="-122"/>
              </a:rPr>
              <a:t>le </a:t>
            </a:r>
            <a:endParaRPr lang="zh-CN" altLang="en-US" sz="3000" dirty="0">
              <a:latin typeface="Pinyin Adjust" pitchFamily="2" charset="0"/>
              <a:ea typeface="微软雅黑" pitchFamily="34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252249" y="2085567"/>
            <a:ext cx="949849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笔顺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252249" y="2866110"/>
            <a:ext cx="949849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组词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397324" y="2866110"/>
            <a:ext cx="3719657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黄了  吃了  来了</a:t>
            </a:r>
            <a:r>
              <a:rPr lang="en-US" altLang="zh-CN" sz="2400" dirty="0">
                <a:latin typeface="微软雅黑" pitchFamily="34" charset="-122"/>
                <a:ea typeface="微软雅黑" pitchFamily="34" charset="-122"/>
              </a:rPr>
              <a:t> </a:t>
            </a:r>
            <a:endParaRPr lang="zh-CN" altLang="en-US" sz="24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7" name="文本框 6"/>
          <p:cNvSpPr txBox="1"/>
          <p:nvPr/>
        </p:nvSpPr>
        <p:spPr>
          <a:xfrm>
            <a:off x="3252249" y="3456898"/>
            <a:ext cx="178204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笔画名称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5100299" y="3467959"/>
            <a:ext cx="3016682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横撇</a:t>
            </a:r>
            <a:r>
              <a:rPr lang="ja-JP" altLang="en-US" sz="2400" dirty="0">
                <a:latin typeface="微软雅黑" pitchFamily="34" charset="-122"/>
                <a:ea typeface="微软雅黑" pitchFamily="34" charset="-122"/>
              </a:rPr>
              <a:t>フ </a:t>
            </a:r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弯钩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296158" y="2125034"/>
            <a:ext cx="1294849" cy="630534"/>
          </a:xfrm>
          <a:prstGeom prst="rect">
            <a:avLst/>
          </a:prstGeom>
        </p:spPr>
      </p:pic>
      <p:grpSp>
        <p:nvGrpSpPr>
          <p:cNvPr id="14" name="组合 13"/>
          <p:cNvGrpSpPr/>
          <p:nvPr/>
        </p:nvGrpSpPr>
        <p:grpSpPr>
          <a:xfrm>
            <a:off x="374306" y="1004411"/>
            <a:ext cx="2079180" cy="1968989"/>
            <a:chOff x="379999" y="1753368"/>
            <a:chExt cx="4320000" cy="4320000"/>
          </a:xfrm>
        </p:grpSpPr>
        <p:sp>
          <p:nvSpPr>
            <p:cNvPr id="15" name="矩形 14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8" name="直接连接符 17"/>
            <p:cNvCxnSpPr>
              <a:stCxn id="15" idx="1"/>
              <a:endCxn id="15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9" name="直接连接符 18"/>
            <p:cNvCxnSpPr>
              <a:stCxn id="15" idx="0"/>
              <a:endCxn id="15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20" name="文本框 25"/>
          <p:cNvSpPr txBox="1"/>
          <p:nvPr/>
        </p:nvSpPr>
        <p:spPr>
          <a:xfrm>
            <a:off x="222288" y="723653"/>
            <a:ext cx="2501457" cy="246990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600" b="1" dirty="0">
                <a:solidFill>
                  <a:srgbClr val="E04236"/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了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7447582" y="3546854"/>
            <a:ext cx="143744" cy="351002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3289290" y="3996209"/>
            <a:ext cx="178204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结构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397324" y="3987813"/>
            <a:ext cx="2176865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独体</a:t>
            </a:r>
          </a:p>
        </p:txBody>
      </p:sp>
      <p:sp>
        <p:nvSpPr>
          <p:cNvPr id="27" name="圆角矩形 26"/>
          <p:cNvSpPr/>
          <p:nvPr/>
        </p:nvSpPr>
        <p:spPr>
          <a:xfrm>
            <a:off x="3687220" y="843883"/>
            <a:ext cx="2208419" cy="503723"/>
          </a:xfrm>
          <a:prstGeom prst="roundRect">
            <a:avLst>
              <a:gd name="adj" fmla="val 50000"/>
            </a:avLst>
          </a:prstGeom>
          <a:noFill/>
          <a:ln w="28575" cap="flat" cmpd="sng" algn="ctr">
            <a:solidFill>
              <a:srgbClr val="A1C450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algn="ctr">
              <a:defRPr/>
            </a:pPr>
            <a:r>
              <a:rPr lang="zh-CN" altLang="en-US" sz="21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charset="-122"/>
                <a:ea typeface="微软雅黑" panose="020B0503020204020204" charset="-122"/>
              </a:rPr>
              <a:t>我会写</a:t>
            </a:r>
            <a:endParaRPr lang="en-US" altLang="zh-CN" sz="21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28" name="图片 2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01128" y="504003"/>
            <a:ext cx="777830" cy="887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9" fill="hold">
                      <p:stCondLst>
                        <p:cond delay="indefinite"/>
                      </p:stCondLst>
                      <p:childTnLst>
                        <p:par>
                          <p:cTn id="50" fill="hold">
                            <p:stCondLst>
                              <p:cond delay="0"/>
                            </p:stCondLst>
                            <p:childTnLst>
                              <p:par>
                                <p:cTn id="5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5" fill="hold">
                      <p:stCondLst>
                        <p:cond delay="indefinite"/>
                      </p:stCondLst>
                      <p:childTnLst>
                        <p:par>
                          <p:cTn id="56" fill="hold">
                            <p:stCondLst>
                              <p:cond delay="0"/>
                            </p:stCondLst>
                            <p:childTnLst>
                              <p:par>
                                <p:cTn id="5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9" fill="hold">
                      <p:stCondLst>
                        <p:cond delay="indefinite"/>
                      </p:stCondLst>
                      <p:childTnLst>
                        <p:par>
                          <p:cTn id="60" fill="hold">
                            <p:stCondLst>
                              <p:cond delay="0"/>
                            </p:stCondLst>
                            <p:childTnLst>
                              <p:par>
                                <p:cTn id="6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20" grpId="0"/>
      <p:bldP spid="24" grpId="0"/>
      <p:bldP spid="25" grpId="0"/>
      <p:bldP spid="27" grpId="0" bldLvl="0" animBg="1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768798" y="859366"/>
            <a:ext cx="949849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拼音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913874" y="859366"/>
            <a:ext cx="949849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 err="1">
                <a:latin typeface="Pinyin Adjust" pitchFamily="2" charset="0"/>
                <a:ea typeface="GB Pinyinok-B" panose="02010601030101010101" pitchFamily="2" charset="-122"/>
              </a:rPr>
              <a:t>zǐ</a:t>
            </a:r>
            <a:r>
              <a:rPr lang="en-US" altLang="zh-CN" sz="3000" b="1" dirty="0">
                <a:latin typeface="Pinyin Adjust" pitchFamily="2" charset="0"/>
                <a:ea typeface="GB Pinyinok-B" panose="02010601030101010101" pitchFamily="2" charset="-122"/>
              </a:rPr>
              <a:t>   </a:t>
            </a:r>
            <a:endParaRPr lang="zh-CN" altLang="en-US" sz="3000" b="1" dirty="0">
              <a:latin typeface="Pinyin Adjust" pitchFamily="2" charset="0"/>
              <a:ea typeface="GB Pinyinok-B" panose="02010601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768798" y="1639910"/>
            <a:ext cx="949849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笔顺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768798" y="2420454"/>
            <a:ext cx="949849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组词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913873" y="2431170"/>
            <a:ext cx="3719657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儿子  孙子  叶子</a:t>
            </a:r>
          </a:p>
        </p:txBody>
      </p:sp>
      <p:sp>
        <p:nvSpPr>
          <p:cNvPr id="7" name="文本框 6"/>
          <p:cNvSpPr txBox="1"/>
          <p:nvPr/>
        </p:nvSpPr>
        <p:spPr>
          <a:xfrm>
            <a:off x="3780438" y="3252115"/>
            <a:ext cx="178204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结构</a:t>
            </a:r>
          </a:p>
        </p:txBody>
      </p:sp>
      <p:sp>
        <p:nvSpPr>
          <p:cNvPr id="8" name="文本框 7"/>
          <p:cNvSpPr txBox="1"/>
          <p:nvPr/>
        </p:nvSpPr>
        <p:spPr>
          <a:xfrm>
            <a:off x="4913873" y="3243719"/>
            <a:ext cx="2176865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独体</a:t>
            </a:r>
          </a:p>
        </p:txBody>
      </p:sp>
      <p:pic>
        <p:nvPicPr>
          <p:cNvPr id="9" name="图片 8"/>
          <p:cNvPicPr>
            <a:picLocks noChangeAspect="1"/>
          </p:cNvPicPr>
          <p:nvPr/>
        </p:nvPicPr>
        <p:blipFill>
          <a:blip r:embed="rId3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13873" y="1619067"/>
            <a:ext cx="1640160" cy="572600"/>
          </a:xfrm>
          <a:prstGeom prst="rect">
            <a:avLst/>
          </a:prstGeom>
        </p:spPr>
      </p:pic>
      <p:pic>
        <p:nvPicPr>
          <p:cNvPr id="10" name="图片 9" descr="F:\小学资料\各地老师教案ppt样例\ppt图片素材\ppt图片素材\男15.png男15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1104285" y="3048637"/>
            <a:ext cx="920591" cy="1553738"/>
          </a:xfrm>
          <a:prstGeom prst="rect">
            <a:avLst/>
          </a:prstGeom>
        </p:spPr>
      </p:pic>
      <p:grpSp>
        <p:nvGrpSpPr>
          <p:cNvPr id="11" name="组合 10"/>
          <p:cNvGrpSpPr/>
          <p:nvPr/>
        </p:nvGrpSpPr>
        <p:grpSpPr>
          <a:xfrm>
            <a:off x="485748" y="982504"/>
            <a:ext cx="2079180" cy="1968989"/>
            <a:chOff x="379999" y="1753368"/>
            <a:chExt cx="4320000" cy="4320000"/>
          </a:xfrm>
        </p:grpSpPr>
        <p:sp>
          <p:nvSpPr>
            <p:cNvPr id="12" name="矩形 11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5" name="直接连接符 14"/>
            <p:cNvCxnSpPr>
              <a:stCxn id="12" idx="1"/>
              <a:endCxn id="12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6" name="直接连接符 15"/>
            <p:cNvCxnSpPr>
              <a:stCxn id="12" idx="0"/>
              <a:endCxn id="12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7" name="文本框 25"/>
          <p:cNvSpPr txBox="1"/>
          <p:nvPr/>
        </p:nvSpPr>
        <p:spPr>
          <a:xfrm>
            <a:off x="464850" y="621699"/>
            <a:ext cx="2501457" cy="246990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6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子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7" grpId="0"/>
      <p:bldP spid="8" grpId="0"/>
      <p:bldP spid="17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文本框 1"/>
          <p:cNvSpPr txBox="1"/>
          <p:nvPr/>
        </p:nvSpPr>
        <p:spPr>
          <a:xfrm>
            <a:off x="3681436" y="993496"/>
            <a:ext cx="949849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拼音</a:t>
            </a:r>
          </a:p>
        </p:txBody>
      </p:sp>
      <p:sp>
        <p:nvSpPr>
          <p:cNvPr id="3" name="文本框 2"/>
          <p:cNvSpPr txBox="1"/>
          <p:nvPr/>
        </p:nvSpPr>
        <p:spPr>
          <a:xfrm>
            <a:off x="4826511" y="993496"/>
            <a:ext cx="949849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 err="1">
                <a:latin typeface="Pinyin Adjust" pitchFamily="2" charset="0"/>
                <a:ea typeface="GB Pinyinok-B" panose="02010601030101010101" pitchFamily="2" charset="-122"/>
              </a:rPr>
              <a:t>rén</a:t>
            </a:r>
            <a:r>
              <a:rPr lang="en-US" altLang="zh-CN" sz="3000" b="1" dirty="0">
                <a:latin typeface="Pinyin Adjust" pitchFamily="2" charset="0"/>
                <a:ea typeface="GB Pinyinok-B" panose="02010601030101010101" pitchFamily="2" charset="-122"/>
              </a:rPr>
              <a:t>   </a:t>
            </a:r>
            <a:endParaRPr lang="zh-CN" altLang="en-US" sz="3000" b="1" dirty="0">
              <a:latin typeface="Pinyin Adjust" pitchFamily="2" charset="0"/>
              <a:ea typeface="GB Pinyinok-B" panose="02010601030101010101" pitchFamily="2" charset="-122"/>
            </a:endParaRPr>
          </a:p>
        </p:txBody>
      </p:sp>
      <p:sp>
        <p:nvSpPr>
          <p:cNvPr id="4" name="文本框 3"/>
          <p:cNvSpPr txBox="1"/>
          <p:nvPr/>
        </p:nvSpPr>
        <p:spPr>
          <a:xfrm>
            <a:off x="3681436" y="1774040"/>
            <a:ext cx="949849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笔顺</a:t>
            </a:r>
          </a:p>
        </p:txBody>
      </p:sp>
      <p:sp>
        <p:nvSpPr>
          <p:cNvPr id="5" name="文本框 4"/>
          <p:cNvSpPr txBox="1"/>
          <p:nvPr/>
        </p:nvSpPr>
        <p:spPr>
          <a:xfrm>
            <a:off x="3681436" y="2554584"/>
            <a:ext cx="949849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组词</a:t>
            </a:r>
          </a:p>
        </p:txBody>
      </p:sp>
      <p:sp>
        <p:nvSpPr>
          <p:cNvPr id="6" name="文本框 5"/>
          <p:cNvSpPr txBox="1"/>
          <p:nvPr/>
        </p:nvSpPr>
        <p:spPr>
          <a:xfrm>
            <a:off x="4826511" y="2554584"/>
            <a:ext cx="3719657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大人  人们  人家</a:t>
            </a:r>
          </a:p>
        </p:txBody>
      </p:sp>
      <p:pic>
        <p:nvPicPr>
          <p:cNvPr id="7" name="图片 6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32164" y="1772902"/>
            <a:ext cx="844196" cy="485868"/>
          </a:xfrm>
          <a:prstGeom prst="rect">
            <a:avLst/>
          </a:prstGeom>
        </p:spPr>
      </p:pic>
      <p:sp>
        <p:nvSpPr>
          <p:cNvPr id="8" name="文本框 7"/>
          <p:cNvSpPr txBox="1"/>
          <p:nvPr/>
        </p:nvSpPr>
        <p:spPr>
          <a:xfrm>
            <a:off x="3663948" y="3228466"/>
            <a:ext cx="178204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结构</a:t>
            </a:r>
          </a:p>
        </p:txBody>
      </p:sp>
      <p:sp>
        <p:nvSpPr>
          <p:cNvPr id="9" name="文本框 8"/>
          <p:cNvSpPr txBox="1"/>
          <p:nvPr/>
        </p:nvSpPr>
        <p:spPr>
          <a:xfrm>
            <a:off x="4771983" y="3220070"/>
            <a:ext cx="2176865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独体</a:t>
            </a:r>
          </a:p>
        </p:txBody>
      </p:sp>
      <p:grpSp>
        <p:nvGrpSpPr>
          <p:cNvPr id="10" name="组合 9"/>
          <p:cNvGrpSpPr/>
          <p:nvPr/>
        </p:nvGrpSpPr>
        <p:grpSpPr>
          <a:xfrm>
            <a:off x="641482" y="1071562"/>
            <a:ext cx="2079180" cy="1968989"/>
            <a:chOff x="379999" y="1753368"/>
            <a:chExt cx="4320000" cy="4320000"/>
          </a:xfrm>
        </p:grpSpPr>
        <p:sp>
          <p:nvSpPr>
            <p:cNvPr id="11" name="矩形 10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14" name="直接连接符 13"/>
            <p:cNvCxnSpPr>
              <a:stCxn id="11" idx="1"/>
              <a:endCxn id="11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15" name="直接连接符 14"/>
            <p:cNvCxnSpPr>
              <a:stCxn id="11" idx="0"/>
              <a:endCxn id="11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16" name="文本框 25"/>
          <p:cNvSpPr txBox="1"/>
          <p:nvPr/>
        </p:nvSpPr>
        <p:spPr>
          <a:xfrm>
            <a:off x="577223" y="805353"/>
            <a:ext cx="2501457" cy="246990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6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</a:p>
        </p:txBody>
      </p:sp>
      <p:pic>
        <p:nvPicPr>
          <p:cNvPr id="17" name="Picture 2" descr="https://timgsa.baidu.com/timg?image&amp;quality=80&amp;size=b9999_10000&amp;sec=1548563641868&amp;di=8c57762a8ced2fa5f1b324217813f2ed&amp;imgtype=0&amp;src=http%3A%2F%2Fpic.58pic.com%2F58pic%2F13%2F19%2F65%2F41M58PICXsV_1024.jpg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25669" y="3263461"/>
            <a:ext cx="2688773" cy="1277007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/>
      <p:bldP spid="4" grpId="0"/>
      <p:bldP spid="5" grpId="0"/>
      <p:bldP spid="6" grpId="0"/>
      <p:bldP spid="8" grpId="0"/>
      <p:bldP spid="9" grpId="0"/>
      <p:bldP spid="16" grpId="0"/>
    </p:bld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9" name="文本框 58"/>
          <p:cNvSpPr txBox="1"/>
          <p:nvPr/>
        </p:nvSpPr>
        <p:spPr>
          <a:xfrm>
            <a:off x="3803031" y="1097587"/>
            <a:ext cx="949849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拼音</a:t>
            </a:r>
          </a:p>
        </p:txBody>
      </p:sp>
      <p:sp>
        <p:nvSpPr>
          <p:cNvPr id="60" name="文本框 59"/>
          <p:cNvSpPr txBox="1"/>
          <p:nvPr/>
        </p:nvSpPr>
        <p:spPr>
          <a:xfrm>
            <a:off x="4948106" y="1097586"/>
            <a:ext cx="949849" cy="5309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en-US" altLang="zh-CN" sz="3000" b="1" dirty="0" err="1">
                <a:latin typeface="Pinyin Adjust" pitchFamily="2" charset="0"/>
                <a:ea typeface="微软雅黑" pitchFamily="34" charset="-122"/>
              </a:rPr>
              <a:t>dà</a:t>
            </a:r>
            <a:r>
              <a:rPr lang="en-US" altLang="zh-CN" sz="3000" b="1" dirty="0">
                <a:latin typeface="Pinyin Adjust" pitchFamily="2" charset="0"/>
                <a:ea typeface="微软雅黑" pitchFamily="34" charset="-122"/>
              </a:rPr>
              <a:t>  </a:t>
            </a:r>
            <a:endParaRPr lang="zh-CN" altLang="en-US" sz="3000" b="1" dirty="0">
              <a:latin typeface="Pinyin Adjust" pitchFamily="2" charset="0"/>
              <a:ea typeface="微软雅黑" pitchFamily="34" charset="-122"/>
            </a:endParaRPr>
          </a:p>
        </p:txBody>
      </p:sp>
      <p:sp>
        <p:nvSpPr>
          <p:cNvPr id="61" name="文本框 60"/>
          <p:cNvSpPr txBox="1"/>
          <p:nvPr/>
        </p:nvSpPr>
        <p:spPr>
          <a:xfrm>
            <a:off x="3803031" y="1878130"/>
            <a:ext cx="949849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笔顺</a:t>
            </a:r>
          </a:p>
        </p:txBody>
      </p:sp>
      <p:sp>
        <p:nvSpPr>
          <p:cNvPr id="63" name="文本框 62"/>
          <p:cNvSpPr txBox="1"/>
          <p:nvPr/>
        </p:nvSpPr>
        <p:spPr>
          <a:xfrm>
            <a:off x="3803031" y="2658674"/>
            <a:ext cx="949849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组词</a:t>
            </a:r>
          </a:p>
        </p:txBody>
      </p:sp>
      <p:sp>
        <p:nvSpPr>
          <p:cNvPr id="64" name="文本框 63"/>
          <p:cNvSpPr txBox="1"/>
          <p:nvPr/>
        </p:nvSpPr>
        <p:spPr>
          <a:xfrm>
            <a:off x="4948105" y="2658674"/>
            <a:ext cx="3719657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大小  大方  大会</a:t>
            </a:r>
          </a:p>
        </p:txBody>
      </p:sp>
      <p:pic>
        <p:nvPicPr>
          <p:cNvPr id="10" name="图片 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4948105" y="1891854"/>
            <a:ext cx="1222699" cy="465790"/>
          </a:xfrm>
          <a:prstGeom prst="rect">
            <a:avLst/>
          </a:prstGeom>
        </p:spPr>
      </p:pic>
      <p:sp>
        <p:nvSpPr>
          <p:cNvPr id="24" name="文本框 23"/>
          <p:cNvSpPr txBox="1"/>
          <p:nvPr/>
        </p:nvSpPr>
        <p:spPr>
          <a:xfrm>
            <a:off x="3805839" y="3370356"/>
            <a:ext cx="1782043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结构</a:t>
            </a:r>
          </a:p>
        </p:txBody>
      </p:sp>
      <p:sp>
        <p:nvSpPr>
          <p:cNvPr id="25" name="文本框 24"/>
          <p:cNvSpPr txBox="1"/>
          <p:nvPr/>
        </p:nvSpPr>
        <p:spPr>
          <a:xfrm>
            <a:off x="4913873" y="3361960"/>
            <a:ext cx="2176865" cy="438581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400" dirty="0">
                <a:latin typeface="微软雅黑" pitchFamily="34" charset="-122"/>
                <a:ea typeface="微软雅黑" pitchFamily="34" charset="-122"/>
              </a:rPr>
              <a:t>独体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10800000" flipV="1">
            <a:off x="606667" y="3314940"/>
            <a:ext cx="2112886" cy="1287873"/>
          </a:xfrm>
          <a:prstGeom prst="rect">
            <a:avLst/>
          </a:prstGeom>
        </p:spPr>
      </p:pic>
      <p:grpSp>
        <p:nvGrpSpPr>
          <p:cNvPr id="20" name="组合 19"/>
          <p:cNvGrpSpPr/>
          <p:nvPr/>
        </p:nvGrpSpPr>
        <p:grpSpPr>
          <a:xfrm>
            <a:off x="641482" y="1071562"/>
            <a:ext cx="2079180" cy="1968989"/>
            <a:chOff x="379999" y="1753368"/>
            <a:chExt cx="4320000" cy="4320000"/>
          </a:xfrm>
        </p:grpSpPr>
        <p:sp>
          <p:nvSpPr>
            <p:cNvPr id="21" name="矩形 20"/>
            <p:cNvSpPr/>
            <p:nvPr/>
          </p:nvSpPr>
          <p:spPr>
            <a:xfrm>
              <a:off x="379999" y="1753368"/>
              <a:ext cx="4320000" cy="4320000"/>
            </a:xfrm>
            <a:prstGeom prst="rect">
              <a:avLst/>
            </a:prstGeom>
            <a:noFill/>
            <a:ln w="38100">
              <a:solidFill>
                <a:schemeClr val="tx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/>
            </a:p>
          </p:txBody>
        </p:sp>
        <p:cxnSp>
          <p:nvCxnSpPr>
            <p:cNvPr id="28" name="直接连接符 27"/>
            <p:cNvCxnSpPr>
              <a:stCxn id="21" idx="1"/>
              <a:endCxn id="21" idx="3"/>
            </p:cNvCxnSpPr>
            <p:nvPr/>
          </p:nvCxnSpPr>
          <p:spPr>
            <a:xfrm>
              <a:off x="379999" y="3913368"/>
              <a:ext cx="4320000" cy="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  <p:cxnSp>
          <p:nvCxnSpPr>
            <p:cNvPr id="29" name="直接连接符 28"/>
            <p:cNvCxnSpPr>
              <a:stCxn id="21" idx="0"/>
              <a:endCxn id="21" idx="2"/>
            </p:cNvCxnSpPr>
            <p:nvPr/>
          </p:nvCxnSpPr>
          <p:spPr>
            <a:xfrm>
              <a:off x="2539999" y="1753368"/>
              <a:ext cx="0" cy="4320000"/>
            </a:xfrm>
            <a:prstGeom prst="line">
              <a:avLst/>
            </a:prstGeom>
            <a:ln w="28575">
              <a:prstDash val="sysDot"/>
            </a:ln>
          </p:spPr>
          <p:style>
            <a:lnRef idx="1">
              <a:schemeClr val="accent1"/>
            </a:lnRef>
            <a:fillRef idx="0">
              <a:schemeClr val="accent1"/>
            </a:fillRef>
            <a:effectRef idx="0">
              <a:schemeClr val="accent1"/>
            </a:effectRef>
            <a:fontRef idx="minor">
              <a:schemeClr val="tx1"/>
            </a:fontRef>
          </p:style>
        </p:cxnSp>
      </p:grpSp>
      <p:sp>
        <p:nvSpPr>
          <p:cNvPr id="30" name="文本框 25"/>
          <p:cNvSpPr txBox="1"/>
          <p:nvPr/>
        </p:nvSpPr>
        <p:spPr>
          <a:xfrm>
            <a:off x="574784" y="745866"/>
            <a:ext cx="2501457" cy="2469907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156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1" fill="hold">
                      <p:stCondLst>
                        <p:cond delay="indefinite"/>
                      </p:stCondLst>
                      <p:childTnLst>
                        <p:par>
                          <p:cTn id="42" fill="hold">
                            <p:stCondLst>
                              <p:cond delay="0"/>
                            </p:stCondLst>
                            <p:childTnLst>
                              <p:par>
                                <p:cTn id="4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9" grpId="0"/>
      <p:bldP spid="60" grpId="0"/>
      <p:bldP spid="61" grpId="0"/>
      <p:bldP spid="63" grpId="0"/>
      <p:bldP spid="64" grpId="0"/>
      <p:bldP spid="24" grpId="0"/>
      <p:bldP spid="25" grpId="0"/>
      <p:bldP spid="30" grpId="0"/>
    </p:bldLst>
  </p:timing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284999" y="1020704"/>
            <a:ext cx="3240000" cy="324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>
            <a:stCxn id="3" idx="1"/>
            <a:endCxn id="3" idx="3"/>
          </p:cNvCxnSpPr>
          <p:nvPr/>
        </p:nvCxnSpPr>
        <p:spPr>
          <a:xfrm>
            <a:off x="284999" y="2640704"/>
            <a:ext cx="3240000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>
            <a:stCxn id="3" idx="0"/>
            <a:endCxn id="3" idx="2"/>
          </p:cNvCxnSpPr>
          <p:nvPr/>
        </p:nvCxnSpPr>
        <p:spPr>
          <a:xfrm>
            <a:off x="1904999" y="1020704"/>
            <a:ext cx="0" cy="324000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265933" y="831727"/>
            <a:ext cx="2501457" cy="353173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2500" b="1" dirty="0">
                <a:solidFill>
                  <a:schemeClr val="tx1">
                    <a:lumMod val="50000"/>
                  </a:schemeClr>
                </a:solidFill>
                <a:latin typeface="华文楷体" panose="02010600040101010101" pitchFamily="2" charset="-122"/>
                <a:ea typeface="华文楷体" panose="02010600040101010101" pitchFamily="2" charset="-122"/>
              </a:rPr>
              <a:t>了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4144821" y="2031629"/>
            <a:ext cx="3999412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横撇的撇止于竖中线，且不宜长。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4176237" y="3360967"/>
            <a:ext cx="4526093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弯钩沿竖中线写，稍弯。</a:t>
            </a:r>
          </a:p>
        </p:txBody>
      </p:sp>
      <p:sp>
        <p:nvSpPr>
          <p:cNvPr id="9" name="椭圆 8"/>
          <p:cNvSpPr/>
          <p:nvPr/>
        </p:nvSpPr>
        <p:spPr>
          <a:xfrm rot="20005393">
            <a:off x="1876936" y="1656970"/>
            <a:ext cx="1083971" cy="521608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22" name="椭圆 21"/>
          <p:cNvSpPr/>
          <p:nvPr/>
        </p:nvSpPr>
        <p:spPr>
          <a:xfrm rot="16200000">
            <a:off x="1080711" y="2544439"/>
            <a:ext cx="1785301" cy="854276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4" name="圆角矩形 13"/>
          <p:cNvSpPr/>
          <p:nvPr/>
        </p:nvSpPr>
        <p:spPr>
          <a:xfrm>
            <a:off x="4586070" y="703449"/>
            <a:ext cx="1543526" cy="444818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书写指导</a:t>
            </a:r>
          </a:p>
        </p:txBody>
      </p:sp>
      <p:pic>
        <p:nvPicPr>
          <p:cNvPr id="2" name="图片 1" descr="女2举牌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4177" y="415195"/>
            <a:ext cx="494824" cy="693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6" grpId="0"/>
      <p:bldP spid="59" grpId="0"/>
      <p:bldP spid="61" grpId="0"/>
      <p:bldP spid="9" grpId="0" animBg="1"/>
      <p:bldP spid="9" grpId="1" animBg="1"/>
      <p:bldP spid="22" grpId="0" animBg="1"/>
    </p:bldLst>
  </p:timing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97871" y="963948"/>
            <a:ext cx="3240000" cy="324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>
            <a:stCxn id="3" idx="1"/>
            <a:endCxn id="3" idx="3"/>
          </p:cNvCxnSpPr>
          <p:nvPr/>
        </p:nvCxnSpPr>
        <p:spPr>
          <a:xfrm>
            <a:off x="397871" y="2583948"/>
            <a:ext cx="3240000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945682" y="1011246"/>
            <a:ext cx="0" cy="3239929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434539" y="672243"/>
            <a:ext cx="2501457" cy="353173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25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子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4221382" y="1897580"/>
            <a:ext cx="3489515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弯钩长。</a:t>
            </a:r>
          </a:p>
        </p:txBody>
      </p:sp>
      <p:sp>
        <p:nvSpPr>
          <p:cNvPr id="22" name="椭圆 21"/>
          <p:cNvSpPr/>
          <p:nvPr/>
        </p:nvSpPr>
        <p:spPr>
          <a:xfrm rot="16200000">
            <a:off x="1083771" y="2805837"/>
            <a:ext cx="1518661" cy="75734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21051005">
            <a:off x="545543" y="2162447"/>
            <a:ext cx="2625282" cy="469967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239196" y="2628815"/>
            <a:ext cx="445051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横写在横中线上，略长。</a:t>
            </a:r>
          </a:p>
        </p:txBody>
      </p:sp>
      <p:sp>
        <p:nvSpPr>
          <p:cNvPr id="11" name="圆角矩形 10"/>
          <p:cNvSpPr/>
          <p:nvPr/>
        </p:nvSpPr>
        <p:spPr>
          <a:xfrm>
            <a:off x="4586070" y="703449"/>
            <a:ext cx="1543526" cy="444818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书写指导</a:t>
            </a:r>
          </a:p>
        </p:txBody>
      </p:sp>
      <p:pic>
        <p:nvPicPr>
          <p:cNvPr id="12" name="图片 11" descr="女2举牌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4177" y="415195"/>
            <a:ext cx="494824" cy="693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xit" presetSubtype="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6" grpId="0"/>
      <p:bldP spid="61" grpId="0"/>
      <p:bldP spid="22" grpId="0" animBg="1"/>
      <p:bldP spid="22" grpId="1" animBg="1"/>
      <p:bldP spid="17" grpId="0" animBg="1"/>
      <p:bldP spid="19" grpId="0"/>
    </p:bldLst>
  </p:timing>
</p:sld>
</file>

<file path=ppt/slides/slide1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45959" y="951647"/>
            <a:ext cx="3240000" cy="324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>
            <a:stCxn id="3" idx="1"/>
            <a:endCxn id="3" idx="3"/>
          </p:cNvCxnSpPr>
          <p:nvPr/>
        </p:nvCxnSpPr>
        <p:spPr>
          <a:xfrm>
            <a:off x="345960" y="2571647"/>
            <a:ext cx="3239929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965959" y="987121"/>
            <a:ext cx="0" cy="3239929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435712" y="797925"/>
            <a:ext cx="2501457" cy="353173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25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4188128" y="1757166"/>
            <a:ext cx="3083456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撇从竖中线起笔。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4188128" y="2488402"/>
            <a:ext cx="397449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捺在撇的中上部起笔。</a:t>
            </a:r>
          </a:p>
        </p:txBody>
      </p:sp>
      <p:sp>
        <p:nvSpPr>
          <p:cNvPr id="9" name="椭圆 8"/>
          <p:cNvSpPr/>
          <p:nvPr/>
        </p:nvSpPr>
        <p:spPr>
          <a:xfrm rot="18959786">
            <a:off x="1696968" y="1579728"/>
            <a:ext cx="467786" cy="43324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21051005">
            <a:off x="1642935" y="2267561"/>
            <a:ext cx="449360" cy="423350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205943" y="3219638"/>
            <a:ext cx="445051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撇尖和捺脚持平。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715195" y="3661929"/>
            <a:ext cx="2501457" cy="16137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13" name="圆角矩形 12"/>
          <p:cNvSpPr/>
          <p:nvPr/>
        </p:nvSpPr>
        <p:spPr>
          <a:xfrm>
            <a:off x="4586070" y="703449"/>
            <a:ext cx="1543526" cy="444818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书写指导</a:t>
            </a:r>
          </a:p>
        </p:txBody>
      </p:sp>
      <p:pic>
        <p:nvPicPr>
          <p:cNvPr id="14" name="图片 13" descr="女2举牌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4177" y="415195"/>
            <a:ext cx="494824" cy="693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6" grpId="0"/>
      <p:bldP spid="59" grpId="0"/>
      <p:bldP spid="61" grpId="0"/>
      <p:bldP spid="9" grpId="0" animBg="1"/>
      <p:bldP spid="9" grpId="1" animBg="1"/>
      <p:bldP spid="17" grpId="0" animBg="1"/>
      <p:bldP spid="17" grpId="1" animBg="1"/>
      <p:bldP spid="19" grpId="0"/>
    </p:bldLst>
  </p:timing>
</p:sld>
</file>

<file path=ppt/slides/slide1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矩形 2"/>
          <p:cNvSpPr/>
          <p:nvPr/>
        </p:nvSpPr>
        <p:spPr>
          <a:xfrm>
            <a:off x="375487" y="882591"/>
            <a:ext cx="3240000" cy="3240000"/>
          </a:xfrm>
          <a:prstGeom prst="rect">
            <a:avLst/>
          </a:prstGeom>
          <a:noFill/>
          <a:ln w="38100">
            <a:solidFill>
              <a:schemeClr val="tx1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cxnSp>
        <p:nvCxnSpPr>
          <p:cNvPr id="18" name="直接连接符 17"/>
          <p:cNvCxnSpPr>
            <a:stCxn id="3" idx="1"/>
            <a:endCxn id="3" idx="3"/>
          </p:cNvCxnSpPr>
          <p:nvPr/>
        </p:nvCxnSpPr>
        <p:spPr>
          <a:xfrm>
            <a:off x="375487" y="2502591"/>
            <a:ext cx="3239929" cy="0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cxnSp>
        <p:nvCxnSpPr>
          <p:cNvPr id="23" name="直接连接符 22"/>
          <p:cNvCxnSpPr/>
          <p:nvPr/>
        </p:nvCxnSpPr>
        <p:spPr>
          <a:xfrm>
            <a:off x="1995487" y="977187"/>
            <a:ext cx="0" cy="3239929"/>
          </a:xfrm>
          <a:prstGeom prst="line">
            <a:avLst/>
          </a:prstGeom>
          <a:ln w="28575">
            <a:prstDash val="sysDot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6" name="文本框 25"/>
          <p:cNvSpPr txBox="1"/>
          <p:nvPr/>
        </p:nvSpPr>
        <p:spPr>
          <a:xfrm>
            <a:off x="438125" y="640447"/>
            <a:ext cx="2501457" cy="3531736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25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</a:p>
        </p:txBody>
      </p:sp>
      <p:sp>
        <p:nvSpPr>
          <p:cNvPr id="59" name="文本框 58"/>
          <p:cNvSpPr txBox="1"/>
          <p:nvPr/>
        </p:nvSpPr>
        <p:spPr>
          <a:xfrm>
            <a:off x="4078140" y="1594424"/>
            <a:ext cx="3083456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撇要写成竖撇。</a:t>
            </a:r>
          </a:p>
        </p:txBody>
      </p:sp>
      <p:sp>
        <p:nvSpPr>
          <p:cNvPr id="61" name="文本框 60"/>
          <p:cNvSpPr txBox="1"/>
          <p:nvPr/>
        </p:nvSpPr>
        <p:spPr>
          <a:xfrm>
            <a:off x="4078140" y="2325660"/>
            <a:ext cx="3974490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捺在撇的中下部起笔。</a:t>
            </a:r>
          </a:p>
        </p:txBody>
      </p:sp>
      <p:sp>
        <p:nvSpPr>
          <p:cNvPr id="9" name="椭圆 8"/>
          <p:cNvSpPr/>
          <p:nvPr/>
        </p:nvSpPr>
        <p:spPr>
          <a:xfrm rot="16980277">
            <a:off x="695157" y="2021960"/>
            <a:ext cx="2160316" cy="536469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7" name="椭圆 16"/>
          <p:cNvSpPr/>
          <p:nvPr/>
        </p:nvSpPr>
        <p:spPr>
          <a:xfrm rot="21051005">
            <a:off x="1720060" y="2469495"/>
            <a:ext cx="449360" cy="404553"/>
          </a:xfrm>
          <a:prstGeom prst="ellipse">
            <a:avLst/>
          </a:prstGeom>
          <a:noFill/>
          <a:ln w="38100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9" name="文本框 18"/>
          <p:cNvSpPr txBox="1"/>
          <p:nvPr/>
        </p:nvSpPr>
        <p:spPr>
          <a:xfrm>
            <a:off x="4095954" y="3056896"/>
            <a:ext cx="4450517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latin typeface="微软雅黑" pitchFamily="34" charset="-122"/>
                <a:ea typeface="微软雅黑" pitchFamily="34" charset="-122"/>
              </a:rPr>
              <a:t>撇尖比捺脚稍高。</a:t>
            </a:r>
          </a:p>
        </p:txBody>
      </p:sp>
      <p:cxnSp>
        <p:nvCxnSpPr>
          <p:cNvPr id="8" name="直接连接符 7"/>
          <p:cNvCxnSpPr/>
          <p:nvPr/>
        </p:nvCxnSpPr>
        <p:spPr>
          <a:xfrm>
            <a:off x="914250" y="3717816"/>
            <a:ext cx="2363249" cy="82978"/>
          </a:xfrm>
          <a:prstGeom prst="line">
            <a:avLst/>
          </a:prstGeom>
          <a:ln w="38100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</p:cxnSp>
      <p:sp>
        <p:nvSpPr>
          <p:cNvPr id="20" name="文本框 19"/>
          <p:cNvSpPr txBox="1"/>
          <p:nvPr/>
        </p:nvSpPr>
        <p:spPr>
          <a:xfrm>
            <a:off x="4078333" y="3637160"/>
            <a:ext cx="5045888" cy="392415"/>
          </a:xfrm>
          <a:prstGeom prst="rect">
            <a:avLst/>
          </a:prstGeom>
          <a:noFill/>
        </p:spPr>
        <p:txBody>
          <a:bodyPr wrap="square" lIns="68580" tIns="34290" rIns="68580" bIns="34290" rtlCol="0">
            <a:spAutoFit/>
          </a:bodyPr>
          <a:lstStyle/>
          <a:p>
            <a:r>
              <a:rPr lang="zh-CN" altLang="en-US" sz="21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注意写法上与“人”的区别。</a:t>
            </a:r>
          </a:p>
        </p:txBody>
      </p:sp>
      <p:sp>
        <p:nvSpPr>
          <p:cNvPr id="14" name="圆角矩形 13"/>
          <p:cNvSpPr/>
          <p:nvPr/>
        </p:nvSpPr>
        <p:spPr>
          <a:xfrm>
            <a:off x="4586070" y="703449"/>
            <a:ext cx="1543526" cy="444818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b="1" dirty="0">
                <a:latin typeface="微软雅黑" panose="020B0503020204020204" charset="-122"/>
                <a:ea typeface="微软雅黑" panose="020B0503020204020204" charset="-122"/>
              </a:rPr>
              <a:t>书写指导</a:t>
            </a:r>
          </a:p>
        </p:txBody>
      </p:sp>
      <p:pic>
        <p:nvPicPr>
          <p:cNvPr id="15" name="图片 14" descr="女2举牌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034177" y="415195"/>
            <a:ext cx="494824" cy="693896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9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 bldLvl="0" animBg="1"/>
      <p:bldP spid="26" grpId="0"/>
      <p:bldP spid="59" grpId="0"/>
      <p:bldP spid="61" grpId="0"/>
      <p:bldP spid="9" grpId="0" animBg="1"/>
      <p:bldP spid="9" grpId="1" animBg="1"/>
      <p:bldP spid="17" grpId="0" animBg="1"/>
      <p:bldP spid="17" grpId="1" animBg="1"/>
      <p:bldP spid="19" grpId="0"/>
      <p:bldP spid="20" grpId="0"/>
    </p:bldLst>
  </p:timing>
</p:sld>
</file>

<file path=ppt/slides/slide1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图片 1" descr="C:\Users\yaoay\Desktop\timg.jpgtimg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6027199" y="1432330"/>
            <a:ext cx="2459443" cy="2441930"/>
          </a:xfrm>
          <a:prstGeom prst="roundRect">
            <a:avLst/>
          </a:prstGeom>
          <a:noFill/>
          <a:ln>
            <a:noFill/>
          </a:ln>
        </p:spPr>
      </p:pic>
      <p:sp>
        <p:nvSpPr>
          <p:cNvPr id="3" name="矩形 2"/>
          <p:cNvSpPr>
            <a:spLocks noChangeArrowheads="1"/>
          </p:cNvSpPr>
          <p:nvPr/>
        </p:nvSpPr>
        <p:spPr bwMode="auto">
          <a:xfrm>
            <a:off x="1193789" y="3107353"/>
            <a:ext cx="636472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500" b="1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了</a:t>
            </a:r>
          </a:p>
        </p:txBody>
      </p:sp>
      <p:sp>
        <p:nvSpPr>
          <p:cNvPr id="6" name="左大括号 4"/>
          <p:cNvSpPr/>
          <p:nvPr/>
        </p:nvSpPr>
        <p:spPr bwMode="auto">
          <a:xfrm>
            <a:off x="2018787" y="3107353"/>
            <a:ext cx="308702" cy="886320"/>
          </a:xfrm>
          <a:prstGeom prst="leftBrace">
            <a:avLst>
              <a:gd name="adj1" fmla="val 8333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8" name="矩形 1"/>
          <p:cNvSpPr>
            <a:spLocks noChangeArrowheads="1"/>
          </p:cNvSpPr>
          <p:nvPr/>
        </p:nvSpPr>
        <p:spPr bwMode="auto">
          <a:xfrm>
            <a:off x="2222384" y="2548944"/>
            <a:ext cx="3804815" cy="191590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sz="3000" dirty="0">
                <a:solidFill>
                  <a:srgbClr val="000000"/>
                </a:solidFill>
                <a:latin typeface="Pinyin Adjust" pitchFamily="2" charset="0"/>
                <a:ea typeface="楷体" panose="02010609060101010101" pitchFamily="49" charset="-122"/>
              </a:rPr>
              <a:t> </a:t>
            </a:r>
            <a:r>
              <a:rPr lang="en-US" altLang="zh-CN" sz="3000" dirty="0">
                <a:solidFill>
                  <a:srgbClr val="000000"/>
                </a:solidFill>
                <a:latin typeface="Pinyin Adjust" pitchFamily="2" charset="0"/>
                <a:ea typeface="GB Pinyinok-B" panose="02010601030101010101" pitchFamily="2" charset="-122"/>
              </a:rPr>
              <a:t>le</a:t>
            </a:r>
            <a:r>
              <a:rPr lang="en-US" altLang="zh-CN" sz="3000" dirty="0">
                <a:solidFill>
                  <a:srgbClr val="000000"/>
                </a:solidFill>
                <a:latin typeface="Pinyin Adjust" pitchFamily="2" charset="0"/>
                <a:ea typeface="楷体" panose="02010609060101010101" pitchFamily="49" charset="-122"/>
              </a:rPr>
              <a:t>     </a:t>
            </a: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（黄了）</a:t>
            </a:r>
            <a:r>
              <a: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  <a:p>
            <a:pPr>
              <a:lnSpc>
                <a:spcPct val="200000"/>
              </a:lnSpc>
            </a:pPr>
            <a:r>
              <a:rPr lang="en-US" altLang="zh-CN" sz="3000" dirty="0">
                <a:solidFill>
                  <a:srgbClr val="000000"/>
                </a:solidFill>
                <a:latin typeface="Pinyin Adjust" pitchFamily="2" charset="0"/>
                <a:ea typeface="楷体" panose="02010609060101010101" pitchFamily="49" charset="-122"/>
              </a:rPr>
              <a:t> </a:t>
            </a:r>
            <a:r>
              <a:rPr lang="en-US" altLang="zh-CN" sz="3000" dirty="0" err="1">
                <a:solidFill>
                  <a:srgbClr val="000000"/>
                </a:solidFill>
                <a:latin typeface="Pinyin Adjust" pitchFamily="2" charset="0"/>
                <a:ea typeface="GB Pinyinok-B" panose="02010601030101010101" pitchFamily="2" charset="-122"/>
              </a:rPr>
              <a:t>liǎo</a:t>
            </a:r>
            <a:r>
              <a:rPr lang="en-US" altLang="zh-CN" sz="3000" dirty="0">
                <a:solidFill>
                  <a:srgbClr val="000000"/>
                </a:solidFill>
                <a:latin typeface="Pinyin Adjust" pitchFamily="2" charset="0"/>
                <a:ea typeface="楷体" panose="02010609060101010101" pitchFamily="49" charset="-122"/>
              </a:rPr>
              <a:t>   </a:t>
            </a: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（了解）</a:t>
            </a:r>
            <a:r>
              <a: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</p:txBody>
      </p:sp>
      <p:sp>
        <p:nvSpPr>
          <p:cNvPr id="12" name="矩形 11"/>
          <p:cNvSpPr/>
          <p:nvPr/>
        </p:nvSpPr>
        <p:spPr>
          <a:xfrm>
            <a:off x="506283" y="836290"/>
            <a:ext cx="5143863" cy="17312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多音字</a:t>
            </a:r>
            <a:r>
              <a:rPr lang="zh-CN" altLang="en-US" dirty="0" smtClean="0">
                <a:latin typeface="楷体" panose="02010609060101010101" pitchFamily="49" charset="-122"/>
                <a:ea typeface="楷体" panose="02010609060101010101" pitchFamily="49" charset="-122"/>
              </a:rPr>
              <a:t>    </a:t>
            </a:r>
            <a:r>
              <a:rPr lang="zh-CN" altLang="en-US" sz="2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是指一个字有</a:t>
            </a:r>
            <a:r>
              <a:rPr lang="zh-CN" altLang="en-US" sz="21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两个</a:t>
            </a:r>
            <a:r>
              <a:rPr lang="zh-CN" altLang="en-US" sz="2100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或</a:t>
            </a:r>
            <a:r>
              <a:rPr lang="zh-CN" altLang="en-US" sz="2100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两个以上</a:t>
            </a:r>
            <a:endParaRPr lang="en-US" altLang="zh-CN" sz="2100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zh-CN" altLang="en-US" sz="2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的读音，不同的读音表义不同，</a:t>
            </a:r>
            <a:endParaRPr lang="en-US" altLang="zh-CN" sz="2100" dirty="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  <a:p>
            <a:pPr>
              <a:lnSpc>
                <a:spcPct val="150000"/>
              </a:lnSpc>
            </a:pPr>
            <a:r>
              <a:rPr lang="en-US" altLang="zh-CN" sz="2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        </a:t>
            </a:r>
            <a:r>
              <a:rPr lang="zh-CN" altLang="en-US" sz="21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用法不同。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8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3" dur="5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8" dur="500"/>
                                        <p:tgtEl>
                                          <p:spTgt spid="8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" grpId="0"/>
      <p:bldP spid="6" grpId="0" animBg="1"/>
      <p:bldP spid="8" grpId="0" build="p"/>
      <p:bldP spid="12" grpId="0"/>
    </p:bldLst>
  </p:timing>
</p:sld>
</file>

<file path=ppt/slides/slide1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6" name="矩形 5"/>
          <p:cNvSpPr>
            <a:spLocks noChangeArrowheads="1"/>
          </p:cNvSpPr>
          <p:nvPr/>
        </p:nvSpPr>
        <p:spPr bwMode="auto">
          <a:xfrm>
            <a:off x="878189" y="2335072"/>
            <a:ext cx="891878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5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</a:p>
        </p:txBody>
      </p:sp>
      <p:sp>
        <p:nvSpPr>
          <p:cNvPr id="7" name="矩形 1"/>
          <p:cNvSpPr>
            <a:spLocks noChangeArrowheads="1"/>
          </p:cNvSpPr>
          <p:nvPr/>
        </p:nvSpPr>
        <p:spPr bwMode="auto">
          <a:xfrm>
            <a:off x="1982124" y="1895733"/>
            <a:ext cx="4081792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3000" dirty="0" err="1">
                <a:solidFill>
                  <a:srgbClr val="000000"/>
                </a:solidFill>
                <a:latin typeface="Pinyin Adjust" pitchFamily="2" charset="0"/>
                <a:ea typeface="GB Pinyinok-B" panose="02010601030101010101" pitchFamily="2" charset="-122"/>
              </a:rPr>
              <a:t>dà</a:t>
            </a:r>
            <a:r>
              <a:rPr lang="en-US" altLang="zh-CN" sz="2400" dirty="0">
                <a:solidFill>
                  <a:srgbClr val="00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  </a:t>
            </a: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（大雁）</a:t>
            </a:r>
            <a:r>
              <a: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</p:txBody>
      </p:sp>
      <p:sp>
        <p:nvSpPr>
          <p:cNvPr id="8" name="左大括号 18"/>
          <p:cNvSpPr/>
          <p:nvPr/>
        </p:nvSpPr>
        <p:spPr bwMode="auto">
          <a:xfrm>
            <a:off x="1896399" y="2270214"/>
            <a:ext cx="161002" cy="978313"/>
          </a:xfrm>
          <a:prstGeom prst="leftBrace">
            <a:avLst>
              <a:gd name="adj1" fmla="val 8354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2052" name="Picture 4" descr="https://timgsa.baidu.com/timg?image&amp;quality=80&amp;size=b9999_10000&amp;sec=1550423147461&amp;di=e9f9646599ce74f32a3eb5685d7ca4c4&amp;imgtype=0&amp;src=http%3A%2F%2Fpic26.photophoto.cn%2F20130129%2F0017031000148836_b.jpg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5404561" y="2526633"/>
            <a:ext cx="1969499" cy="2075447"/>
          </a:xfrm>
          <a:prstGeom prst="rect">
            <a:avLst/>
          </a:prstGeom>
          <a:noFill/>
        </p:spPr>
      </p:pic>
      <p:sp>
        <p:nvSpPr>
          <p:cNvPr id="2054" name="AutoShape 6" descr="http://img2.imgtn.bdimg.com/it/u=3341677442,4195752247&amp;fm=214&amp;gp=0.jp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sp>
        <p:nvSpPr>
          <p:cNvPr id="2056" name="AutoShape 8" descr="http://img2.imgtn.bdimg.com/it/u=3341677442,4195752247&amp;fm=214&amp;gp=0.jpg"/>
          <p:cNvSpPr>
            <a:spLocks noChangeAspect="1" noChangeArrowheads="1"/>
          </p:cNvSpPr>
          <p:nvPr/>
        </p:nvSpPr>
        <p:spPr bwMode="auto">
          <a:xfrm>
            <a:off x="116681" y="-108347"/>
            <a:ext cx="228600" cy="228601"/>
          </a:xfrm>
          <a:prstGeom prst="rect">
            <a:avLst/>
          </a:prstGeom>
          <a:noFill/>
        </p:spPr>
        <p:txBody>
          <a:bodyPr vert="horz" wrap="square" lIns="68580" tIns="34290" rIns="68580" bIns="34290" numCol="1" anchor="t" anchorCtr="0" compatLnSpc="1"/>
          <a:lstStyle/>
          <a:p>
            <a:endParaRPr lang="zh-CN" altLang="en-US"/>
          </a:p>
        </p:txBody>
      </p:sp>
      <p:pic>
        <p:nvPicPr>
          <p:cNvPr id="13" name="图片 12" descr="u=3341677442,4195752247&amp;fm=214&amp;gp=0.jpg"/>
          <p:cNvPicPr>
            <a:picLocks noChangeAspect="1"/>
          </p:cNvPicPr>
          <p:nvPr/>
        </p:nvPicPr>
        <p:blipFill rotWithShape="1"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/>
        </p:blipFill>
        <p:spPr>
          <a:xfrm flipH="1">
            <a:off x="5337120" y="767759"/>
            <a:ext cx="2384480" cy="1624263"/>
          </a:xfrm>
          <a:prstGeom prst="rect">
            <a:avLst/>
          </a:prstGeom>
        </p:spPr>
      </p:pic>
      <p:sp>
        <p:nvSpPr>
          <p:cNvPr id="14" name="矩形 1"/>
          <p:cNvSpPr>
            <a:spLocks noChangeArrowheads="1"/>
          </p:cNvSpPr>
          <p:nvPr/>
        </p:nvSpPr>
        <p:spPr bwMode="auto">
          <a:xfrm>
            <a:off x="2108455" y="2622365"/>
            <a:ext cx="4081792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sz="3000" dirty="0" err="1">
                <a:solidFill>
                  <a:srgbClr val="000000"/>
                </a:solidFill>
                <a:latin typeface="Pinyin Adjust" pitchFamily="2" charset="0"/>
                <a:ea typeface="GB Pinyinok-B" panose="02010601030101010101" pitchFamily="2" charset="-122"/>
              </a:rPr>
              <a:t>dài</a:t>
            </a:r>
            <a:r>
              <a:rPr lang="en-US" altLang="zh-CN" sz="3000" dirty="0">
                <a:solidFill>
                  <a:srgbClr val="000000"/>
                </a:solidFill>
                <a:latin typeface="Pinyin Adjust" pitchFamily="2" charset="0"/>
                <a:ea typeface="GB Pinyinok-B" panose="02010601030101010101" pitchFamily="2" charset="-122"/>
              </a:rPr>
              <a:t> </a:t>
            </a:r>
            <a:r>
              <a: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（大夫）</a:t>
            </a:r>
            <a:r>
              <a: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32" dur="1000"/>
                                        <p:tgtEl>
                                          <p:spTgt spid="1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3" fill="hold">
                      <p:stCondLst>
                        <p:cond delay="indefinite"/>
                      </p:stCondLst>
                      <p:childTnLst>
                        <p:par>
                          <p:cTn id="34" fill="hold">
                            <p:stCondLst>
                              <p:cond delay="0"/>
                            </p:stCondLst>
                            <p:childTnLst>
                              <p:par>
                                <p:cTn id="35" presetID="17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#ppt_w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0" dur="500" fill="hold"/>
                                        <p:tgtEl>
                                          <p:spTgt spid="205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/>
      <p:bldP spid="7" grpId="0" build="p"/>
      <p:bldP spid="8" grpId="0" animBg="1"/>
      <p:bldP spid="14" grpId="0" build="p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副标题 2"/>
          <p:cNvSpPr>
            <a:spLocks noGrp="1"/>
          </p:cNvSpPr>
          <p:nvPr>
            <p:ph type="subTitle" idx="4294967295"/>
          </p:nvPr>
        </p:nvSpPr>
        <p:spPr>
          <a:xfrm>
            <a:off x="388144" y="1666875"/>
            <a:ext cx="8252222" cy="2689622"/>
          </a:xfrm>
          <a:prstGeom prst="rect">
            <a:avLst/>
          </a:prstGeom>
        </p:spPr>
        <p:txBody>
          <a:bodyPr>
            <a:normAutofit/>
          </a:bodyPr>
          <a:lstStyle/>
          <a:p>
            <a:pPr marL="266700" indent="-266700" defTabSz="3429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b="1" dirty="0">
                <a:latin typeface="楷体" pitchFamily="49" charset="-122"/>
                <a:ea typeface="楷体" pitchFamily="49" charset="-122"/>
                <a:sym typeface="+mn-ea"/>
              </a:rPr>
              <a:t>1.</a:t>
            </a:r>
            <a:r>
              <a:rPr lang="zh-CN" altLang="en-US" b="1" dirty="0">
                <a:latin typeface="楷体" pitchFamily="49" charset="-122"/>
                <a:ea typeface="楷体" pitchFamily="49" charset="-122"/>
                <a:sym typeface="+mn-ea"/>
              </a:rPr>
              <a:t>会认“秋、气”等</a:t>
            </a:r>
            <a:r>
              <a:rPr lang="en-US" altLang="zh-CN" b="1" dirty="0">
                <a:latin typeface="楷体" pitchFamily="49" charset="-122"/>
                <a:ea typeface="楷体" pitchFamily="49" charset="-122"/>
                <a:sym typeface="+mn-ea"/>
              </a:rPr>
              <a:t>10</a:t>
            </a:r>
            <a:r>
              <a:rPr lang="zh-CN" altLang="en-US" b="1" dirty="0">
                <a:latin typeface="楷体" pitchFamily="49" charset="-122"/>
                <a:ea typeface="楷体" pitchFamily="49" charset="-122"/>
                <a:sym typeface="+mn-ea"/>
              </a:rPr>
              <a:t>个生字和木字旁、口字旁、人字头</a:t>
            </a:r>
            <a:r>
              <a:rPr lang="en-US" altLang="zh-CN" b="1" dirty="0">
                <a:latin typeface="楷体" pitchFamily="49" charset="-122"/>
                <a:ea typeface="楷体" pitchFamily="49" charset="-122"/>
                <a:sym typeface="+mn-ea"/>
              </a:rPr>
              <a:t>3</a:t>
            </a:r>
            <a:r>
              <a:rPr lang="zh-CN" altLang="en-US" b="1" dirty="0">
                <a:latin typeface="楷体" pitchFamily="49" charset="-122"/>
                <a:ea typeface="楷体" pitchFamily="49" charset="-122"/>
                <a:sym typeface="+mn-ea"/>
              </a:rPr>
              <a:t>个偏旁，会写“了、子”等</a:t>
            </a:r>
            <a:r>
              <a:rPr lang="en-US" altLang="zh-CN" b="1" dirty="0">
                <a:latin typeface="楷体" pitchFamily="49" charset="-122"/>
                <a:ea typeface="楷体" pitchFamily="49" charset="-122"/>
                <a:sym typeface="+mn-ea"/>
              </a:rPr>
              <a:t>4</a:t>
            </a:r>
            <a:r>
              <a:rPr lang="zh-CN" altLang="en-US" b="1" dirty="0">
                <a:latin typeface="楷体" pitchFamily="49" charset="-122"/>
                <a:ea typeface="楷体" pitchFamily="49" charset="-122"/>
                <a:sym typeface="+mn-ea"/>
              </a:rPr>
              <a:t>个生字和横撇</a:t>
            </a:r>
            <a:r>
              <a:rPr lang="en-US" altLang="zh-CN" b="1" dirty="0">
                <a:latin typeface="楷体" pitchFamily="49" charset="-122"/>
                <a:ea typeface="楷体" pitchFamily="49" charset="-122"/>
                <a:sym typeface="+mn-ea"/>
              </a:rPr>
              <a:t>1</a:t>
            </a:r>
            <a:r>
              <a:rPr lang="zh-CN" altLang="en-US" b="1" dirty="0">
                <a:latin typeface="楷体" pitchFamily="49" charset="-122"/>
                <a:ea typeface="楷体" pitchFamily="49" charset="-122"/>
                <a:sym typeface="+mn-ea"/>
              </a:rPr>
              <a:t>个笔画。 </a:t>
            </a:r>
            <a:endParaRPr lang="en-US" altLang="zh-CN" b="1" dirty="0">
              <a:latin typeface="楷体" pitchFamily="49" charset="-122"/>
              <a:ea typeface="楷体" pitchFamily="49" charset="-122"/>
              <a:sym typeface="+mn-ea"/>
            </a:endParaRPr>
          </a:p>
          <a:p>
            <a:pPr marL="266700" indent="-266700" defTabSz="3429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b="1" dirty="0">
                <a:latin typeface="楷体" pitchFamily="49" charset="-122"/>
                <a:ea typeface="楷体" pitchFamily="49" charset="-122"/>
                <a:sym typeface="+mn-ea"/>
              </a:rPr>
              <a:t>2.</a:t>
            </a:r>
            <a:r>
              <a:rPr lang="zh-CN" altLang="en-US" b="1" dirty="0">
                <a:latin typeface="楷体" pitchFamily="49" charset="-122"/>
                <a:ea typeface="楷体" pitchFamily="49" charset="-122"/>
                <a:sym typeface="+mn-ea"/>
              </a:rPr>
              <a:t>了解课文大概内容。认识自然段。</a:t>
            </a:r>
            <a:endParaRPr lang="en-US" altLang="zh-CN" b="1" dirty="0">
              <a:latin typeface="楷体" pitchFamily="49" charset="-122"/>
              <a:ea typeface="楷体" pitchFamily="49" charset="-122"/>
              <a:sym typeface="+mn-ea"/>
            </a:endParaRPr>
          </a:p>
          <a:p>
            <a:pPr marL="266700" indent="-266700" defTabSz="342900" fontAlgn="base">
              <a:lnSpc>
                <a:spcPct val="200000"/>
              </a:lnSpc>
              <a:spcBef>
                <a:spcPct val="0"/>
              </a:spcBef>
              <a:spcAft>
                <a:spcPct val="0"/>
              </a:spcAft>
              <a:buNone/>
              <a:defRPr/>
            </a:pPr>
            <a:r>
              <a:rPr lang="en-US" altLang="zh-CN" b="1" dirty="0">
                <a:latin typeface="楷体" pitchFamily="49" charset="-122"/>
                <a:ea typeface="楷体" pitchFamily="49" charset="-122"/>
                <a:sym typeface="+mn-ea"/>
              </a:rPr>
              <a:t>3.</a:t>
            </a:r>
            <a:r>
              <a:rPr lang="zh-CN" altLang="en-US" b="1" dirty="0">
                <a:latin typeface="楷体" pitchFamily="49" charset="-122"/>
                <a:ea typeface="楷体" pitchFamily="49" charset="-122"/>
                <a:sym typeface="+mn-ea"/>
              </a:rPr>
              <a:t>结合插图初步了解秋天的特征，知道秋天是个美丽的季节。</a:t>
            </a:r>
            <a:endParaRPr lang="zh-CN" altLang="en-US" b="1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0" name="圆角矩形 9"/>
          <p:cNvSpPr/>
          <p:nvPr/>
        </p:nvSpPr>
        <p:spPr>
          <a:xfrm>
            <a:off x="3687220" y="843883"/>
            <a:ext cx="2208419" cy="503723"/>
          </a:xfrm>
          <a:prstGeom prst="roundRect">
            <a:avLst>
              <a:gd name="adj" fmla="val 50000"/>
            </a:avLst>
          </a:prstGeom>
          <a:noFill/>
          <a:ln w="28575" cap="flat" cmpd="sng" algn="ctr">
            <a:solidFill>
              <a:srgbClr val="A1C450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algn="ctr">
              <a:defRPr/>
            </a:pPr>
            <a:r>
              <a:rPr lang="zh-CN" altLang="en-US" sz="21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charset="-122"/>
                <a:ea typeface="微软雅黑" panose="020B0503020204020204" charset="-122"/>
              </a:rPr>
              <a:t>本课目标</a:t>
            </a:r>
          </a:p>
        </p:txBody>
      </p:sp>
      <p:pic>
        <p:nvPicPr>
          <p:cNvPr id="11" name="图片 10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01128" y="504003"/>
            <a:ext cx="777830" cy="887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2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3"/>
          <p:cNvSpPr>
            <a:spLocks noChangeArrowheads="1"/>
          </p:cNvSpPr>
          <p:nvPr/>
        </p:nvSpPr>
        <p:spPr bwMode="auto">
          <a:xfrm>
            <a:off x="915561" y="2223444"/>
            <a:ext cx="885422" cy="761747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r>
              <a:rPr lang="zh-CN" altLang="en-US" sz="45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会</a:t>
            </a:r>
          </a:p>
        </p:txBody>
      </p:sp>
      <p:sp>
        <p:nvSpPr>
          <p:cNvPr id="3" name="矩形 1"/>
          <p:cNvSpPr>
            <a:spLocks noChangeArrowheads="1"/>
          </p:cNvSpPr>
          <p:nvPr/>
        </p:nvSpPr>
        <p:spPr bwMode="auto">
          <a:xfrm>
            <a:off x="1986725" y="1823544"/>
            <a:ext cx="3427486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sz="2400" dirty="0">
                <a:solidFill>
                  <a:srgbClr val="00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</a:t>
            </a:r>
            <a:r>
              <a:rPr lang="en-US" altLang="zh-CN" sz="3000" dirty="0" err="1">
                <a:solidFill>
                  <a:srgbClr val="000000"/>
                </a:solidFill>
                <a:latin typeface="Pinyin Adjust" pitchFamily="2" charset="0"/>
                <a:ea typeface="GB Pinyinok-B" panose="02010601030101010101" pitchFamily="2" charset="-122"/>
              </a:rPr>
              <a:t>huì</a:t>
            </a:r>
            <a:r>
              <a:rPr lang="en-US" altLang="zh-CN" sz="2400" dirty="0">
                <a:solidFill>
                  <a:srgbClr val="000000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   </a:t>
            </a: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（开会）</a:t>
            </a:r>
            <a:r>
              <a: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</p:txBody>
      </p:sp>
      <p:sp>
        <p:nvSpPr>
          <p:cNvPr id="4" name="左大括号 18"/>
          <p:cNvSpPr/>
          <p:nvPr/>
        </p:nvSpPr>
        <p:spPr bwMode="auto">
          <a:xfrm>
            <a:off x="1846858" y="2161929"/>
            <a:ext cx="174448" cy="1014408"/>
          </a:xfrm>
          <a:prstGeom prst="leftBrace">
            <a:avLst>
              <a:gd name="adj1" fmla="val 8354"/>
              <a:gd name="adj2" fmla="val 50000"/>
            </a:avLst>
          </a:prstGeom>
          <a:noFill/>
          <a:ln w="9525" algn="ctr">
            <a:solidFill>
              <a:schemeClr val="tx1"/>
            </a:solidFill>
            <a:round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lIns="68580" tIns="34290" rIns="68580" bIns="34290"/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 eaLnBrk="1" hangingPunct="1">
              <a:buFont typeface="Arial" panose="020B0604020202020204" pitchFamily="34" charset="0"/>
              <a:buNone/>
            </a:pPr>
            <a:endParaRPr lang="zh-CN" altLang="en-US" sz="2400">
              <a:solidFill>
                <a:srgbClr val="000000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1"/>
          <p:cNvSpPr>
            <a:spLocks noChangeArrowheads="1"/>
          </p:cNvSpPr>
          <p:nvPr/>
        </p:nvSpPr>
        <p:spPr bwMode="auto">
          <a:xfrm>
            <a:off x="2113056" y="2604318"/>
            <a:ext cx="3102634" cy="992579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68580" tIns="34290" rIns="68580" bIns="34290">
            <a:spAutoFit/>
          </a:bodyPr>
          <a:lstStyle>
            <a:lvl1pPr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1pPr>
            <a:lvl2pPr marL="742950" indent="-28575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2pPr>
            <a:lvl3pPr marL="11430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3pPr>
            <a:lvl4pPr marL="16002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4pPr>
            <a:lvl5pPr marL="2057400" indent="-228600"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5pPr>
            <a:lvl6pPr marL="25146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6pPr>
            <a:lvl7pPr marL="29718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7pPr>
            <a:lvl8pPr marL="34290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8pPr>
            <a:lvl9pPr marL="3886200" indent="-228600" eaLnBrk="0" fontAlgn="base" hangingPunct="0">
              <a:spcBef>
                <a:spcPct val="0"/>
              </a:spcBef>
              <a:spcAft>
                <a:spcPct val="0"/>
              </a:spcAft>
              <a:defRPr>
                <a:solidFill>
                  <a:schemeClr val="tx1"/>
                </a:solidFill>
                <a:latin typeface="Arial" panose="020B0604020202020204" pitchFamily="34" charset="0"/>
                <a:ea typeface="宋体" panose="02010600030101010101" pitchFamily="2" charset="-122"/>
              </a:defRPr>
            </a:lvl9pPr>
          </a:lstStyle>
          <a:p>
            <a:pPr>
              <a:lnSpc>
                <a:spcPct val="200000"/>
              </a:lnSpc>
            </a:pPr>
            <a:r>
              <a:rPr lang="en-US" altLang="zh-CN" sz="3000" dirty="0" err="1">
                <a:solidFill>
                  <a:srgbClr val="000000"/>
                </a:solidFill>
                <a:latin typeface="Pinyin Adjust" pitchFamily="2" charset="0"/>
                <a:ea typeface="GB Pinyinok-B" panose="02010601030101010101" pitchFamily="2" charset="-122"/>
              </a:rPr>
              <a:t>kuài</a:t>
            </a:r>
            <a:r>
              <a: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（会计）</a:t>
            </a:r>
            <a:r>
              <a:rPr lang="en-US" altLang="zh-CN" sz="2400" dirty="0">
                <a:solidFill>
                  <a:srgbClr val="00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</a:p>
        </p:txBody>
      </p:sp>
      <p:pic>
        <p:nvPicPr>
          <p:cNvPr id="5" name="图片 4"/>
          <p:cNvPicPr>
            <a:picLocks noChangeAspect="1"/>
          </p:cNvPicPr>
          <p:nvPr/>
        </p:nvPicPr>
        <p:blipFill>
          <a:blip r:embed="rId3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rot="515765">
            <a:off x="5026198" y="-2296"/>
            <a:ext cx="3742857" cy="2671429"/>
          </a:xfrm>
          <a:prstGeom prst="rect">
            <a:avLst/>
          </a:prstGeom>
        </p:spPr>
      </p:pic>
      <p:pic>
        <p:nvPicPr>
          <p:cNvPr id="8" name="图片 7"/>
          <p:cNvPicPr>
            <a:picLocks noChangeAspect="1"/>
          </p:cNvPicPr>
          <p:nvPr/>
        </p:nvPicPr>
        <p:blipFill>
          <a:blip r:embed="rId4" cstate="email">
            <a:clrChange>
              <a:clrFrom>
                <a:srgbClr val="F6F6F6"/>
              </a:clrFrom>
              <a:clrTo>
                <a:srgbClr val="F6F6F6">
                  <a:alpha val="0"/>
                </a:srgbClr>
              </a:clrTo>
            </a:clrChange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6109889" y="2816123"/>
            <a:ext cx="1840319" cy="185443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1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6" presetClass="entr" presetSubtype="2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Vertical)">
                                      <p:cBhvr>
                                        <p:cTn id="24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9" dur="5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4" dur="5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  <p:bldP spid="3" grpId="0" build="p"/>
      <p:bldP spid="4" grpId="0" animBg="1"/>
      <p:bldP spid="7" grpId="0" build="p"/>
    </p:bldLst>
  </p:timing>
</p:sld>
</file>

<file path=ppt/slides/slide2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矩形 7"/>
          <p:cNvSpPr/>
          <p:nvPr/>
        </p:nvSpPr>
        <p:spPr>
          <a:xfrm>
            <a:off x="1328401" y="2264505"/>
            <a:ext cx="6485096" cy="6924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二声：一（ </a:t>
            </a:r>
            <a:r>
              <a:rPr lang="en-US" altLang="zh-CN" sz="2700" b="1" dirty="0" err="1">
                <a:solidFill>
                  <a:srgbClr val="E04236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yí</a:t>
            </a:r>
            <a:r>
              <a:rPr lang="en-US" altLang="zh-CN" sz="27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700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）片片、一（ </a:t>
            </a:r>
            <a:r>
              <a:rPr lang="en-US" altLang="zh-CN" sz="2700" b="1" dirty="0" err="1">
                <a:solidFill>
                  <a:srgbClr val="E04236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yí</a:t>
            </a:r>
            <a:r>
              <a:rPr lang="zh-CN" altLang="en-US" sz="2700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）会儿</a:t>
            </a:r>
          </a:p>
        </p:txBody>
      </p:sp>
      <p:sp>
        <p:nvSpPr>
          <p:cNvPr id="4" name="圆角矩形标注 7"/>
          <p:cNvSpPr/>
          <p:nvPr/>
        </p:nvSpPr>
        <p:spPr>
          <a:xfrm>
            <a:off x="5101119" y="1328874"/>
            <a:ext cx="3278500" cy="535645"/>
          </a:xfrm>
          <a:prstGeom prst="wedgeRoundRectCallout">
            <a:avLst>
              <a:gd name="adj1" fmla="val -62494"/>
              <a:gd name="adj2" fmla="val 21329"/>
              <a:gd name="adj3" fmla="val 16667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dirty="0">
              <a:solidFill>
                <a:schemeClr val="bg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328401" y="1392847"/>
            <a:ext cx="3572371" cy="6924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注意“</a:t>
            </a:r>
            <a:r>
              <a:rPr lang="zh-CN" altLang="en-US" sz="2700" dirty="0">
                <a:solidFill>
                  <a:srgbClr val="FF000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</a:t>
            </a:r>
            <a:r>
              <a:rPr lang="zh-CN" altLang="en-US" sz="2700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”字的读音。</a:t>
            </a:r>
          </a:p>
        </p:txBody>
      </p:sp>
      <p:sp>
        <p:nvSpPr>
          <p:cNvPr id="9" name="矩形 8"/>
          <p:cNvSpPr/>
          <p:nvPr/>
        </p:nvSpPr>
        <p:spPr>
          <a:xfrm>
            <a:off x="1328402" y="3136165"/>
            <a:ext cx="5691416" cy="6924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四声：一（</a:t>
            </a:r>
            <a:r>
              <a:rPr lang="en-US" altLang="zh-CN" sz="2700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700" b="1" dirty="0" err="1">
                <a:solidFill>
                  <a:srgbClr val="E04236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yì</a:t>
            </a:r>
            <a:r>
              <a:rPr lang="en-US" altLang="zh-CN" sz="2700" dirty="0">
                <a:solidFill>
                  <a:srgbClr val="0070C0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2700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）群大雁</a:t>
            </a:r>
          </a:p>
        </p:txBody>
      </p:sp>
      <p:sp>
        <p:nvSpPr>
          <p:cNvPr id="10" name="矩形 9"/>
          <p:cNvSpPr/>
          <p:nvPr/>
        </p:nvSpPr>
        <p:spPr>
          <a:xfrm>
            <a:off x="1328402" y="4007824"/>
            <a:ext cx="3572371" cy="6924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700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一声：一（</a:t>
            </a:r>
            <a:r>
              <a:rPr lang="en-US" altLang="zh-CN" sz="2700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2700" b="1" dirty="0" err="1">
                <a:solidFill>
                  <a:srgbClr val="E04236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yī</a:t>
            </a:r>
            <a:r>
              <a:rPr lang="en-US" altLang="zh-CN" sz="2700" b="1" dirty="0">
                <a:solidFill>
                  <a:srgbClr val="E04236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 </a:t>
            </a:r>
            <a:r>
              <a:rPr lang="zh-CN" altLang="en-US" sz="2700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）字</a:t>
            </a:r>
          </a:p>
        </p:txBody>
      </p:sp>
      <p:sp>
        <p:nvSpPr>
          <p:cNvPr id="11" name="矩形 10"/>
          <p:cNvSpPr/>
          <p:nvPr/>
        </p:nvSpPr>
        <p:spPr>
          <a:xfrm>
            <a:off x="5233632" y="1328874"/>
            <a:ext cx="3572371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但“一”不是多音字。</a:t>
            </a:r>
          </a:p>
        </p:txBody>
      </p:sp>
      <p:sp>
        <p:nvSpPr>
          <p:cNvPr id="15" name="圆角矩形 14"/>
          <p:cNvSpPr/>
          <p:nvPr/>
        </p:nvSpPr>
        <p:spPr>
          <a:xfrm>
            <a:off x="3687220" y="693859"/>
            <a:ext cx="2208419" cy="503723"/>
          </a:xfrm>
          <a:prstGeom prst="roundRect">
            <a:avLst>
              <a:gd name="adj" fmla="val 50000"/>
            </a:avLst>
          </a:prstGeom>
          <a:noFill/>
          <a:ln w="28575" cap="flat" cmpd="sng" algn="ctr">
            <a:solidFill>
              <a:srgbClr val="A1C450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algn="ctr">
              <a:defRPr/>
            </a:pPr>
            <a:r>
              <a:rPr lang="zh-CN" altLang="en-US" sz="21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charset="-122"/>
                <a:ea typeface="微软雅黑" panose="020B0503020204020204" charset="-122"/>
              </a:rPr>
              <a:t>朗读练习</a:t>
            </a:r>
          </a:p>
        </p:txBody>
      </p:sp>
      <p:pic>
        <p:nvPicPr>
          <p:cNvPr id="16" name="图片 15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01128" y="353979"/>
            <a:ext cx="777830" cy="887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  <p:bldP spid="4" grpId="0" animBg="1"/>
      <p:bldP spid="9" grpId="0"/>
      <p:bldP spid="10" grpId="0"/>
      <p:bldP spid="11" grpId="0"/>
      <p:bldP spid="15" grpId="0" bldLvl="0" animBg="1"/>
    </p:bldLst>
  </p:timing>
</p:sld>
</file>

<file path=ppt/slides/slide2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圆角矩形标注 7"/>
          <p:cNvSpPr/>
          <p:nvPr/>
        </p:nvSpPr>
        <p:spPr>
          <a:xfrm>
            <a:off x="959155" y="1739661"/>
            <a:ext cx="4259355" cy="628493"/>
          </a:xfrm>
          <a:prstGeom prst="wedgeRoundRectCallout">
            <a:avLst>
              <a:gd name="adj1" fmla="val -42827"/>
              <a:gd name="adj2" fmla="val 35734"/>
              <a:gd name="adj3" fmla="val 16667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 dirty="0">
              <a:solidFill>
                <a:schemeClr val="bg1"/>
              </a:solidFill>
            </a:endParaRPr>
          </a:p>
        </p:txBody>
      </p:sp>
      <p:sp>
        <p:nvSpPr>
          <p:cNvPr id="5" name="矩形 4"/>
          <p:cNvSpPr/>
          <p:nvPr/>
        </p:nvSpPr>
        <p:spPr>
          <a:xfrm>
            <a:off x="1051079" y="941420"/>
            <a:ext cx="3572371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课文一共有几个自然段？</a:t>
            </a:r>
          </a:p>
        </p:txBody>
      </p:sp>
      <p:sp>
        <p:nvSpPr>
          <p:cNvPr id="8" name="矩形 7"/>
          <p:cNvSpPr/>
          <p:nvPr/>
        </p:nvSpPr>
        <p:spPr>
          <a:xfrm>
            <a:off x="1265972" y="1714261"/>
            <a:ext cx="3572371" cy="55399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全文一共有三个自然段。</a:t>
            </a:r>
          </a:p>
        </p:txBody>
      </p:sp>
      <p:pic>
        <p:nvPicPr>
          <p:cNvPr id="9" name="图片 8" descr="F:\小学资料\各地老师教案ppt样例\ppt图片素材\ppt图片素材\男1站着疑惑.png男1站着疑惑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>
          <a:xfrm>
            <a:off x="7420893" y="2955175"/>
            <a:ext cx="873919" cy="1665032"/>
          </a:xfrm>
          <a:prstGeom prst="rect">
            <a:avLst/>
          </a:prstGeom>
        </p:spPr>
      </p:pic>
      <p:sp>
        <p:nvSpPr>
          <p:cNvPr id="10" name="矩形 9"/>
          <p:cNvSpPr/>
          <p:nvPr/>
        </p:nvSpPr>
        <p:spPr>
          <a:xfrm>
            <a:off x="1063778" y="2630520"/>
            <a:ext cx="5743422" cy="623248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课文一共介绍了秋天的几种事物？</a:t>
            </a:r>
          </a:p>
        </p:txBody>
      </p:sp>
      <p:sp>
        <p:nvSpPr>
          <p:cNvPr id="11" name="圆角矩形标注 11"/>
          <p:cNvSpPr/>
          <p:nvPr/>
        </p:nvSpPr>
        <p:spPr>
          <a:xfrm>
            <a:off x="1073455" y="3441461"/>
            <a:ext cx="4037899" cy="576899"/>
          </a:xfrm>
          <a:prstGeom prst="wedgeRoundRectCallout">
            <a:avLst>
              <a:gd name="adj1" fmla="val -42827"/>
              <a:gd name="adj2" fmla="val 35734"/>
              <a:gd name="adj3" fmla="val 16667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2100">
              <a:solidFill>
                <a:schemeClr val="bg1"/>
              </a:solidFill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1265971" y="3441442"/>
            <a:ext cx="3955388" cy="553998"/>
          </a:xfrm>
          <a:prstGeom prst="rect">
            <a:avLst/>
          </a:prstGeom>
          <a:noFill/>
          <a:ln>
            <a:noFill/>
          </a:ln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100" dirty="0">
                <a:solidFill>
                  <a:schemeClr val="bg1"/>
                </a:solidFill>
                <a:latin typeface="微软雅黑" pitchFamily="34" charset="-122"/>
                <a:ea typeface="微软雅黑" pitchFamily="34" charset="-122"/>
              </a:rPr>
              <a:t>天气  树叶  天空  大雁 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7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8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  <p:bldP spid="8" grpId="0"/>
      <p:bldP spid="10" grpId="0"/>
      <p:bldP spid="11" grpId="0" animBg="1"/>
      <p:bldP spid="12" grpId="0"/>
    </p:bldLst>
  </p:timing>
</p:sld>
</file>

<file path=ppt/slides/slide2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Picture 2"/>
          <p:cNvPicPr>
            <a:picLocks noChangeAspect="1" noChangeArrowheads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>
            <a:off x="322984" y="2547987"/>
            <a:ext cx="1525630" cy="1503647"/>
          </a:xfrm>
          <a:prstGeom prst="rect">
            <a:avLst/>
          </a:prstGeom>
          <a:noFill/>
        </p:spPr>
      </p:pic>
      <p:pic>
        <p:nvPicPr>
          <p:cNvPr id="3" name="Picture 2"/>
          <p:cNvPicPr>
            <a:picLocks noChangeAspect="1" noChangeArrowheads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 bwMode="auto">
          <a:xfrm flipH="1">
            <a:off x="6912142" y="2115826"/>
            <a:ext cx="1591229" cy="1591229"/>
          </a:xfrm>
          <a:prstGeom prst="rect">
            <a:avLst/>
          </a:prstGeom>
          <a:noFill/>
        </p:spPr>
      </p:pic>
      <p:grpSp>
        <p:nvGrpSpPr>
          <p:cNvPr id="4" name="组合 3"/>
          <p:cNvGrpSpPr/>
          <p:nvPr/>
        </p:nvGrpSpPr>
        <p:grpSpPr>
          <a:xfrm>
            <a:off x="333250" y="965172"/>
            <a:ext cx="2580773" cy="776037"/>
            <a:chOff x="1395664" y="1227221"/>
            <a:chExt cx="3441031" cy="1034716"/>
          </a:xfrm>
          <a:solidFill>
            <a:srgbClr val="A1C450"/>
          </a:solidFill>
        </p:grpSpPr>
        <p:sp>
          <p:nvSpPr>
            <p:cNvPr id="5" name="矩形标注 4"/>
            <p:cNvSpPr/>
            <p:nvPr/>
          </p:nvSpPr>
          <p:spPr>
            <a:xfrm>
              <a:off x="1395664" y="1227221"/>
              <a:ext cx="3441031" cy="1034716"/>
            </a:xfrm>
            <a:prstGeom prst="wedgeRoundRectCallout">
              <a:avLst>
                <a:gd name="adj1" fmla="val -14928"/>
                <a:gd name="adj2" fmla="val 111596"/>
                <a:gd name="adj3" fmla="val 166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6" name="矩形 5"/>
            <p:cNvSpPr/>
            <p:nvPr/>
          </p:nvSpPr>
          <p:spPr>
            <a:xfrm>
              <a:off x="1555249" y="1274381"/>
              <a:ext cx="3209255" cy="851297"/>
            </a:xfrm>
            <a:prstGeom prst="wedgeRoundRectCallou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什么是自然段？</a:t>
              </a:r>
            </a:p>
          </p:txBody>
        </p:sp>
      </p:grpSp>
      <p:grpSp>
        <p:nvGrpSpPr>
          <p:cNvPr id="7" name="组合 6"/>
          <p:cNvGrpSpPr/>
          <p:nvPr/>
        </p:nvGrpSpPr>
        <p:grpSpPr>
          <a:xfrm>
            <a:off x="3726835" y="1270886"/>
            <a:ext cx="4776536" cy="776763"/>
            <a:chOff x="4267201" y="1900021"/>
            <a:chExt cx="6368715" cy="1035684"/>
          </a:xfrm>
          <a:solidFill>
            <a:srgbClr val="A1C450"/>
          </a:solidFill>
        </p:grpSpPr>
        <p:sp>
          <p:nvSpPr>
            <p:cNvPr id="8" name="圆角矩形标注 7"/>
            <p:cNvSpPr/>
            <p:nvPr/>
          </p:nvSpPr>
          <p:spPr>
            <a:xfrm>
              <a:off x="4267201" y="1900989"/>
              <a:ext cx="5943599" cy="1034716"/>
            </a:xfrm>
            <a:prstGeom prst="wedgeRoundRectCallout">
              <a:avLst>
                <a:gd name="adj1" fmla="val 27410"/>
                <a:gd name="adj2" fmla="val 96321"/>
                <a:gd name="adj3" fmla="val 166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9" name="矩形 8"/>
            <p:cNvSpPr/>
            <p:nvPr/>
          </p:nvSpPr>
          <p:spPr>
            <a:xfrm>
              <a:off x="4338554" y="1900021"/>
              <a:ext cx="6297362" cy="769441"/>
            </a:xfrm>
            <a:prstGeom prst="rect">
              <a:avLst/>
            </a:prstGeom>
            <a:noFill/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是文章表达意思的基本单位。</a:t>
              </a:r>
            </a:p>
          </p:txBody>
        </p:sp>
      </p:grpSp>
      <p:grpSp>
        <p:nvGrpSpPr>
          <p:cNvPr id="10" name="组合 9"/>
          <p:cNvGrpSpPr/>
          <p:nvPr/>
        </p:nvGrpSpPr>
        <p:grpSpPr>
          <a:xfrm>
            <a:off x="2003259" y="2436394"/>
            <a:ext cx="3483141" cy="776037"/>
            <a:chOff x="1395664" y="1227221"/>
            <a:chExt cx="3441031" cy="1034716"/>
          </a:xfrm>
          <a:solidFill>
            <a:srgbClr val="A1C450"/>
          </a:solidFill>
        </p:grpSpPr>
        <p:sp>
          <p:nvSpPr>
            <p:cNvPr id="11" name="矩形标注 10"/>
            <p:cNvSpPr/>
            <p:nvPr/>
          </p:nvSpPr>
          <p:spPr>
            <a:xfrm>
              <a:off x="1395664" y="1227221"/>
              <a:ext cx="3441031" cy="1034716"/>
            </a:xfrm>
            <a:prstGeom prst="wedgeRoundRectCallout">
              <a:avLst>
                <a:gd name="adj1" fmla="val -49516"/>
                <a:gd name="adj2" fmla="val 69046"/>
                <a:gd name="adj3" fmla="val 166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2" name="矩形 11"/>
            <p:cNvSpPr/>
            <p:nvPr/>
          </p:nvSpPr>
          <p:spPr>
            <a:xfrm>
              <a:off x="1555250" y="1274381"/>
              <a:ext cx="3209255" cy="851297"/>
            </a:xfrm>
            <a:prstGeom prst="wedgeRoundRectCallou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自然段的特点是什么？</a:t>
              </a:r>
            </a:p>
          </p:txBody>
        </p:sp>
      </p:grpSp>
      <p:grpSp>
        <p:nvGrpSpPr>
          <p:cNvPr id="13" name="组合 12"/>
          <p:cNvGrpSpPr/>
          <p:nvPr/>
        </p:nvGrpSpPr>
        <p:grpSpPr>
          <a:xfrm>
            <a:off x="2424364" y="3662889"/>
            <a:ext cx="4776536" cy="776763"/>
            <a:chOff x="4267201" y="1900021"/>
            <a:chExt cx="6368715" cy="1035684"/>
          </a:xfrm>
          <a:solidFill>
            <a:srgbClr val="A1C450"/>
          </a:solidFill>
        </p:grpSpPr>
        <p:sp>
          <p:nvSpPr>
            <p:cNvPr id="14" name="矩形标注 13"/>
            <p:cNvSpPr/>
            <p:nvPr/>
          </p:nvSpPr>
          <p:spPr>
            <a:xfrm>
              <a:off x="4267201" y="1900989"/>
              <a:ext cx="6320589" cy="1034716"/>
            </a:xfrm>
            <a:prstGeom prst="wedgeRoundRectCallout">
              <a:avLst>
                <a:gd name="adj1" fmla="val 45072"/>
                <a:gd name="adj2" fmla="val -89151"/>
                <a:gd name="adj3" fmla="val 16667"/>
              </a:avLst>
            </a:prstGeom>
            <a:grpFill/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 sz="2100">
                <a:latin typeface="微软雅黑" pitchFamily="34" charset="-122"/>
                <a:ea typeface="微软雅黑" pitchFamily="34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>
              <a:off x="4338554" y="1900021"/>
              <a:ext cx="6297362" cy="851297"/>
            </a:xfrm>
            <a:prstGeom prst="wedgeRoundRectCallout">
              <a:avLst/>
            </a:prstGeom>
            <a:grpFill/>
            <a:ln>
              <a:noFill/>
            </a:ln>
          </p:spPr>
          <p:txBody>
            <a:bodyPr wrap="square">
              <a:spAutoFit/>
            </a:bodyPr>
            <a:lstStyle/>
            <a:p>
              <a:pPr>
                <a:lnSpc>
                  <a:spcPct val="150000"/>
                </a:lnSpc>
              </a:pPr>
              <a:r>
                <a:rPr lang="zh-CN" altLang="en-US" sz="2100" dirty="0">
                  <a:solidFill>
                    <a:schemeClr val="bg1"/>
                  </a:solidFill>
                  <a:latin typeface="微软雅黑" pitchFamily="34" charset="-122"/>
                  <a:ea typeface="微软雅黑" pitchFamily="34" charset="-122"/>
                </a:rPr>
                <a:t>每个自然段前面都有两个空格。</a:t>
              </a:r>
            </a:p>
          </p:txBody>
        </p:sp>
      </p:grp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2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3" presetID="2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5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5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圆角矩形 1"/>
          <p:cNvSpPr/>
          <p:nvPr/>
        </p:nvSpPr>
        <p:spPr>
          <a:xfrm>
            <a:off x="3687220" y="843883"/>
            <a:ext cx="2208419" cy="503723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>
                <a:solidFill>
                  <a:schemeClr val="tx1">
                    <a:lumMod val="85000"/>
                    <a:lumOff val="15000"/>
                  </a:scheme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连一连</a:t>
            </a:r>
          </a:p>
        </p:txBody>
      </p:sp>
      <p:pic>
        <p:nvPicPr>
          <p:cNvPr id="3" name="图片 2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01128" y="504003"/>
            <a:ext cx="777830" cy="887798"/>
          </a:xfrm>
          <a:prstGeom prst="rect">
            <a:avLst/>
          </a:prstGeom>
        </p:spPr>
      </p:pic>
      <p:sp>
        <p:nvSpPr>
          <p:cNvPr id="5" name="圆角矩形 4"/>
          <p:cNvSpPr/>
          <p:nvPr/>
        </p:nvSpPr>
        <p:spPr>
          <a:xfrm>
            <a:off x="769327" y="1731503"/>
            <a:ext cx="7598752" cy="550101"/>
          </a:xfrm>
          <a:prstGeom prst="roundRect">
            <a:avLst>
              <a:gd name="adj" fmla="val 50000"/>
            </a:avLst>
          </a:prstGeom>
          <a:solidFill>
            <a:srgbClr val="A1C450"/>
          </a:solidFill>
          <a:ln w="28575"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30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    树    会    飞    气    片</a:t>
            </a:r>
          </a:p>
        </p:txBody>
      </p:sp>
      <p:sp>
        <p:nvSpPr>
          <p:cNvPr id="6" name="圆角矩形 5"/>
          <p:cNvSpPr/>
          <p:nvPr/>
        </p:nvSpPr>
        <p:spPr>
          <a:xfrm>
            <a:off x="333108" y="3841853"/>
            <a:ext cx="8471188" cy="550101"/>
          </a:xfrm>
          <a:prstGeom prst="roundRect">
            <a:avLst>
              <a:gd name="adj" fmla="val 50000"/>
            </a:avLst>
          </a:prstGeom>
          <a:noFill/>
          <a:ln w="28575">
            <a:solidFill>
              <a:srgbClr val="A1C45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en-US" altLang="zh-CN" sz="3000" b="1" dirty="0" err="1">
                <a:solidFill>
                  <a:prstClr val="black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qì</a:t>
            </a:r>
            <a:r>
              <a:rPr lang="en-US" altLang="zh-CN" sz="3000" b="1" dirty="0">
                <a:solidFill>
                  <a:prstClr val="black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      </a:t>
            </a:r>
            <a:r>
              <a:rPr lang="en-US" altLang="zh-CN" sz="3000" b="1" dirty="0" err="1">
                <a:solidFill>
                  <a:prstClr val="black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fēi</a:t>
            </a:r>
            <a:r>
              <a:rPr lang="en-US" altLang="zh-CN" sz="3000" b="1" dirty="0">
                <a:solidFill>
                  <a:prstClr val="black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     </a:t>
            </a:r>
            <a:r>
              <a:rPr lang="en-US" altLang="zh-CN" sz="3000" b="1" dirty="0" err="1">
                <a:solidFill>
                  <a:prstClr val="black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huì</a:t>
            </a:r>
            <a:r>
              <a:rPr lang="en-US" altLang="zh-CN" sz="3000" b="1" dirty="0">
                <a:solidFill>
                  <a:prstClr val="black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 </a:t>
            </a:r>
            <a:r>
              <a:rPr lang="en-US" altLang="zh-CN" sz="3000" b="1" dirty="0">
                <a:solidFill>
                  <a:prstClr val="black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     </a:t>
            </a:r>
            <a:r>
              <a:rPr lang="en-US" altLang="zh-CN" sz="3000" b="1" dirty="0" err="1">
                <a:solidFill>
                  <a:prstClr val="black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piàn</a:t>
            </a:r>
            <a:r>
              <a:rPr lang="en-US" altLang="zh-CN" sz="3000" b="1" dirty="0">
                <a:solidFill>
                  <a:prstClr val="black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   </a:t>
            </a:r>
            <a:r>
              <a:rPr lang="en-US" altLang="zh-CN" sz="3000" b="1" dirty="0" err="1">
                <a:solidFill>
                  <a:prstClr val="black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shù</a:t>
            </a:r>
            <a:r>
              <a:rPr lang="en-US" altLang="zh-CN" sz="3000" b="1" dirty="0">
                <a:solidFill>
                  <a:prstClr val="black"/>
                </a:solidFill>
                <a:latin typeface="GB Pinyinok-B" panose="02010601030101010101" pitchFamily="2" charset="-122"/>
                <a:ea typeface="GB Pinyinok-B" panose="02010601030101010101" pitchFamily="2" charset="-122"/>
              </a:rPr>
              <a:t>     </a:t>
            </a:r>
            <a:r>
              <a:rPr lang="en-US" altLang="zh-CN" sz="3000" b="1" dirty="0" err="1">
                <a:solidFill>
                  <a:prstClr val="black"/>
                </a:solidFill>
                <a:latin typeface="Pinyin Adjust" panose="02000500000000000000" pitchFamily="2" charset="0"/>
                <a:ea typeface="GB Pinyinok-B" panose="02010601030101010101" pitchFamily="2" charset="-122"/>
              </a:rPr>
              <a:t>qiū</a:t>
            </a:r>
            <a:endParaRPr lang="en-US" altLang="zh-CN" sz="3000" b="1" dirty="0">
              <a:solidFill>
                <a:prstClr val="black"/>
              </a:solidFill>
              <a:latin typeface="Pinyin Adjust" panose="02000500000000000000" pitchFamily="2" charset="0"/>
              <a:ea typeface="GB Pinyinok-B" panose="02010601030101010101" pitchFamily="2" charset="-122"/>
            </a:endParaRPr>
          </a:p>
        </p:txBody>
      </p:sp>
      <p:cxnSp>
        <p:nvCxnSpPr>
          <p:cNvPr id="7" name="直接连接符 6"/>
          <p:cNvCxnSpPr/>
          <p:nvPr/>
        </p:nvCxnSpPr>
        <p:spPr>
          <a:xfrm>
            <a:off x="1714500" y="2281604"/>
            <a:ext cx="6000750" cy="1560249"/>
          </a:xfrm>
          <a:prstGeom prst="line">
            <a:avLst/>
          </a:prstGeom>
          <a:ln>
            <a:solidFill>
              <a:srgbClr val="F44236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8" name="直接连接符 7"/>
          <p:cNvCxnSpPr/>
          <p:nvPr/>
        </p:nvCxnSpPr>
        <p:spPr>
          <a:xfrm>
            <a:off x="2868491" y="2281604"/>
            <a:ext cx="3481510" cy="1560249"/>
          </a:xfrm>
          <a:prstGeom prst="line">
            <a:avLst/>
          </a:prstGeom>
          <a:ln>
            <a:solidFill>
              <a:srgbClr val="F44236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9" name="直接连接符 8"/>
          <p:cNvCxnSpPr/>
          <p:nvPr/>
        </p:nvCxnSpPr>
        <p:spPr>
          <a:xfrm flipH="1">
            <a:off x="3818467" y="2281604"/>
            <a:ext cx="197420" cy="1560249"/>
          </a:xfrm>
          <a:prstGeom prst="line">
            <a:avLst/>
          </a:prstGeom>
          <a:ln>
            <a:solidFill>
              <a:srgbClr val="F44236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0" name="直接连接符 9"/>
          <p:cNvCxnSpPr/>
          <p:nvPr/>
        </p:nvCxnSpPr>
        <p:spPr>
          <a:xfrm flipH="1">
            <a:off x="2700867" y="2281604"/>
            <a:ext cx="2462911" cy="1460663"/>
          </a:xfrm>
          <a:prstGeom prst="line">
            <a:avLst/>
          </a:prstGeom>
          <a:ln>
            <a:solidFill>
              <a:srgbClr val="F44236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1" name="直接连接符 10"/>
          <p:cNvCxnSpPr/>
          <p:nvPr/>
        </p:nvCxnSpPr>
        <p:spPr>
          <a:xfrm flipH="1">
            <a:off x="1651000" y="2281604"/>
            <a:ext cx="4616144" cy="1460663"/>
          </a:xfrm>
          <a:prstGeom prst="line">
            <a:avLst/>
          </a:prstGeom>
          <a:ln>
            <a:solidFill>
              <a:srgbClr val="F44236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  <p:cxnSp>
        <p:nvCxnSpPr>
          <p:cNvPr id="12" name="直接连接符 11"/>
          <p:cNvCxnSpPr/>
          <p:nvPr/>
        </p:nvCxnSpPr>
        <p:spPr>
          <a:xfrm flipH="1">
            <a:off x="5236314" y="2281604"/>
            <a:ext cx="2221761" cy="1560249"/>
          </a:xfrm>
          <a:prstGeom prst="line">
            <a:avLst/>
          </a:prstGeom>
          <a:ln>
            <a:solidFill>
              <a:srgbClr val="F44236"/>
            </a:solidFill>
          </a:ln>
        </p:spPr>
        <p:style>
          <a:lnRef idx="3">
            <a:schemeClr val="accent2"/>
          </a:lnRef>
          <a:fillRef idx="0">
            <a:schemeClr val="accent2"/>
          </a:fillRef>
          <a:effectRef idx="2">
            <a:schemeClr val="accent2"/>
          </a:effectRef>
          <a:fontRef idx="minor">
            <a:schemeClr val="tx1"/>
          </a:fontRef>
        </p:style>
      </p:cxnSp>
    </p:spTree>
    <p:extLst>
      <p:ext uri="{BB962C8B-B14F-4D97-AF65-F5344CB8AC3E}">
        <p14:creationId xmlns:p14="http://schemas.microsoft.com/office/powerpoint/2010/main" val="31084750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3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1000"/>
                            </p:stCondLst>
                            <p:childTnLst>
                              <p:par>
                                <p:cTn id="1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150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2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4" dur="3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5" fill="hold">
                      <p:stCondLst>
                        <p:cond delay="indefinite"/>
                      </p:stCondLst>
                      <p:childTnLst>
                        <p:par>
                          <p:cTn id="26" fill="hold">
                            <p:stCondLst>
                              <p:cond delay="0"/>
                            </p:stCondLst>
                            <p:childTnLst>
                              <p:par>
                                <p:cTn id="2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29" dur="3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4" dur="3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39" dur="3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4" dur="3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22" presetClass="entr" presetSubtype="1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9" dur="3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  <p:bldP spid="5" grpId="0" animBg="1"/>
      <p:bldP spid="6" grpId="0" animBg="1"/>
    </p:bldLst>
  </p:timing>
</p:sld>
</file>

<file path=ppt/slides/slide2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矩形 1"/>
          <p:cNvSpPr/>
          <p:nvPr/>
        </p:nvSpPr>
        <p:spPr>
          <a:xfrm>
            <a:off x="249652" y="753722"/>
            <a:ext cx="4985981" cy="3924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100" b="1" dirty="0">
                <a:solidFill>
                  <a:prstClr val="black"/>
                </a:solidFill>
                <a:latin typeface="微软雅黑" pitchFamily="34" charset="-122"/>
                <a:ea typeface="微软雅黑" pitchFamily="34" charset="-122"/>
              </a:rPr>
              <a:t>我能写出下列字的笔顺，并按要求填空。</a:t>
            </a:r>
            <a:endParaRPr lang="zh-CN" altLang="en-US" sz="2100" dirty="0">
              <a:latin typeface="微软雅黑" pitchFamily="34" charset="-122"/>
              <a:ea typeface="微软雅黑" pitchFamily="34" charset="-122"/>
            </a:endParaRPr>
          </a:p>
        </p:txBody>
      </p:sp>
      <p:sp>
        <p:nvSpPr>
          <p:cNvPr id="5" name="矩形 4"/>
          <p:cNvSpPr/>
          <p:nvPr/>
        </p:nvSpPr>
        <p:spPr>
          <a:xfrm>
            <a:off x="1745320" y="1719266"/>
            <a:ext cx="4786406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_______________,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组词（      ）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8" name="矩形 7"/>
          <p:cNvSpPr/>
          <p:nvPr/>
        </p:nvSpPr>
        <p:spPr>
          <a:xfrm>
            <a:off x="1745320" y="2663722"/>
            <a:ext cx="5404364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_______________,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第二笔是（      ）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1745320" y="3608177"/>
            <a:ext cx="6022322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en-US" altLang="zh-CN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_______________,</a:t>
            </a:r>
            <a:r>
              <a:rPr lang="zh-CN" altLang="en-US" sz="2400" b="1" dirty="0">
                <a:solidFill>
                  <a:prstClr val="black"/>
                </a:solidFill>
                <a:latin typeface="楷体" pitchFamily="49" charset="-122"/>
                <a:ea typeface="楷体" pitchFamily="49" charset="-122"/>
              </a:rPr>
              <a:t>是（      ）结构的字。</a:t>
            </a:r>
            <a:endParaRPr lang="zh-CN" altLang="en-US" sz="2400" dirty="0"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2" name="矩形 11"/>
          <p:cNvSpPr/>
          <p:nvPr/>
        </p:nvSpPr>
        <p:spPr>
          <a:xfrm>
            <a:off x="2586486" y="1622420"/>
            <a:ext cx="1066638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丿  人</a:t>
            </a:r>
            <a:endParaRPr lang="zh-CN" altLang="en-US" sz="2400" dirty="0">
              <a:solidFill>
                <a:srgbClr val="E04236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3" name="矩形 12"/>
          <p:cNvSpPr/>
          <p:nvPr/>
        </p:nvSpPr>
        <p:spPr>
          <a:xfrm>
            <a:off x="5233938" y="1719266"/>
            <a:ext cx="756457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大人</a:t>
            </a:r>
            <a:endParaRPr lang="zh-CN" altLang="en-US" sz="2400" dirty="0">
              <a:solidFill>
                <a:srgbClr val="E04236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4" name="矩形 13"/>
          <p:cNvSpPr/>
          <p:nvPr/>
        </p:nvSpPr>
        <p:spPr>
          <a:xfrm>
            <a:off x="2394857" y="2537140"/>
            <a:ext cx="1685798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一  一  大</a:t>
            </a:r>
            <a:endParaRPr lang="en-US" altLang="zh-CN" sz="2400" b="1" dirty="0">
              <a:solidFill>
                <a:srgbClr val="E04236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5" name="矩形 14"/>
          <p:cNvSpPr/>
          <p:nvPr/>
        </p:nvSpPr>
        <p:spPr>
          <a:xfrm>
            <a:off x="2394857" y="3511331"/>
            <a:ext cx="1684596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  </a:t>
            </a:r>
            <a:r>
              <a:rPr lang="zh-CN" altLang="en-US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  了  子</a:t>
            </a:r>
            <a:endParaRPr lang="zh-CN" altLang="en-US" sz="2400" dirty="0">
              <a:solidFill>
                <a:srgbClr val="E04236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6" name="矩形 15"/>
          <p:cNvSpPr/>
          <p:nvPr/>
        </p:nvSpPr>
        <p:spPr>
          <a:xfrm>
            <a:off x="3165972" y="2560807"/>
            <a:ext cx="602569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丿 </a:t>
            </a:r>
            <a:endParaRPr lang="zh-CN" altLang="en-US" sz="2400" dirty="0">
              <a:solidFill>
                <a:srgbClr val="E04236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7" name="矩形 16"/>
          <p:cNvSpPr/>
          <p:nvPr/>
        </p:nvSpPr>
        <p:spPr>
          <a:xfrm>
            <a:off x="6130850" y="2661982"/>
            <a:ext cx="447479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丿</a:t>
            </a:r>
            <a:endParaRPr lang="zh-CN" altLang="en-US" sz="2400" dirty="0">
              <a:solidFill>
                <a:srgbClr val="E04236"/>
              </a:solidFill>
              <a:latin typeface="楷体" pitchFamily="49" charset="-122"/>
              <a:ea typeface="楷体" pitchFamily="49" charset="-122"/>
            </a:endParaRPr>
          </a:p>
        </p:txBody>
      </p:sp>
      <p:sp>
        <p:nvSpPr>
          <p:cNvPr id="18" name="矩形 17"/>
          <p:cNvSpPr/>
          <p:nvPr/>
        </p:nvSpPr>
        <p:spPr>
          <a:xfrm>
            <a:off x="5042986" y="3599415"/>
            <a:ext cx="756457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2400" b="1" dirty="0">
                <a:solidFill>
                  <a:srgbClr val="E04236"/>
                </a:solidFill>
                <a:latin typeface="楷体" pitchFamily="49" charset="-122"/>
                <a:ea typeface="楷体" pitchFamily="49" charset="-122"/>
              </a:rPr>
              <a:t>独体</a:t>
            </a:r>
            <a:endParaRPr lang="zh-CN" altLang="en-US" sz="2400" dirty="0">
              <a:solidFill>
                <a:srgbClr val="E04236"/>
              </a:solidFill>
              <a:latin typeface="楷体" pitchFamily="49" charset="-122"/>
              <a:ea typeface="楷体" pitchFamily="49" charset="-122"/>
            </a:endParaRPr>
          </a:p>
        </p:txBody>
      </p:sp>
      <p:pic>
        <p:nvPicPr>
          <p:cNvPr id="20" name="图片 19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2444593" y="3599415"/>
            <a:ext cx="379015" cy="168611"/>
          </a:xfrm>
          <a:prstGeom prst="rect">
            <a:avLst/>
          </a:prstGeom>
        </p:spPr>
      </p:pic>
      <p:sp>
        <p:nvSpPr>
          <p:cNvPr id="21" name="椭圆 20"/>
          <p:cNvSpPr/>
          <p:nvPr/>
        </p:nvSpPr>
        <p:spPr>
          <a:xfrm>
            <a:off x="537828" y="1413858"/>
            <a:ext cx="896816" cy="896816"/>
          </a:xfrm>
          <a:prstGeom prst="ellipse">
            <a:avLst/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45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人</a:t>
            </a:r>
          </a:p>
        </p:txBody>
      </p:sp>
      <p:sp>
        <p:nvSpPr>
          <p:cNvPr id="22" name="椭圆 21"/>
          <p:cNvSpPr/>
          <p:nvPr/>
        </p:nvSpPr>
        <p:spPr>
          <a:xfrm>
            <a:off x="555412" y="3468082"/>
            <a:ext cx="896816" cy="896816"/>
          </a:xfrm>
          <a:prstGeom prst="ellipse">
            <a:avLst/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45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子</a:t>
            </a:r>
          </a:p>
        </p:txBody>
      </p:sp>
      <p:sp>
        <p:nvSpPr>
          <p:cNvPr id="23" name="椭圆 22"/>
          <p:cNvSpPr/>
          <p:nvPr/>
        </p:nvSpPr>
        <p:spPr>
          <a:xfrm>
            <a:off x="538830" y="2440970"/>
            <a:ext cx="896816" cy="896816"/>
          </a:xfrm>
          <a:prstGeom prst="ellipse">
            <a:avLst/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4500" b="1" dirty="0">
                <a:solidFill>
                  <a:schemeClr val="tx1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3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3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4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3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8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  <p:bldP spid="17" grpId="0"/>
      <p:bldP spid="18" grpId="0"/>
      <p:bldP spid="21" grpId="0" animBg="1"/>
      <p:bldP spid="22" grpId="0" animBg="1"/>
      <p:bldP spid="23" grpId="0" animBg="1"/>
    </p:bldLst>
  </p:timing>
</p:sld>
</file>

<file path=ppt/slides/slide2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1" y="2212399"/>
            <a:ext cx="9143999" cy="492919"/>
          </a:xfrm>
          <a:prstGeom prst="rect">
            <a:avLst/>
          </a:prstGeom>
          <a:solidFill>
            <a:srgbClr val="92D0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135000" tIns="0" rIns="135000" bIns="0" anchor="ctr"/>
          <a:lstStyle/>
          <a:p>
            <a:pPr algn="ctr">
              <a:defRPr/>
            </a:pPr>
            <a:r>
              <a:rPr lang="en-US" altLang="zh-CN" sz="2100" dirty="0">
                <a:solidFill>
                  <a:prstClr val="white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  <a:cs typeface="Meiryo" panose="020B0604030504040204" pitchFamily="34" charset="-128"/>
              </a:rPr>
              <a:t>                                             www.ypppt.com</a:t>
            </a:r>
            <a:endParaRPr lang="zh-CN" altLang="en-US" sz="2100" dirty="0">
              <a:solidFill>
                <a:srgbClr val="CEEAB0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微软雅黑" panose="020B0503020204020204" pitchFamily="34" charset="-122"/>
              <a:ea typeface="微软雅黑" panose="020B0503020204020204" pitchFamily="34" charset="-122"/>
              <a:cs typeface="Meiryo" panose="020B0604030504040204" pitchFamily="34" charset="-128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1" y="1636569"/>
            <a:ext cx="9143999" cy="581458"/>
          </a:xfrm>
          <a:prstGeom prst="rect">
            <a:avLst/>
          </a:prstGeom>
          <a:solidFill>
            <a:srgbClr val="00B0F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0" tIns="0" rIns="0" bIns="0" anchor="ctr"/>
          <a:lstStyle/>
          <a:p>
            <a:pPr>
              <a:defRPr/>
            </a:pP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更多精品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资源尽在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—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优品</a:t>
            </a:r>
            <a:r>
              <a:rPr lang="en-US" altLang="zh-CN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2100" spc="150" dirty="0">
                <a:solidFill>
                  <a:srgbClr val="FFFF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微软雅黑" panose="020B0503020204020204" pitchFamily="34" charset="-122"/>
                <a:ea typeface="微软雅黑" panose="020B0503020204020204" pitchFamily="34" charset="-122"/>
              </a:rPr>
              <a:t>！</a:t>
            </a:r>
          </a:p>
        </p:txBody>
      </p:sp>
      <p:sp>
        <p:nvSpPr>
          <p:cNvPr id="12" name="矩形 11"/>
          <p:cNvSpPr/>
          <p:nvPr/>
        </p:nvSpPr>
        <p:spPr>
          <a:xfrm>
            <a:off x="1936373" y="2940767"/>
            <a:ext cx="5179807" cy="1269578"/>
          </a:xfrm>
          <a:prstGeom prst="rect">
            <a:avLst/>
          </a:prstGeom>
          <a:noFill/>
          <a:ln w="25400" cap="flat" cmpd="sng" algn="ctr">
            <a:noFill/>
            <a:prstDash val="solid"/>
          </a:ln>
          <a:effectLst/>
        </p:spPr>
        <p:txBody>
          <a:bodyPr rtlCol="0" anchor="ctr"/>
          <a:lstStyle/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3"/>
              </a:rPr>
              <a:t>www.ypppt.com/moban/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节日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模板：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4"/>
              </a:rPr>
              <a:t>www.ypppt.com/jieri/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背景图片：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5"/>
              </a:rPr>
              <a:t>www.ypppt.com/beijing/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图表下载：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6"/>
              </a:rPr>
              <a:t>www.ypppt.com/tubiao/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素材下载：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7"/>
              </a:rPr>
              <a:t>www.ypppt.com/sucai/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教程下载：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8"/>
              </a:rPr>
              <a:t>www.ypppt.com/jiaocheng/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字体下载：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9"/>
              </a:rPr>
              <a:t>www.ypppt.com/ziti/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                       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绘本故事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0"/>
              </a:rPr>
              <a:t>www.ypppt.com/gushi/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  <a:p>
            <a:pPr>
              <a:lnSpc>
                <a:spcPts val="1800"/>
              </a:lnSpc>
            </a:pP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PPT</a:t>
            </a:r>
            <a:r>
              <a:rPr lang="zh-CN" altLang="en-US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</a:rPr>
              <a:t>课件：</a:t>
            </a:r>
            <a:r>
              <a:rPr lang="en-US" altLang="zh-CN" sz="900" kern="0" dirty="0">
                <a:solidFill>
                  <a:srgbClr val="EEECE1">
                    <a:lumMod val="25000"/>
                  </a:srgbClr>
                </a:solidFill>
                <a:latin typeface="微软雅黑" panose="020B0503020204020204" pitchFamily="34" charset="-122"/>
                <a:ea typeface="微软雅黑" panose="020B0503020204020204" pitchFamily="34" charset="-122"/>
                <a:hlinkClick r:id="rId11"/>
              </a:rPr>
              <a:t>www.ypppt.com/kejian/</a:t>
            </a:r>
            <a:endParaRPr lang="en-US" altLang="zh-CN" sz="900" kern="0" dirty="0">
              <a:solidFill>
                <a:srgbClr val="EEECE1">
                  <a:lumMod val="25000"/>
                </a:srgbClr>
              </a:solidFill>
              <a:latin typeface="微软雅黑" panose="020B0503020204020204" pitchFamily="34" charset="-122"/>
              <a:ea typeface="微软雅黑" panose="020B0503020204020204" pitchFamily="34" charset="-122"/>
            </a:endParaRPr>
          </a:p>
        </p:txBody>
      </p:sp>
    </p:spTree>
    <p:extLst>
      <p:ext uri="{BB962C8B-B14F-4D97-AF65-F5344CB8AC3E}">
        <p14:creationId xmlns:p14="http://schemas.microsoft.com/office/powerpoint/2010/main" val="1464664346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4" name="图片 3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2161" y="1225101"/>
            <a:ext cx="2461793" cy="1601162"/>
          </a:xfrm>
          <a:prstGeom prst="rect">
            <a:avLst/>
          </a:prstGeom>
          <a:noFill/>
          <a:ln>
            <a:noFill/>
          </a:ln>
        </p:spPr>
      </p:pic>
      <p:pic>
        <p:nvPicPr>
          <p:cNvPr id="5" name="图片 4"/>
          <p:cNvPicPr>
            <a:picLocks noChangeAspect="1"/>
          </p:cNvPicPr>
          <p:nvPr/>
        </p:nvPicPr>
        <p:blipFill>
          <a:blip r:embed="rId4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812160" y="2985912"/>
            <a:ext cx="2461794" cy="1601162"/>
          </a:xfrm>
          <a:prstGeom prst="rect">
            <a:avLst/>
          </a:prstGeom>
          <a:noFill/>
          <a:ln>
            <a:noFill/>
          </a:ln>
        </p:spPr>
      </p:pic>
      <p:sp>
        <p:nvSpPr>
          <p:cNvPr id="8" name="矩形 7"/>
          <p:cNvSpPr/>
          <p:nvPr/>
        </p:nvSpPr>
        <p:spPr>
          <a:xfrm>
            <a:off x="2508515" y="607765"/>
            <a:ext cx="3846245" cy="438581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pPr lvl="0"/>
            <a:r>
              <a:rPr lang="zh-CN" altLang="en-US" sz="2400" dirty="0">
                <a:solidFill>
                  <a:srgbClr val="E04236"/>
                </a:solidFill>
                <a:latin typeface="微软雅黑" pitchFamily="34" charset="-122"/>
                <a:ea typeface="微软雅黑" pitchFamily="34" charset="-122"/>
              </a:rPr>
              <a:t>你眼中的秋天是什么样的？</a:t>
            </a:r>
          </a:p>
        </p:txBody>
      </p:sp>
      <p:pic>
        <p:nvPicPr>
          <p:cNvPr id="9" name="Picture 2" descr="https://timgsa.baidu.com/timg?image&amp;quality=80&amp;size=b9999_10000&amp;sec=1548560638721&amp;di=8fca9ab55263f3caa7e8e8e3d88b4890&amp;imgtype=0&amp;src=http%3A%2F%2Fimg.zcool.cn%2Fcommunity%2F011b175568aa03000001271659933d.jpg%401280w_1l_2o_100sh.jpg"/>
          <p:cNvPicPr>
            <a:picLocks noChangeAspect="1" noChangeArrowheads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657002" y="1212629"/>
            <a:ext cx="4981073" cy="3429000"/>
          </a:xfrm>
          <a:prstGeom prst="rect">
            <a:avLst/>
          </a:prstGeom>
          <a:noFill/>
        </p:spPr>
      </p:pic>
      <p:sp>
        <p:nvSpPr>
          <p:cNvPr id="2" name="文本框 1"/>
          <p:cNvSpPr txBox="1"/>
          <p:nvPr/>
        </p:nvSpPr>
        <p:spPr>
          <a:xfrm>
            <a:off x="1661939" y="240280"/>
            <a:ext cx="3350575" cy="307777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en-US" altLang="zh-CN" dirty="0">
                <a:solidFill>
                  <a:srgbClr val="A1C450"/>
                </a:solidFill>
                <a:latin typeface="+mj-ea"/>
                <a:ea typeface="+mj-ea"/>
              </a:rPr>
              <a:t>https://www.ypppt.com/</a:t>
            </a:r>
            <a:endParaRPr lang="zh-CN" altLang="en-US" dirty="0">
              <a:solidFill>
                <a:srgbClr val="A1C450"/>
              </a:solidFill>
              <a:latin typeface="+mj-ea"/>
              <a:ea typeface="+mj-ea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0" y="0"/>
            <a:ext cx="9144000" cy="5150901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6" name="图片 5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" y="0"/>
            <a:ext cx="9366924" cy="5121089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矩形 4"/>
          <p:cNvSpPr/>
          <p:nvPr/>
        </p:nvSpPr>
        <p:spPr>
          <a:xfrm>
            <a:off x="4457700" y="621743"/>
            <a:ext cx="4686300" cy="1454244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>
              <a:lnSpc>
                <a:spcPct val="150000"/>
              </a:lnSpc>
            </a:pPr>
            <a:r>
              <a:rPr lang="zh-CN" altLang="en-US" sz="24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大雁</a:t>
            </a:r>
            <a:r>
              <a:rPr lang="zh-CN" altLang="en-US" sz="2400" b="1" dirty="0">
                <a:solidFill>
                  <a:srgbClr val="D35DB7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</a:t>
            </a:r>
            <a:r>
              <a:rPr lang="zh-CN" altLang="en-US" sz="1800" dirty="0">
                <a:latin typeface="楷体" panose="02010609060101010101" pitchFamily="49" charset="-122"/>
                <a:ea typeface="楷体" panose="02010609060101010101" pitchFamily="49" charset="-122"/>
              </a:rPr>
              <a:t>又称野鹅，天鹅类，大型候鸟，属国家二级保护动物。大雁热情十足，能给同伴鼓舞，用叫声鼓励飞行的同伴。</a:t>
            </a:r>
            <a:endParaRPr lang="zh-CN" altLang="en-US" dirty="0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6" name="Picture 2" descr="http://www.chinapoesy.com/UploadFiles/Poesy/20181008_0ff4a4a6-1487-4cd2-a338-8feebff68bbf.jpg"/>
          <p:cNvPicPr>
            <a:picLocks noChangeAspect="1" noChangeArrowheads="1"/>
          </p:cNvPicPr>
          <p:nvPr/>
        </p:nvPicPr>
        <p:blipFill>
          <a:blip r:embed="rId3" cstate="email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4502192" y="2219558"/>
            <a:ext cx="4407192" cy="2480597"/>
          </a:xfrm>
          <a:prstGeom prst="rect">
            <a:avLst/>
          </a:prstGeom>
          <a:noFill/>
        </p:spPr>
      </p:pic>
      <p:pic>
        <p:nvPicPr>
          <p:cNvPr id="7" name="Picture 4" descr="http://pic31.nipic.com/20130731/8080450_161645168100_2.jpg"/>
          <p:cNvPicPr>
            <a:picLocks noChangeAspect="1" noChangeArrowheads="1"/>
          </p:cNvPicPr>
          <p:nvPr/>
        </p:nvPicPr>
        <p:blipFill>
          <a:blip r:embed="rId4" cstate="email">
            <a:lum contrast="40000"/>
            <a:extLst>
              <a:ext uri="{28A0092B-C50C-407E-A947-70E740481C1C}">
                <a14:useLocalDpi xmlns:a14="http://schemas.microsoft.com/office/drawing/2010/main"/>
              </a:ext>
            </a:extLst>
          </a:blip>
          <a:srcRect/>
          <a:stretch>
            <a:fillRect/>
          </a:stretch>
        </p:blipFill>
        <p:spPr bwMode="auto">
          <a:xfrm>
            <a:off x="201454" y="787241"/>
            <a:ext cx="4093845" cy="3905250"/>
          </a:xfrm>
          <a:prstGeom prst="rect">
            <a:avLst/>
          </a:prstGeom>
          <a:noFill/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3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6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矩形 3"/>
          <p:cNvSpPr/>
          <p:nvPr/>
        </p:nvSpPr>
        <p:spPr>
          <a:xfrm>
            <a:off x="539058" y="710205"/>
            <a:ext cx="7480769" cy="1869743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lnSpc>
                <a:spcPct val="150000"/>
              </a:lnSpc>
            </a:pPr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偏旁</a:t>
            </a:r>
            <a:r>
              <a:rPr lang="zh-CN" altLang="en-US" sz="3000" b="1" dirty="0">
                <a:solidFill>
                  <a:srgbClr val="D35DB7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  </a:t>
            </a:r>
            <a:r>
              <a:rPr lang="zh-CN" altLang="en-US" sz="24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是指对合体字进行切分后得到的某个部分。现在把合体字的组成部分统称为“偏旁”。位于字的左边，叫“左偏旁”；位于字的右边，叫“右偏旁”。</a:t>
            </a:r>
          </a:p>
        </p:txBody>
      </p:sp>
      <p:sp>
        <p:nvSpPr>
          <p:cNvPr id="7" name="矩形 6"/>
          <p:cNvSpPr/>
          <p:nvPr/>
        </p:nvSpPr>
        <p:spPr>
          <a:xfrm>
            <a:off x="3874166" y="2992719"/>
            <a:ext cx="1249381" cy="1396536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86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叶</a:t>
            </a:r>
            <a:endParaRPr lang="zh-CN" altLang="en-US" sz="8600" dirty="0"/>
          </a:p>
        </p:txBody>
      </p:sp>
      <p:sp>
        <p:nvSpPr>
          <p:cNvPr id="9" name="椭圆 8"/>
          <p:cNvSpPr/>
          <p:nvPr/>
        </p:nvSpPr>
        <p:spPr>
          <a:xfrm>
            <a:off x="3826042" y="3122195"/>
            <a:ext cx="631658" cy="920415"/>
          </a:xfrm>
          <a:prstGeom prst="ellipse">
            <a:avLst/>
          </a:prstGeom>
          <a:noFill/>
          <a:ln w="38100"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1" name="矩形 10"/>
          <p:cNvSpPr/>
          <p:nvPr/>
        </p:nvSpPr>
        <p:spPr>
          <a:xfrm>
            <a:off x="4475747" y="3050005"/>
            <a:ext cx="613611" cy="1155032"/>
          </a:xfrm>
          <a:prstGeom prst="rect">
            <a:avLst/>
          </a:prstGeom>
          <a:noFill/>
          <a:ln w="38100">
            <a:solidFill>
              <a:srgbClr val="E04236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12" name="云形标注 11"/>
          <p:cNvSpPr/>
          <p:nvPr/>
        </p:nvSpPr>
        <p:spPr>
          <a:xfrm>
            <a:off x="5666422" y="2685110"/>
            <a:ext cx="3111818" cy="920416"/>
          </a:xfrm>
          <a:prstGeom prst="cloudCallout">
            <a:avLst>
              <a:gd name="adj1" fmla="val -92833"/>
              <a:gd name="adj2" fmla="val 42892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/>
              <a:t>右偏旁“十”字。</a:t>
            </a:r>
          </a:p>
        </p:txBody>
      </p:sp>
      <p:sp>
        <p:nvSpPr>
          <p:cNvPr id="13" name="云形标注 12"/>
          <p:cNvSpPr/>
          <p:nvPr/>
        </p:nvSpPr>
        <p:spPr>
          <a:xfrm>
            <a:off x="324852" y="2869533"/>
            <a:ext cx="3181301" cy="920416"/>
          </a:xfrm>
          <a:prstGeom prst="cloudCallout">
            <a:avLst>
              <a:gd name="adj1" fmla="val 80500"/>
              <a:gd name="adj2" fmla="val 25245"/>
            </a:avLst>
          </a:prstGeom>
          <a:solidFill>
            <a:srgbClr val="A1C45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r>
              <a:rPr lang="zh-CN" altLang="en-US" sz="2100" dirty="0"/>
              <a:t>左偏旁“口”字。</a:t>
            </a: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5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6" dur="5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2" presetClass="entr" presetSubtype="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right)">
                                      <p:cBhvr>
                                        <p:cTn id="21" dur="5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2" fill="hold">
                      <p:stCondLst>
                        <p:cond delay="indefinite"/>
                      </p:stCondLst>
                      <p:childTnLst>
                        <p:par>
                          <p:cTn id="23" fill="hold">
                            <p:stCondLst>
                              <p:cond delay="0"/>
                            </p:stCondLst>
                            <p:childTnLst>
                              <p:par>
                                <p:cTn id="24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5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1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7" grpId="0"/>
      <p:bldP spid="9" grpId="0" animBg="1"/>
      <p:bldP spid="11" grpId="0" animBg="1"/>
      <p:bldP spid="12" grpId="0" animBg="1"/>
      <p:bldP spid="13" grpId="0" animBg="1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" name="组合 1"/>
          <p:cNvGrpSpPr/>
          <p:nvPr/>
        </p:nvGrpSpPr>
        <p:grpSpPr>
          <a:xfrm>
            <a:off x="5178702" y="3529507"/>
            <a:ext cx="485929" cy="356897"/>
            <a:chOff x="3420242" y="5355770"/>
            <a:chExt cx="1347701" cy="864931"/>
          </a:xfrm>
        </p:grpSpPr>
        <p:pic>
          <p:nvPicPr>
            <p:cNvPr id="3" name="图片 2"/>
            <p:cNvPicPr>
              <a:picLocks noChangeAspect="1"/>
            </p:cNvPicPr>
            <p:nvPr/>
          </p:nvPicPr>
          <p:blipFill rotWithShape="1">
            <a:blip r:embed="rId3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/>
            <a:stretch>
              <a:fillRect/>
            </a:stretch>
          </p:blipFill>
          <p:spPr>
            <a:xfrm>
              <a:off x="3420242" y="5355770"/>
              <a:ext cx="1347701" cy="854395"/>
            </a:xfrm>
            <a:prstGeom prst="rect">
              <a:avLst/>
            </a:prstGeom>
          </p:spPr>
        </p:pic>
        <p:sp>
          <p:nvSpPr>
            <p:cNvPr id="4" name="矩形 3"/>
            <p:cNvSpPr/>
            <p:nvPr/>
          </p:nvSpPr>
          <p:spPr>
            <a:xfrm>
              <a:off x="3993715" y="5818792"/>
              <a:ext cx="261044" cy="401909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5" name="矩形 4"/>
          <p:cNvSpPr/>
          <p:nvPr/>
        </p:nvSpPr>
        <p:spPr>
          <a:xfrm>
            <a:off x="492578" y="1449323"/>
            <a:ext cx="2404112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  棋  桥 </a:t>
            </a:r>
            <a:endParaRPr lang="zh-CN" altLang="en-US" dirty="0">
              <a:solidFill>
                <a:schemeClr val="tx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6" name="矩形 5"/>
          <p:cNvSpPr/>
          <p:nvPr/>
        </p:nvSpPr>
        <p:spPr>
          <a:xfrm>
            <a:off x="527995" y="2446386"/>
            <a:ext cx="2198578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叶  听  右</a:t>
            </a:r>
            <a:endParaRPr lang="zh-CN" altLang="en-US" dirty="0">
              <a:solidFill>
                <a:schemeClr val="tx1">
                  <a:lumMod val="50000"/>
                </a:schemeClr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7" name="矩形 6"/>
          <p:cNvSpPr/>
          <p:nvPr/>
        </p:nvSpPr>
        <p:spPr>
          <a:xfrm>
            <a:off x="596448" y="3442499"/>
            <a:ext cx="2238097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pPr lvl="0">
              <a:spcBef>
                <a:spcPct val="50000"/>
              </a:spcBef>
            </a:pPr>
            <a:r>
              <a:rPr lang="zh-CN" altLang="en-US" sz="3000" b="1" dirty="0">
                <a:solidFill>
                  <a:schemeClr val="tx1">
                    <a:lumMod val="50000"/>
                  </a:schemeClr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会  个  今    </a:t>
            </a:r>
          </a:p>
        </p:txBody>
      </p:sp>
      <p:sp>
        <p:nvSpPr>
          <p:cNvPr id="8" name="右箭头 16"/>
          <p:cNvSpPr/>
          <p:nvPr/>
        </p:nvSpPr>
        <p:spPr>
          <a:xfrm>
            <a:off x="2896690" y="1624638"/>
            <a:ext cx="845954" cy="193637"/>
          </a:xfrm>
          <a:prstGeom prst="rightArrow">
            <a:avLst/>
          </a:prstGeom>
          <a:solidFill>
            <a:srgbClr val="A1C45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9" name="右箭头 46"/>
          <p:cNvSpPr/>
          <p:nvPr/>
        </p:nvSpPr>
        <p:spPr>
          <a:xfrm>
            <a:off x="2896690" y="2586897"/>
            <a:ext cx="845954" cy="193637"/>
          </a:xfrm>
          <a:prstGeom prst="rightArrow">
            <a:avLst/>
          </a:prstGeom>
          <a:solidFill>
            <a:srgbClr val="A1C450"/>
          </a:solidFill>
          <a:ln>
            <a:noFill/>
          </a:ln>
        </p:spPr>
        <p:style>
          <a:lnRef idx="1">
            <a:schemeClr val="accent4"/>
          </a:lnRef>
          <a:fillRef idx="3">
            <a:schemeClr val="accent4"/>
          </a:fillRef>
          <a:effectRef idx="2">
            <a:schemeClr val="accent4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0" name="右箭头 47"/>
          <p:cNvSpPr/>
          <p:nvPr/>
        </p:nvSpPr>
        <p:spPr>
          <a:xfrm>
            <a:off x="2896690" y="3611138"/>
            <a:ext cx="845954" cy="193637"/>
          </a:xfrm>
          <a:prstGeom prst="rightArrow">
            <a:avLst/>
          </a:prstGeom>
          <a:solidFill>
            <a:srgbClr val="A1C450"/>
          </a:solidFill>
        </p:spPr>
        <p:style>
          <a:lnRef idx="1">
            <a:schemeClr val="accent3"/>
          </a:lnRef>
          <a:fillRef idx="3">
            <a:schemeClr val="accent3"/>
          </a:fillRef>
          <a:effectRef idx="2">
            <a:schemeClr val="accent3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11" name="矩形 10"/>
          <p:cNvSpPr/>
          <p:nvPr/>
        </p:nvSpPr>
        <p:spPr>
          <a:xfrm>
            <a:off x="4098745" y="1449323"/>
            <a:ext cx="4508630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都有“ ”，叫做木字旁。</a:t>
            </a:r>
            <a:endParaRPr lang="zh-CN" altLang="en-US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grpSp>
        <p:nvGrpSpPr>
          <p:cNvPr id="12" name="组合 11"/>
          <p:cNvGrpSpPr/>
          <p:nvPr/>
        </p:nvGrpSpPr>
        <p:grpSpPr>
          <a:xfrm>
            <a:off x="5300801" y="1533821"/>
            <a:ext cx="250913" cy="455951"/>
            <a:chOff x="5797857" y="2736814"/>
            <a:chExt cx="690671" cy="1452149"/>
          </a:xfrm>
        </p:grpSpPr>
        <p:pic>
          <p:nvPicPr>
            <p:cNvPr id="13" name="图片 12"/>
            <p:cNvPicPr>
              <a:picLocks noChangeAspect="1"/>
            </p:cNvPicPr>
            <p:nvPr/>
          </p:nvPicPr>
          <p:blipFill rotWithShape="1">
            <a:blip r:embed="rId4" cstate="email">
              <a:extLst>
                <a:ext uri="{28A0092B-C50C-407E-A947-70E740481C1C}">
                  <a14:useLocalDpi xmlns:a14="http://schemas.microsoft.com/office/drawing/2010/main"/>
                </a:ext>
              </a:extLst>
            </a:blip>
            <a:srcRect b="-4896"/>
            <a:stretch>
              <a:fillRect/>
            </a:stretch>
          </p:blipFill>
          <p:spPr>
            <a:xfrm>
              <a:off x="5797857" y="2736814"/>
              <a:ext cx="635216" cy="1452149"/>
            </a:xfrm>
            <a:prstGeom prst="rect">
              <a:avLst/>
            </a:prstGeom>
          </p:spPr>
        </p:pic>
        <p:sp>
          <p:nvSpPr>
            <p:cNvPr id="14" name="矩形 13"/>
            <p:cNvSpPr/>
            <p:nvPr/>
          </p:nvSpPr>
          <p:spPr>
            <a:xfrm rot="18756963">
              <a:off x="6371122" y="3128819"/>
              <a:ext cx="92741" cy="1109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5" name="矩形 14"/>
            <p:cNvSpPr/>
            <p:nvPr/>
          </p:nvSpPr>
          <p:spPr>
            <a:xfrm rot="18756963">
              <a:off x="6386701" y="3276317"/>
              <a:ext cx="92741" cy="1109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  <p:sp>
          <p:nvSpPr>
            <p:cNvPr id="16" name="矩形 15"/>
            <p:cNvSpPr/>
            <p:nvPr/>
          </p:nvSpPr>
          <p:spPr>
            <a:xfrm rot="17556639">
              <a:off x="6230658" y="3721373"/>
              <a:ext cx="292083" cy="110913"/>
            </a:xfrm>
            <a:prstGeom prst="rect">
              <a:avLst/>
            </a:prstGeom>
            <a:solidFill>
              <a:schemeClr val="bg1"/>
            </a:solidFill>
            <a:ln>
              <a:solidFill>
                <a:schemeClr val="bg1"/>
              </a:solidFill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zh-CN" altLang="en-US">
                <a:latin typeface="楷体" panose="02010609060101010101" pitchFamily="49" charset="-122"/>
                <a:ea typeface="楷体" panose="02010609060101010101" pitchFamily="49" charset="-122"/>
              </a:endParaRPr>
            </a:p>
          </p:txBody>
        </p:sp>
      </p:grpSp>
      <p:sp>
        <p:nvSpPr>
          <p:cNvPr id="17" name="矩形 16"/>
          <p:cNvSpPr/>
          <p:nvPr/>
        </p:nvSpPr>
        <p:spPr>
          <a:xfrm>
            <a:off x="4098745" y="2339762"/>
            <a:ext cx="4508630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都有“ ”，叫做口字旁。</a:t>
            </a:r>
            <a:endParaRPr lang="zh-CN" altLang="en-US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pic>
        <p:nvPicPr>
          <p:cNvPr id="18" name="图片 17"/>
          <p:cNvPicPr>
            <a:picLocks noChangeAspect="1"/>
          </p:cNvPicPr>
          <p:nvPr/>
        </p:nvPicPr>
        <p:blipFill>
          <a:blip r:embed="rId5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>
            <a:off x="5254596" y="2464629"/>
            <a:ext cx="315905" cy="315905"/>
          </a:xfrm>
          <a:prstGeom prst="rect">
            <a:avLst/>
          </a:prstGeom>
        </p:spPr>
      </p:pic>
      <p:sp>
        <p:nvSpPr>
          <p:cNvPr id="19" name="矩形 18"/>
          <p:cNvSpPr/>
          <p:nvPr/>
        </p:nvSpPr>
        <p:spPr>
          <a:xfrm>
            <a:off x="4098745" y="3442498"/>
            <a:ext cx="4508630" cy="530915"/>
          </a:xfrm>
          <a:prstGeom prst="rect">
            <a:avLst/>
          </a:prstGeom>
        </p:spPr>
        <p:txBody>
          <a:bodyPr wrap="squar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都有“ ”，叫做人字头。</a:t>
            </a:r>
            <a:endParaRPr lang="zh-CN" altLang="en-US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3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25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5" presetID="1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37" presetID="1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 bldLvl="0" animBg="1"/>
      <p:bldP spid="9" grpId="0" bldLvl="0" animBg="1"/>
      <p:bldP spid="10" grpId="0" animBg="1"/>
      <p:bldP spid="11" grpId="0"/>
      <p:bldP spid="17" grpId="0"/>
      <p:bldP spid="19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3" name="Text Box 5"/>
          <p:cNvSpPr txBox="1">
            <a:spLocks noChangeArrowheads="1"/>
          </p:cNvSpPr>
          <p:nvPr/>
        </p:nvSpPr>
        <p:spPr bwMode="auto">
          <a:xfrm>
            <a:off x="4169495" y="2243956"/>
            <a:ext cx="1495652" cy="513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好了</a:t>
            </a:r>
          </a:p>
        </p:txBody>
      </p:sp>
      <p:sp>
        <p:nvSpPr>
          <p:cNvPr id="44" name="矩形 43"/>
          <p:cNvSpPr/>
          <p:nvPr/>
        </p:nvSpPr>
        <p:spPr>
          <a:xfrm>
            <a:off x="2411981" y="2264121"/>
            <a:ext cx="1103909" cy="530915"/>
          </a:xfrm>
          <a:prstGeom prst="rect">
            <a:avLst/>
          </a:prstGeom>
        </p:spPr>
        <p:txBody>
          <a:bodyPr wrap="none" lIns="68580" tIns="34290" rIns="68580" bIns="34290">
            <a:spAutoFit/>
          </a:bodyPr>
          <a:lstStyle/>
          <a:p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天气 </a:t>
            </a:r>
            <a:endParaRPr lang="zh-CN" altLang="en-US" dirty="0">
              <a:solidFill>
                <a:srgbClr val="E04236"/>
              </a:solidFill>
            </a:endParaRPr>
          </a:p>
        </p:txBody>
      </p:sp>
      <p:sp>
        <p:nvSpPr>
          <p:cNvPr id="46" name="Text Box 5"/>
          <p:cNvSpPr txBox="1">
            <a:spLocks noChangeArrowheads="1"/>
          </p:cNvSpPr>
          <p:nvPr/>
        </p:nvSpPr>
        <p:spPr bwMode="auto">
          <a:xfrm>
            <a:off x="1214961" y="2232413"/>
            <a:ext cx="1138577" cy="525144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秋天</a:t>
            </a:r>
          </a:p>
        </p:txBody>
      </p:sp>
      <p:sp>
        <p:nvSpPr>
          <p:cNvPr id="47" name="矩形 46"/>
          <p:cNvSpPr/>
          <p:nvPr/>
        </p:nvSpPr>
        <p:spPr>
          <a:xfrm>
            <a:off x="1175514" y="1928344"/>
            <a:ext cx="704816" cy="513602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r>
              <a:rPr lang="en-US" altLang="zh-CN" sz="3000" b="1" dirty="0" err="1">
                <a:solidFill>
                  <a:schemeClr val="tx1">
                    <a:lumMod val="50000"/>
                  </a:schemeClr>
                </a:solidFill>
                <a:latin typeface="Pinyin Adjust" pitchFamily="2" charset="0"/>
                <a:ea typeface="GB Pinyinok-B" panose="02010601030101010101" pitchFamily="2" charset="-122"/>
              </a:rPr>
              <a:t>qiū</a:t>
            </a:r>
            <a:r>
              <a:rPr lang="en-US" altLang="zh-CN" sz="3000" b="1" dirty="0">
                <a:solidFill>
                  <a:schemeClr val="tx1">
                    <a:lumMod val="50000"/>
                  </a:schemeClr>
                </a:solidFill>
                <a:latin typeface="Pinyin Adjust" pitchFamily="2" charset="0"/>
                <a:ea typeface="GB Pinyinok-B" panose="02010601030101010101" pitchFamily="2" charset="-122"/>
              </a:rPr>
              <a:t> </a:t>
            </a:r>
            <a:endParaRPr lang="zh-CN" altLang="en-US" sz="3000" b="1" dirty="0">
              <a:solidFill>
                <a:schemeClr val="tx1">
                  <a:lumMod val="50000"/>
                </a:schemeClr>
              </a:solidFill>
              <a:latin typeface="Pinyin Adjust" pitchFamily="2" charset="0"/>
              <a:ea typeface="宋体" panose="02010600030101010101" pitchFamily="2" charset="-122"/>
            </a:endParaRPr>
          </a:p>
        </p:txBody>
      </p:sp>
      <p:sp>
        <p:nvSpPr>
          <p:cNvPr id="48" name="矩形 47"/>
          <p:cNvSpPr/>
          <p:nvPr/>
        </p:nvSpPr>
        <p:spPr>
          <a:xfrm>
            <a:off x="2845976" y="1870407"/>
            <a:ext cx="866489" cy="513602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r>
              <a:rPr lang="en-US" altLang="zh-CN" sz="3000" b="1" dirty="0" err="1">
                <a:solidFill>
                  <a:schemeClr val="tx1">
                    <a:lumMod val="50000"/>
                  </a:schemeClr>
                </a:solidFill>
                <a:latin typeface="Pinyin Adjust" pitchFamily="2" charset="0"/>
                <a:ea typeface="GB Pinyinok-B" panose="02010601030101010101" pitchFamily="2" charset="-122"/>
              </a:rPr>
              <a:t>qì</a:t>
            </a:r>
            <a:endParaRPr lang="zh-CN" altLang="en-US" sz="3000" b="1" dirty="0">
              <a:solidFill>
                <a:schemeClr val="tx1">
                  <a:lumMod val="50000"/>
                </a:schemeClr>
              </a:solidFill>
              <a:latin typeface="Pinyin Adjust" pitchFamily="2" charset="0"/>
              <a:ea typeface="宋体" panose="02010600030101010101" pitchFamily="2" charset="-122"/>
            </a:endParaRPr>
          </a:p>
        </p:txBody>
      </p:sp>
      <p:sp>
        <p:nvSpPr>
          <p:cNvPr id="49" name="矩形 48"/>
          <p:cNvSpPr/>
          <p:nvPr/>
        </p:nvSpPr>
        <p:spPr>
          <a:xfrm>
            <a:off x="1662170" y="2329278"/>
            <a:ext cx="378042" cy="4157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50" name="矩形 49"/>
          <p:cNvSpPr/>
          <p:nvPr/>
        </p:nvSpPr>
        <p:spPr>
          <a:xfrm>
            <a:off x="2187211" y="2323732"/>
            <a:ext cx="715609" cy="3693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/>
          </a:p>
        </p:txBody>
      </p:sp>
      <p:sp>
        <p:nvSpPr>
          <p:cNvPr id="51" name="Text Box 5"/>
          <p:cNvSpPr txBox="1">
            <a:spLocks noChangeArrowheads="1"/>
          </p:cNvSpPr>
          <p:nvPr/>
        </p:nvSpPr>
        <p:spPr bwMode="auto">
          <a:xfrm>
            <a:off x="6047864" y="2238557"/>
            <a:ext cx="1258460" cy="513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树木 </a:t>
            </a:r>
          </a:p>
        </p:txBody>
      </p:sp>
      <p:sp>
        <p:nvSpPr>
          <p:cNvPr id="52" name="矩形 51"/>
          <p:cNvSpPr/>
          <p:nvPr/>
        </p:nvSpPr>
        <p:spPr>
          <a:xfrm>
            <a:off x="4572904" y="1870407"/>
            <a:ext cx="566709" cy="513602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r>
              <a:rPr lang="en-US" altLang="zh-CN" sz="3000" b="1" dirty="0">
                <a:solidFill>
                  <a:schemeClr val="tx1">
                    <a:lumMod val="50000"/>
                  </a:schemeClr>
                </a:solidFill>
                <a:latin typeface="Pinyin Adjust" pitchFamily="2" charset="0"/>
                <a:ea typeface="GB Pinyinok-B" panose="02010601030101010101" pitchFamily="2" charset="-122"/>
              </a:rPr>
              <a:t>le</a:t>
            </a:r>
            <a:endParaRPr lang="zh-CN" altLang="en-US" sz="3000" b="1" dirty="0">
              <a:solidFill>
                <a:schemeClr val="tx1">
                  <a:lumMod val="50000"/>
                </a:schemeClr>
              </a:solidFill>
              <a:latin typeface="Pinyin Adjust" pitchFamily="2" charset="0"/>
              <a:ea typeface="宋体" panose="02010600030101010101" pitchFamily="2" charset="-122"/>
            </a:endParaRPr>
          </a:p>
        </p:txBody>
      </p:sp>
      <p:sp>
        <p:nvSpPr>
          <p:cNvPr id="53" name="矩形 52"/>
          <p:cNvSpPr/>
          <p:nvPr/>
        </p:nvSpPr>
        <p:spPr>
          <a:xfrm>
            <a:off x="3881153" y="3241651"/>
            <a:ext cx="378042" cy="4157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sz="3000" b="1">
              <a:solidFill>
                <a:srgbClr val="FF0000"/>
              </a:solidFill>
              <a:latin typeface="Pinyin Adjust" pitchFamily="2" charset="0"/>
            </a:endParaRPr>
          </a:p>
        </p:txBody>
      </p:sp>
      <p:sp>
        <p:nvSpPr>
          <p:cNvPr id="54" name="矩形 53"/>
          <p:cNvSpPr/>
          <p:nvPr/>
        </p:nvSpPr>
        <p:spPr>
          <a:xfrm>
            <a:off x="4169495" y="2348850"/>
            <a:ext cx="419525" cy="372232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solidFill>
                <a:srgbClr val="E04236"/>
              </a:solidFill>
            </a:endParaRPr>
          </a:p>
        </p:txBody>
      </p:sp>
      <p:sp>
        <p:nvSpPr>
          <p:cNvPr id="55" name="Text Box 5"/>
          <p:cNvSpPr txBox="1">
            <a:spLocks noChangeArrowheads="1"/>
          </p:cNvSpPr>
          <p:nvPr/>
        </p:nvSpPr>
        <p:spPr bwMode="auto">
          <a:xfrm>
            <a:off x="7642343" y="2242279"/>
            <a:ext cx="1513980" cy="513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buNone/>
            </a:pPr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叶子  </a:t>
            </a:r>
            <a:endParaRPr lang="en-US" altLang="zh-CN" sz="3000" b="1" dirty="0">
              <a:solidFill>
                <a:srgbClr val="E04236"/>
              </a:solidFill>
              <a:latin typeface="楷体" panose="02010609060101010101" pitchFamily="49" charset="-122"/>
              <a:ea typeface="楷体" panose="02010609060101010101" pitchFamily="49" charset="-122"/>
            </a:endParaRPr>
          </a:p>
        </p:txBody>
      </p:sp>
      <p:sp>
        <p:nvSpPr>
          <p:cNvPr id="56" name="矩形 55"/>
          <p:cNvSpPr/>
          <p:nvPr/>
        </p:nvSpPr>
        <p:spPr>
          <a:xfrm>
            <a:off x="7644282" y="1882784"/>
            <a:ext cx="704816" cy="513602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r>
              <a:rPr lang="en-US" altLang="zh-CN" sz="3000" b="1" dirty="0" err="1">
                <a:latin typeface="Pinyin Adjust" pitchFamily="2" charset="0"/>
                <a:ea typeface="GB Pinyinok-B" panose="02010601030101010101" pitchFamily="2" charset="-122"/>
              </a:rPr>
              <a:t>yè</a:t>
            </a:r>
            <a:endParaRPr lang="en-US" altLang="zh-CN" sz="3000" b="1" dirty="0">
              <a:latin typeface="Pinyin Adjust" pitchFamily="2" charset="0"/>
              <a:ea typeface="GB Pinyinok-B" panose="02010601030101010101" pitchFamily="2" charset="-122"/>
            </a:endParaRPr>
          </a:p>
        </p:txBody>
      </p:sp>
      <p:sp>
        <p:nvSpPr>
          <p:cNvPr id="57" name="矩形 56"/>
          <p:cNvSpPr/>
          <p:nvPr/>
        </p:nvSpPr>
        <p:spPr>
          <a:xfrm>
            <a:off x="6501414" y="2291675"/>
            <a:ext cx="378042" cy="4157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58" name="矩形 57"/>
          <p:cNvSpPr/>
          <p:nvPr/>
        </p:nvSpPr>
        <p:spPr>
          <a:xfrm flipV="1">
            <a:off x="8089525" y="2269645"/>
            <a:ext cx="516917" cy="46222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/>
          </a:p>
        </p:txBody>
      </p:sp>
      <p:sp>
        <p:nvSpPr>
          <p:cNvPr id="59" name="矩形 58"/>
          <p:cNvSpPr/>
          <p:nvPr/>
        </p:nvSpPr>
        <p:spPr>
          <a:xfrm>
            <a:off x="6013337" y="1867975"/>
            <a:ext cx="817293" cy="513602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r>
              <a:rPr lang="en-US" altLang="zh-CN" sz="3000" b="1" dirty="0" err="1">
                <a:solidFill>
                  <a:schemeClr val="tx1">
                    <a:lumMod val="50000"/>
                  </a:schemeClr>
                </a:solidFill>
                <a:latin typeface="Pinyin Adjust" pitchFamily="2" charset="0"/>
                <a:ea typeface="GB Pinyinok-B" panose="02010601030101010101" pitchFamily="2" charset="-122"/>
              </a:rPr>
              <a:t>shù</a:t>
            </a:r>
            <a:endParaRPr lang="zh-CN" altLang="en-US" sz="3000" b="1" dirty="0">
              <a:solidFill>
                <a:schemeClr val="tx1">
                  <a:lumMod val="50000"/>
                </a:schemeClr>
              </a:solidFill>
              <a:latin typeface="Pinyin Adjust" pitchFamily="2" charset="0"/>
              <a:ea typeface="宋体" panose="02010600030101010101" pitchFamily="2" charset="-122"/>
            </a:endParaRPr>
          </a:p>
        </p:txBody>
      </p:sp>
      <p:sp>
        <p:nvSpPr>
          <p:cNvPr id="60" name="Text Box 5"/>
          <p:cNvSpPr txBox="1">
            <a:spLocks noChangeArrowheads="1"/>
          </p:cNvSpPr>
          <p:nvPr/>
        </p:nvSpPr>
        <p:spPr bwMode="auto">
          <a:xfrm>
            <a:off x="2879836" y="3455011"/>
            <a:ext cx="1258460" cy="513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大雪  </a:t>
            </a:r>
          </a:p>
        </p:txBody>
      </p:sp>
      <p:sp>
        <p:nvSpPr>
          <p:cNvPr id="61" name="Text Box 5"/>
          <p:cNvSpPr txBox="1">
            <a:spLocks noChangeArrowheads="1"/>
          </p:cNvSpPr>
          <p:nvPr/>
        </p:nvSpPr>
        <p:spPr bwMode="auto">
          <a:xfrm>
            <a:off x="493616" y="3381568"/>
            <a:ext cx="1505917" cy="513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en-US" altLang="zh-CN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 </a:t>
            </a:r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方片 </a:t>
            </a:r>
          </a:p>
        </p:txBody>
      </p:sp>
      <p:sp>
        <p:nvSpPr>
          <p:cNvPr id="62" name="矩形 61"/>
          <p:cNvSpPr/>
          <p:nvPr/>
        </p:nvSpPr>
        <p:spPr>
          <a:xfrm>
            <a:off x="1216342" y="3026569"/>
            <a:ext cx="823913" cy="513602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r>
              <a:rPr lang="en-US" altLang="zh-CN" sz="3000" b="1" dirty="0" err="1">
                <a:solidFill>
                  <a:schemeClr val="tx1">
                    <a:lumMod val="50000"/>
                  </a:schemeClr>
                </a:solidFill>
                <a:latin typeface="Pinyin Adjust" pitchFamily="2" charset="0"/>
                <a:ea typeface="GB Pinyinok-B" panose="02010601030101010101" pitchFamily="2" charset="-122"/>
              </a:rPr>
              <a:t>piàn</a:t>
            </a:r>
            <a:r>
              <a:rPr lang="en-US" altLang="zh-CN" sz="3000" b="1" dirty="0">
                <a:solidFill>
                  <a:schemeClr val="tx1">
                    <a:lumMod val="50000"/>
                  </a:schemeClr>
                </a:solidFill>
                <a:latin typeface="Pinyin Adjust" pitchFamily="2" charset="0"/>
                <a:ea typeface="GB Pinyinok-B" panose="02010601030101010101" pitchFamily="2" charset="-122"/>
              </a:rPr>
              <a:t> </a:t>
            </a:r>
            <a:r>
              <a:rPr lang="en-US" sz="3000" b="1" dirty="0">
                <a:solidFill>
                  <a:schemeClr val="tx1">
                    <a:lumMod val="50000"/>
                  </a:schemeClr>
                </a:solidFill>
                <a:latin typeface="Pinyin Adjust" pitchFamily="2" charset="0"/>
                <a:ea typeface="宋体" panose="02010600030101010101" pitchFamily="2" charset="-122"/>
              </a:rPr>
              <a:t>  </a:t>
            </a:r>
            <a:endParaRPr lang="zh-CN" altLang="en-US" sz="3000" b="1" dirty="0">
              <a:solidFill>
                <a:schemeClr val="tx1">
                  <a:lumMod val="50000"/>
                </a:schemeClr>
              </a:solidFill>
              <a:latin typeface="Pinyin Adjust" pitchFamily="2" charset="0"/>
              <a:ea typeface="宋体" panose="02010600030101010101" pitchFamily="2" charset="-122"/>
            </a:endParaRPr>
          </a:p>
        </p:txBody>
      </p:sp>
      <p:sp>
        <p:nvSpPr>
          <p:cNvPr id="63" name="矩形 62"/>
          <p:cNvSpPr/>
          <p:nvPr/>
        </p:nvSpPr>
        <p:spPr>
          <a:xfrm>
            <a:off x="2842692" y="3032653"/>
            <a:ext cx="643026" cy="513602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r>
              <a:rPr lang="en-US" altLang="zh-CN" sz="3000" b="1" dirty="0" err="1">
                <a:solidFill>
                  <a:schemeClr val="tx1">
                    <a:lumMod val="50000"/>
                  </a:schemeClr>
                </a:solidFill>
                <a:latin typeface="Pinyin Adjust" pitchFamily="2" charset="0"/>
                <a:ea typeface="GB Pinyinok-B" panose="02010601030101010101" pitchFamily="2" charset="-122"/>
              </a:rPr>
              <a:t>dà</a:t>
            </a:r>
            <a:r>
              <a:rPr lang="en-US" sz="3000" b="1" dirty="0">
                <a:solidFill>
                  <a:schemeClr val="tx1">
                    <a:lumMod val="50000"/>
                  </a:schemeClr>
                </a:solidFill>
                <a:latin typeface="Pinyin Adjust" pitchFamily="2" charset="0"/>
                <a:ea typeface="宋体" panose="02010600030101010101" pitchFamily="2" charset="-122"/>
              </a:rPr>
              <a:t>  </a:t>
            </a:r>
            <a:endParaRPr lang="zh-CN" altLang="en-US" sz="3000" b="1" dirty="0">
              <a:solidFill>
                <a:schemeClr val="tx1">
                  <a:lumMod val="50000"/>
                </a:schemeClr>
              </a:solidFill>
              <a:latin typeface="Pinyin Adjust" pitchFamily="2" charset="0"/>
              <a:ea typeface="宋体" panose="02010600030101010101" pitchFamily="2" charset="-122"/>
            </a:endParaRPr>
          </a:p>
        </p:txBody>
      </p:sp>
      <p:sp>
        <p:nvSpPr>
          <p:cNvPr id="64" name="矩形 63"/>
          <p:cNvSpPr/>
          <p:nvPr/>
        </p:nvSpPr>
        <p:spPr>
          <a:xfrm>
            <a:off x="931464" y="3451866"/>
            <a:ext cx="378042" cy="4157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65" name="矩形 64"/>
          <p:cNvSpPr/>
          <p:nvPr/>
        </p:nvSpPr>
        <p:spPr>
          <a:xfrm>
            <a:off x="3350578" y="3514667"/>
            <a:ext cx="575126" cy="44120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/>
          </a:p>
        </p:txBody>
      </p:sp>
      <p:sp>
        <p:nvSpPr>
          <p:cNvPr id="66" name="Text Box 5"/>
          <p:cNvSpPr txBox="1">
            <a:spLocks noChangeArrowheads="1"/>
          </p:cNvSpPr>
          <p:nvPr/>
        </p:nvSpPr>
        <p:spPr bwMode="auto">
          <a:xfrm>
            <a:off x="5697280" y="3455011"/>
            <a:ext cx="1258460" cy="513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开会</a:t>
            </a:r>
          </a:p>
        </p:txBody>
      </p:sp>
      <p:sp>
        <p:nvSpPr>
          <p:cNvPr id="67" name="Text Box 5"/>
          <p:cNvSpPr txBox="1">
            <a:spLocks noChangeArrowheads="1"/>
          </p:cNvSpPr>
          <p:nvPr/>
        </p:nvSpPr>
        <p:spPr bwMode="auto">
          <a:xfrm>
            <a:off x="4535048" y="3447247"/>
            <a:ext cx="1495652" cy="513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飞机</a:t>
            </a:r>
          </a:p>
        </p:txBody>
      </p:sp>
      <p:sp>
        <p:nvSpPr>
          <p:cNvPr id="68" name="矩形 67"/>
          <p:cNvSpPr/>
          <p:nvPr/>
        </p:nvSpPr>
        <p:spPr>
          <a:xfrm>
            <a:off x="4561957" y="3032275"/>
            <a:ext cx="704816" cy="513602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r>
              <a:rPr lang="en-US" altLang="zh-CN" sz="3000" b="1" dirty="0" err="1">
                <a:solidFill>
                  <a:schemeClr val="tx1">
                    <a:lumMod val="50000"/>
                  </a:schemeClr>
                </a:solidFill>
                <a:latin typeface="Pinyin Adjust" pitchFamily="2" charset="0"/>
                <a:ea typeface="GB Pinyinok-B" panose="02010601030101010101" pitchFamily="2" charset="-122"/>
              </a:rPr>
              <a:t>fēi</a:t>
            </a:r>
            <a:r>
              <a:rPr lang="en-US" sz="3000" b="1" dirty="0">
                <a:solidFill>
                  <a:schemeClr val="tx1">
                    <a:lumMod val="50000"/>
                  </a:schemeClr>
                </a:solidFill>
                <a:latin typeface="Pinyin Adjust" pitchFamily="2" charset="0"/>
                <a:ea typeface="宋体" panose="02010600030101010101" pitchFamily="2" charset="-122"/>
              </a:rPr>
              <a:t>  </a:t>
            </a:r>
            <a:endParaRPr lang="zh-CN" altLang="en-US" sz="3000" b="1" dirty="0">
              <a:solidFill>
                <a:schemeClr val="tx1">
                  <a:lumMod val="50000"/>
                </a:schemeClr>
              </a:solidFill>
              <a:latin typeface="Pinyin Adjust" pitchFamily="2" charset="0"/>
              <a:ea typeface="宋体" panose="02010600030101010101" pitchFamily="2" charset="-122"/>
            </a:endParaRPr>
          </a:p>
        </p:txBody>
      </p:sp>
      <p:sp>
        <p:nvSpPr>
          <p:cNvPr id="69" name="矩形 68"/>
          <p:cNvSpPr/>
          <p:nvPr/>
        </p:nvSpPr>
        <p:spPr>
          <a:xfrm>
            <a:off x="4949035" y="3505037"/>
            <a:ext cx="449719" cy="389801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/>
          </a:p>
        </p:txBody>
      </p:sp>
      <p:sp>
        <p:nvSpPr>
          <p:cNvPr id="70" name="Text Box 5"/>
          <p:cNvSpPr txBox="1">
            <a:spLocks noChangeArrowheads="1"/>
          </p:cNvSpPr>
          <p:nvPr/>
        </p:nvSpPr>
        <p:spPr bwMode="auto">
          <a:xfrm>
            <a:off x="7307256" y="3447247"/>
            <a:ext cx="975278" cy="513602"/>
          </a:xfrm>
          <a:prstGeom prst="rect">
            <a:avLst/>
          </a:prstGeom>
          <a:noFill/>
          <a:ln>
            <a:noFill/>
          </a:ln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  <a:ext uri="{91240B29-F687-4F45-9708-019B960494DF}">
              <a14:hiddenLine xmlns:a14="http://schemas.microsoft.com/office/drawing/2010/main" w="9525">
                <a:solidFill>
                  <a:srgbClr val="000000"/>
                </a:solidFill>
                <a:miter lim="800000"/>
                <a:headEnd/>
                <a:tailEnd/>
              </a14:hiddenLine>
            </a:ext>
          </a:extLst>
        </p:spPr>
        <p:txBody>
          <a:bodyPr wrap="square" lIns="51435" tIns="25718" rIns="51435" bIns="25718">
            <a:spAutoFit/>
          </a:bodyPr>
          <a:lstStyle>
            <a:lvl1pPr>
              <a:spcBef>
                <a:spcPct val="20000"/>
              </a:spcBef>
              <a:buFont typeface="Arial" panose="020B0604020202020204" pitchFamily="34" charset="0"/>
              <a:buChar char="•"/>
              <a:defRPr kumimoji="1" sz="32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1pPr>
            <a:lvl2pPr marL="742950" indent="-285750">
              <a:spcBef>
                <a:spcPct val="20000"/>
              </a:spcBef>
              <a:buFont typeface="Arial" panose="020B0604020202020204" pitchFamily="34" charset="0"/>
              <a:buChar char="–"/>
              <a:defRPr kumimoji="1" sz="28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2pPr>
            <a:lvl3pPr marL="1143000" indent="-228600">
              <a:spcBef>
                <a:spcPct val="20000"/>
              </a:spcBef>
              <a:buFont typeface="Arial" panose="020B0604020202020204" pitchFamily="34" charset="0"/>
              <a:buChar char="•"/>
              <a:defRPr kumimoji="1" sz="24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3pPr>
            <a:lvl4pPr marL="1600200" indent="-228600">
              <a:spcBef>
                <a:spcPct val="20000"/>
              </a:spcBef>
              <a:buFont typeface="Arial" panose="020B0604020202020204" pitchFamily="34" charset="0"/>
              <a:buChar char="–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4pPr>
            <a:lvl5pPr marL="2057400" indent="-228600">
              <a:spcBef>
                <a:spcPct val="20000"/>
              </a:spcBef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5pPr>
            <a:lvl6pPr marL="25146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6pPr>
            <a:lvl7pPr marL="29718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7pPr>
            <a:lvl8pPr marL="34290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8pPr>
            <a:lvl9pPr marL="3886200" indent="-228600" defTabSz="457200" eaLnBrk="0" fontAlgn="base" hangingPunct="0">
              <a:spcBef>
                <a:spcPct val="20000"/>
              </a:spcBef>
              <a:spcAft>
                <a:spcPct val="0"/>
              </a:spcAft>
              <a:buFont typeface="Arial" panose="020B0604020202020204" pitchFamily="34" charset="0"/>
              <a:buChar char="»"/>
              <a:defRPr kumimoji="1" sz="2000">
                <a:solidFill>
                  <a:sysClr val="windowText" lastClr="000000"/>
                </a:solidFill>
                <a:latin typeface="Calibri" panose="020F0502020204030204" pitchFamily="34" charset="0"/>
                <a:ea typeface="宋体" panose="02010600030101010101" pitchFamily="2" charset="-122"/>
              </a:defRPr>
            </a:lvl9pPr>
          </a:lstStyle>
          <a:p>
            <a:pPr>
              <a:spcBef>
                <a:spcPct val="50000"/>
              </a:spcBef>
              <a:buNone/>
            </a:pPr>
            <a:r>
              <a:rPr lang="zh-CN" altLang="en-US" sz="3000" b="1" dirty="0">
                <a:solidFill>
                  <a:srgbClr val="E04236"/>
                </a:solidFill>
                <a:latin typeface="楷体" panose="02010609060101010101" pitchFamily="49" charset="-122"/>
                <a:ea typeface="楷体" panose="02010609060101010101" pitchFamily="49" charset="-122"/>
              </a:rPr>
              <a:t>几个</a:t>
            </a:r>
          </a:p>
        </p:txBody>
      </p:sp>
      <p:sp>
        <p:nvSpPr>
          <p:cNvPr id="71" name="矩形 70"/>
          <p:cNvSpPr/>
          <p:nvPr/>
        </p:nvSpPr>
        <p:spPr>
          <a:xfrm>
            <a:off x="7694518" y="3049581"/>
            <a:ext cx="704816" cy="513602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r>
              <a:rPr lang="en-US" altLang="zh-CN" sz="3000" b="1" dirty="0" err="1">
                <a:latin typeface="Pinyin Adjust" pitchFamily="2" charset="0"/>
                <a:ea typeface="GB Pinyinok-B" panose="02010601030101010101" pitchFamily="2" charset="-122"/>
              </a:rPr>
              <a:t>ɡè</a:t>
            </a:r>
            <a:r>
              <a:rPr lang="en-US" sz="3000" b="1" dirty="0">
                <a:latin typeface="Pinyin Adjust" pitchFamily="2" charset="0"/>
                <a:ea typeface="宋体" panose="02010600030101010101" pitchFamily="2" charset="-122"/>
              </a:rPr>
              <a:t>  </a:t>
            </a:r>
            <a:endParaRPr lang="zh-CN" altLang="en-US" sz="3000" b="1" dirty="0">
              <a:latin typeface="Pinyin Adjust" pitchFamily="2" charset="0"/>
              <a:ea typeface="宋体" panose="02010600030101010101" pitchFamily="2" charset="-122"/>
            </a:endParaRPr>
          </a:p>
        </p:txBody>
      </p:sp>
      <p:sp>
        <p:nvSpPr>
          <p:cNvPr id="72" name="矩形 71"/>
          <p:cNvSpPr/>
          <p:nvPr/>
        </p:nvSpPr>
        <p:spPr>
          <a:xfrm>
            <a:off x="7191565" y="3479755"/>
            <a:ext cx="550731" cy="415770"/>
          </a:xfrm>
          <a:prstGeom prst="rect">
            <a:avLst/>
          </a:prstGeom>
          <a:solidFill>
            <a:schemeClr val="bg1"/>
          </a:solidFill>
          <a:ln>
            <a:noFill/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>
              <a:solidFill>
                <a:srgbClr val="FF0000"/>
              </a:solidFill>
            </a:endParaRPr>
          </a:p>
        </p:txBody>
      </p:sp>
      <p:sp>
        <p:nvSpPr>
          <p:cNvPr id="73" name="矩形 72"/>
          <p:cNvSpPr/>
          <p:nvPr/>
        </p:nvSpPr>
        <p:spPr>
          <a:xfrm flipV="1">
            <a:off x="5654078" y="3526849"/>
            <a:ext cx="484547" cy="405353"/>
          </a:xfrm>
          <a:prstGeom prst="rect">
            <a:avLst/>
          </a:prstGeom>
          <a:solidFill>
            <a:schemeClr val="bg1"/>
          </a:solidFill>
          <a:ln>
            <a:solidFill>
              <a:schemeClr val="bg1"/>
            </a:solidFill>
          </a:ln>
          <a:effectLst/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 b="1"/>
          </a:p>
        </p:txBody>
      </p:sp>
      <p:sp>
        <p:nvSpPr>
          <p:cNvPr id="74" name="矩形 73"/>
          <p:cNvSpPr/>
          <p:nvPr/>
        </p:nvSpPr>
        <p:spPr>
          <a:xfrm>
            <a:off x="6138257" y="3058535"/>
            <a:ext cx="817293" cy="513602"/>
          </a:xfrm>
          <a:prstGeom prst="rect">
            <a:avLst/>
          </a:prstGeom>
        </p:spPr>
        <p:txBody>
          <a:bodyPr wrap="square" lIns="51435" tIns="25718" rIns="51435" bIns="25718">
            <a:spAutoFit/>
          </a:bodyPr>
          <a:lstStyle/>
          <a:p>
            <a:r>
              <a:rPr lang="en-US" altLang="zh-CN" sz="3000" b="1" dirty="0" err="1">
                <a:solidFill>
                  <a:schemeClr val="tx1">
                    <a:lumMod val="50000"/>
                  </a:schemeClr>
                </a:solidFill>
                <a:latin typeface="Pinyin Adjust" pitchFamily="2" charset="0"/>
                <a:ea typeface="GB Pinyinok-B" panose="02010601030101010101" pitchFamily="2" charset="-122"/>
              </a:rPr>
              <a:t>huì</a:t>
            </a:r>
            <a:r>
              <a:rPr lang="en-US" altLang="zh-CN" sz="3000" b="1" dirty="0">
                <a:solidFill>
                  <a:schemeClr val="tx1">
                    <a:lumMod val="50000"/>
                  </a:schemeClr>
                </a:solidFill>
                <a:latin typeface="Pinyin Adjust" pitchFamily="2" charset="0"/>
                <a:ea typeface="宋体" panose="02010600030101010101" pitchFamily="2" charset="-122"/>
              </a:rPr>
              <a:t> </a:t>
            </a:r>
            <a:endParaRPr lang="zh-CN" altLang="en-US" sz="3000" b="1" dirty="0">
              <a:solidFill>
                <a:schemeClr val="tx1">
                  <a:lumMod val="50000"/>
                </a:schemeClr>
              </a:solidFill>
              <a:latin typeface="Pinyin Adjust" pitchFamily="2" charset="0"/>
              <a:ea typeface="宋体" panose="02010600030101010101" pitchFamily="2" charset="-122"/>
            </a:endParaRPr>
          </a:p>
        </p:txBody>
      </p:sp>
      <p:cxnSp>
        <p:nvCxnSpPr>
          <p:cNvPr id="75" name="直接连接符 74"/>
          <p:cNvCxnSpPr/>
          <p:nvPr/>
        </p:nvCxnSpPr>
        <p:spPr>
          <a:xfrm flipV="1">
            <a:off x="6043685" y="2749298"/>
            <a:ext cx="2033148" cy="10059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cxnSp>
        <p:nvCxnSpPr>
          <p:cNvPr id="76" name="直接连接符 75"/>
          <p:cNvCxnSpPr>
            <a:stCxn id="61" idx="3"/>
            <a:endCxn id="55" idx="1"/>
          </p:cNvCxnSpPr>
          <p:nvPr/>
        </p:nvCxnSpPr>
        <p:spPr>
          <a:xfrm flipV="1">
            <a:off x="1999533" y="2498703"/>
            <a:ext cx="5643086" cy="1139190"/>
          </a:xfrm>
          <a:prstGeom prst="line">
            <a:avLst/>
          </a:prstGeom>
          <a:ln w="28575">
            <a:solidFill>
              <a:srgbClr val="FF0000"/>
            </a:solidFill>
          </a:ln>
        </p:spPr>
        <p:style>
          <a:lnRef idx="3">
            <a:schemeClr val="dk1"/>
          </a:lnRef>
          <a:fillRef idx="0">
            <a:schemeClr val="dk1"/>
          </a:fillRef>
          <a:effectRef idx="2">
            <a:schemeClr val="dk1"/>
          </a:effectRef>
          <a:fontRef idx="minor">
            <a:schemeClr val="tx1"/>
          </a:fontRef>
        </p:style>
      </p:cxnSp>
      <p:sp>
        <p:nvSpPr>
          <p:cNvPr id="77" name="弧形 76"/>
          <p:cNvSpPr/>
          <p:nvPr/>
        </p:nvSpPr>
        <p:spPr>
          <a:xfrm rot="8035951">
            <a:off x="2578619" y="213704"/>
            <a:ext cx="4320000" cy="4320000"/>
          </a:xfrm>
          <a:prstGeom prst="arc">
            <a:avLst>
              <a:gd name="adj1" fmla="val 16360052"/>
              <a:gd name="adj2" fmla="val 0"/>
            </a:avLst>
          </a:prstGeom>
          <a:ln w="28575">
            <a:solidFill>
              <a:srgbClr val="FF0000"/>
            </a:solidFill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lIns="68580" tIns="34290" rIns="68580" bIns="34290" rtlCol="0" anchor="ctr"/>
          <a:lstStyle/>
          <a:p>
            <a:pPr algn="ctr"/>
            <a:endParaRPr lang="zh-CN" altLang="en-US"/>
          </a:p>
        </p:txBody>
      </p:sp>
      <p:sp>
        <p:nvSpPr>
          <p:cNvPr id="41" name="圆角矩形 40"/>
          <p:cNvSpPr/>
          <p:nvPr/>
        </p:nvSpPr>
        <p:spPr>
          <a:xfrm>
            <a:off x="3687220" y="843883"/>
            <a:ext cx="2208419" cy="503723"/>
          </a:xfrm>
          <a:prstGeom prst="roundRect">
            <a:avLst>
              <a:gd name="adj" fmla="val 50000"/>
            </a:avLst>
          </a:prstGeom>
          <a:noFill/>
          <a:ln w="28575" cap="flat" cmpd="sng" algn="ctr">
            <a:solidFill>
              <a:srgbClr val="A1C450"/>
            </a:solidFill>
            <a:prstDash val="solid"/>
            <a:miter lim="800000"/>
          </a:ln>
          <a:effectLst/>
        </p:spPr>
        <p:txBody>
          <a:bodyPr lIns="68580" tIns="34290" rIns="68580" bIns="34290" rtlCol="0" anchor="ctr"/>
          <a:lstStyle/>
          <a:p>
            <a:pPr algn="ctr">
              <a:defRPr/>
            </a:pPr>
            <a:r>
              <a:rPr lang="zh-CN" altLang="en-US" sz="2100" kern="0" dirty="0">
                <a:solidFill>
                  <a:sysClr val="windowText" lastClr="000000">
                    <a:lumMod val="85000"/>
                    <a:lumOff val="15000"/>
                  </a:sysClr>
                </a:solidFill>
                <a:latin typeface="微软雅黑" panose="020B0503020204020204" charset="-122"/>
                <a:ea typeface="微软雅黑" panose="020B0503020204020204" charset="-122"/>
              </a:rPr>
              <a:t>我会认</a:t>
            </a:r>
            <a:endParaRPr lang="en-US" altLang="zh-CN" sz="2100" kern="0" dirty="0">
              <a:solidFill>
                <a:sysClr val="windowText" lastClr="000000">
                  <a:lumMod val="85000"/>
                  <a:lumOff val="15000"/>
                </a:sysClr>
              </a:solidFill>
              <a:latin typeface="微软雅黑" panose="020B0503020204020204" charset="-122"/>
              <a:ea typeface="微软雅黑" panose="020B0503020204020204" charset="-122"/>
            </a:endParaRPr>
          </a:p>
        </p:txBody>
      </p:sp>
      <p:pic>
        <p:nvPicPr>
          <p:cNvPr id="42" name="图片 41"/>
          <p:cNvPicPr>
            <a:picLocks noChangeAspect="1"/>
          </p:cNvPicPr>
          <p:nvPr/>
        </p:nvPicPr>
        <p:blipFill>
          <a:blip r:embed="rId3" cstate="email">
            <a:extLst>
              <a:ext uri="{28A0092B-C50C-407E-A947-70E740481C1C}">
                <a14:useLocalDpi xmlns:a14="http://schemas.microsoft.com/office/drawing/2010/main"/>
              </a:ext>
            </a:extLst>
          </a:blip>
          <a:stretch>
            <a:fillRect/>
          </a:stretch>
        </p:blipFill>
        <p:spPr>
          <a:xfrm flipH="1">
            <a:off x="3401128" y="504003"/>
            <a:ext cx="777830" cy="887798"/>
          </a:xfrm>
          <a:prstGeom prst="rect">
            <a:avLst/>
          </a:prstGeom>
        </p:spPr>
      </p:pic>
    </p:spTree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500"/>
                                        <p:tgtEl>
                                          <p:spTgt spid="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500"/>
                                        <p:tgtEl>
                                          <p:spTgt spid="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5" dur="5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2" dur="500"/>
                                        <p:tgtEl>
                                          <p:spTgt spid="5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3" fill="hold">
                      <p:stCondLst>
                        <p:cond delay="indefinite"/>
                      </p:stCondLst>
                      <p:childTnLst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7" fill="hold">
                      <p:stCondLst>
                        <p:cond delay="indefinite"/>
                      </p:stCondLst>
                      <p:childTnLst>
                        <p:par>
                          <p:cTn id="48" fill="hold">
                            <p:stCondLst>
                              <p:cond delay="0"/>
                            </p:stCondLst>
                            <p:childTnLst>
                              <p:par>
                                <p:cTn id="49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51" dur="500"/>
                                        <p:tgtEl>
                                          <p:spTgt spid="6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2" fill="hold">
                      <p:stCondLst>
                        <p:cond delay="indefinite"/>
                      </p:stCondLst>
                      <p:childTnLst>
                        <p:par>
                          <p:cTn id="53" fill="hold">
                            <p:stCondLst>
                              <p:cond delay="0"/>
                            </p:stCondLst>
                            <p:childTnLst>
                              <p:par>
                                <p:cTn id="54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0" dur="500"/>
                                        <p:tgtEl>
                                          <p:spTgt spid="6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1" fill="hold">
                      <p:stCondLst>
                        <p:cond delay="indefinite"/>
                      </p:stCondLst>
                      <p:childTnLst>
                        <p:par>
                          <p:cTn id="62" fill="hold">
                            <p:stCondLst>
                              <p:cond delay="0"/>
                            </p:stCondLst>
                            <p:childTnLst>
                              <p:par>
                                <p:cTn id="63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69" dur="500"/>
                                        <p:tgtEl>
                                          <p:spTgt spid="6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86" dur="500"/>
                                        <p:tgtEl>
                                          <p:spTgt spid="7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7" fill="hold">
                      <p:stCondLst>
                        <p:cond delay="indefinite"/>
                      </p:stCondLst>
                      <p:childTnLst>
                        <p:par>
                          <p:cTn id="88" fill="hold">
                            <p:stCondLst>
                              <p:cond delay="0"/>
                            </p:stCondLst>
                            <p:childTnLst>
                              <p:par>
                                <p:cTn id="89" presetID="1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1" fill="hold">
                      <p:stCondLst>
                        <p:cond delay="indefinite"/>
                      </p:stCondLst>
                      <p:childTnLst>
                        <p:par>
                          <p:cTn id="92" fill="hold">
                            <p:stCondLst>
                              <p:cond delay="0"/>
                            </p:stCondLst>
                            <p:childTnLst>
                              <p:par>
                                <p:cTn id="93" presetID="1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7" presetID="1" presetClass="exit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9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5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7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09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1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3" presetID="1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5" fill="hold">
                      <p:stCondLst>
                        <p:cond delay="indefinite"/>
                      </p:stCondLst>
                      <p:childTnLst>
                        <p:par>
                          <p:cTn id="116" fill="hold">
                            <p:stCondLst>
                              <p:cond delay="0"/>
                            </p:stCondLst>
                            <p:childTnLst>
                              <p:par>
                                <p:cTn id="1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1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1" dur="3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2" fill="hold">
                            <p:stCondLst>
                              <p:cond delay="300"/>
                            </p:stCondLst>
                            <p:childTnLst>
                              <p:par>
                                <p:cTn id="123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25" dur="3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2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2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6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38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0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2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144" presetID="1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6" fill="hold">
                      <p:stCondLst>
                        <p:cond delay="indefinite"/>
                      </p:stCondLst>
                      <p:childTnLst>
                        <p:par>
                          <p:cTn id="147" fill="hold">
                            <p:stCondLst>
                              <p:cond delay="0"/>
                            </p:stCondLst>
                            <p:childTnLst>
                              <p:par>
                                <p:cTn id="148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0" fill="hold">
                      <p:stCondLst>
                        <p:cond delay="indefinite"/>
                      </p:stCondLst>
                      <p:childTnLst>
                        <p:par>
                          <p:cTn id="151" fill="hold">
                            <p:stCondLst>
                              <p:cond delay="0"/>
                            </p:stCondLst>
                            <p:childTnLst>
                              <p:par>
                                <p:cTn id="1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7" grpId="0"/>
      <p:bldP spid="47" grpId="1"/>
      <p:bldP spid="48" grpId="0"/>
      <p:bldP spid="48" grpId="1"/>
      <p:bldP spid="49" grpId="0" animBg="1"/>
      <p:bldP spid="49" grpId="1" animBg="1"/>
      <p:bldP spid="50" grpId="0" animBg="1"/>
      <p:bldP spid="50" grpId="1" animBg="1"/>
      <p:bldP spid="52" grpId="0"/>
      <p:bldP spid="52" grpId="1"/>
      <p:bldP spid="53" grpId="0" animBg="1"/>
      <p:bldP spid="54" grpId="0" animBg="1"/>
      <p:bldP spid="54" grpId="1" animBg="1"/>
      <p:bldP spid="56" grpId="0"/>
      <p:bldP spid="56" grpId="1"/>
      <p:bldP spid="57" grpId="0" animBg="1"/>
      <p:bldP spid="57" grpId="1" animBg="1"/>
      <p:bldP spid="58" grpId="0" bldLvl="0" animBg="1"/>
      <p:bldP spid="58" grpId="1" bldLvl="0" animBg="1"/>
      <p:bldP spid="59" grpId="0"/>
      <p:bldP spid="59" grpId="1"/>
      <p:bldP spid="62" grpId="0"/>
      <p:bldP spid="62" grpId="1"/>
      <p:bldP spid="63" grpId="0"/>
      <p:bldP spid="63" grpId="1"/>
      <p:bldP spid="64" grpId="0" animBg="1"/>
      <p:bldP spid="64" grpId="1" animBg="1"/>
      <p:bldP spid="65" grpId="0" animBg="1"/>
      <p:bldP spid="65" grpId="1" animBg="1"/>
      <p:bldP spid="68" grpId="0"/>
      <p:bldP spid="68" grpId="1"/>
      <p:bldP spid="69" grpId="0" animBg="1"/>
      <p:bldP spid="69" grpId="1" animBg="1"/>
      <p:bldP spid="71" grpId="0"/>
      <p:bldP spid="71" grpId="1"/>
      <p:bldP spid="72" grpId="0" animBg="1"/>
      <p:bldP spid="72" grpId="1" animBg="1"/>
      <p:bldP spid="73" grpId="0" animBg="1"/>
      <p:bldP spid="73" grpId="1" animBg="1"/>
      <p:bldP spid="74" grpId="0"/>
      <p:bldP spid="74" grpId="1"/>
      <p:bldP spid="77" grpId="0" animBg="1"/>
      <p:bldP spid="41" grpId="0" bldLvl="0" animBg="1"/>
    </p:bldLst>
  </p:timing>
</p:sld>
</file>

<file path=ppt/theme/theme1.xml><?xml version="1.0" encoding="utf-8"?>
<a:theme xmlns:a="http://schemas.openxmlformats.org/drawingml/2006/main" name="第一PPT模板网-WWW.1PPT.COM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楷体">
      <a:majorFont>
        <a:latin typeface="GB Pinyinok-B"/>
        <a:ea typeface="楷体"/>
        <a:cs typeface=""/>
      </a:majorFont>
      <a:minorFont>
        <a:latin typeface="GB Pinyinok-B"/>
        <a:ea typeface="楷体"/>
        <a:cs typeface="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 主题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 主题">
      <a:majorFont>
        <a:latin typeface="Calibri Light" panose="020F03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 panose="020F0502020204030204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 主题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3.xml><?xml version="1.0" encoding="utf-8"?>
<a:theme xmlns:a="http://schemas.openxmlformats.org/drawingml/2006/main" name="Office 主题​​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610</TotalTime>
  <Words>723</Words>
  <Application>Microsoft Office PowerPoint</Application>
  <PresentationFormat>全屏显示(16:9)</PresentationFormat>
  <Paragraphs>173</Paragraphs>
  <Slides>26</Slides>
  <Notes>26</Notes>
  <HiddenSlides>0</HiddenSlides>
  <MMClips>0</MMClips>
  <ScaleCrop>false</ScaleCrop>
  <HeadingPairs>
    <vt:vector size="6" baseType="variant">
      <vt:variant>
        <vt:lpstr>已用的字体</vt:lpstr>
      </vt:variant>
      <vt:variant>
        <vt:i4>10</vt:i4>
      </vt:variant>
      <vt:variant>
        <vt:lpstr>主题</vt:lpstr>
      </vt:variant>
      <vt:variant>
        <vt:i4>2</vt:i4>
      </vt:variant>
      <vt:variant>
        <vt:lpstr>幻灯片标题</vt:lpstr>
      </vt:variant>
      <vt:variant>
        <vt:i4>26</vt:i4>
      </vt:variant>
    </vt:vector>
  </HeadingPairs>
  <TitlesOfParts>
    <vt:vector size="38" baseType="lpstr">
      <vt:lpstr>GB Pinyinok-B</vt:lpstr>
      <vt:lpstr>Meiryo</vt:lpstr>
      <vt:lpstr>Pinyin Adjust</vt:lpstr>
      <vt:lpstr>华文楷体</vt:lpstr>
      <vt:lpstr>楷体</vt:lpstr>
      <vt:lpstr>宋体</vt:lpstr>
      <vt:lpstr>微软雅黑</vt:lpstr>
      <vt:lpstr>Arial</vt:lpstr>
      <vt:lpstr>Calibri</vt:lpstr>
      <vt:lpstr>Calibri Light</vt:lpstr>
      <vt:lpstr>第一PPT模板网-WWW.1PPT.COM</vt:lpstr>
      <vt:lpstr>Office Theme</vt:lpstr>
      <vt:lpstr>1.秋天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  <vt:lpstr>PowerPoint 演示文稿</vt:lpstr>
    </vt:vector>
  </TitlesOfParts>
  <LinksUpToDate>false</LinksUpToDate>
  <SharedDoc>false</SharedDoc>
  <HyperlinksChanged>false</HyperlinksChanged>
  <AppVersion>15.0000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1.秋天</dc:title>
  <dc:subject>https://www.ypppt.com/</dc:subject>
  <dc:creator>优品PPT</dc:creator>
  <cp:keywords>https:/www.ypppt.com</cp:keywords>
  <dc:description>https://www.ypppt.com/</dc:description>
  <cp:lastModifiedBy>kan</cp:lastModifiedBy>
  <cp:revision>93</cp:revision>
  <dcterms:created xsi:type="dcterms:W3CDTF">2019-01-28T06:44:00Z</dcterms:created>
  <dcterms:modified xsi:type="dcterms:W3CDTF">2021-02-28T04:35:31Z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KSOProductBuildVer">
    <vt:lpwstr>2052-11.1.0.8404</vt:lpwstr>
  </property>
</Properties>
</file>