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8" r:id="rId1"/>
    <p:sldMasterId id="2147485467" r:id="rId2"/>
  </p:sldMasterIdLst>
  <p:notesMasterIdLst>
    <p:notesMasterId r:id="rId19"/>
  </p:notesMasterIdLst>
  <p:sldIdLst>
    <p:sldId id="562" r:id="rId3"/>
    <p:sldId id="510" r:id="rId4"/>
    <p:sldId id="258" r:id="rId5"/>
    <p:sldId id="511" r:id="rId6"/>
    <p:sldId id="513" r:id="rId7"/>
    <p:sldId id="515" r:id="rId8"/>
    <p:sldId id="516" r:id="rId9"/>
    <p:sldId id="559" r:id="rId10"/>
    <p:sldId id="536" r:id="rId11"/>
    <p:sldId id="560" r:id="rId12"/>
    <p:sldId id="537" r:id="rId13"/>
    <p:sldId id="539" r:id="rId14"/>
    <p:sldId id="540" r:id="rId15"/>
    <p:sldId id="561" r:id="rId16"/>
    <p:sldId id="558" r:id="rId17"/>
    <p:sldId id="563" r:id="rId18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7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95959"/>
    <a:srgbClr val="66FFCC"/>
    <a:srgbClr val="0000FF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810" y="120"/>
      </p:cViewPr>
      <p:guideLst>
        <p:guide orient="horz" pos="1637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F2FDD8A-9856-4177-9335-85669739F409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/>
            </a:lvl1pPr>
          </a:lstStyle>
          <a:p>
            <a:pPr>
              <a:defRPr/>
            </a:pPr>
            <a:fld id="{B1C68DAC-0923-43E7-90E9-4CC744CA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9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2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2038350" y="1481466"/>
            <a:ext cx="4960938" cy="804863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2800"/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81674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926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象模板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4092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1141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gbi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5563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小象模板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05939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265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2568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0924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23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C1249-F2C3-4064-8991-6D53EA64E7A0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7EC5CD9-578D-480F-92A3-416475FF65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6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8"/>
          <p:cNvGrpSpPr>
            <a:grpSpLocks/>
          </p:cNvGrpSpPr>
          <p:nvPr/>
        </p:nvGrpSpPr>
        <p:grpSpPr bwMode="auto">
          <a:xfrm>
            <a:off x="4208464" y="2920604"/>
            <a:ext cx="727075" cy="484584"/>
            <a:chOff x="1369663" y="4868753"/>
            <a:chExt cx="727478" cy="646331"/>
          </a:xfrm>
        </p:grpSpPr>
        <p:sp>
          <p:nvSpPr>
            <p:cNvPr id="7" name="椭圆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369663" y="4868753"/>
              <a:ext cx="646470" cy="646331"/>
            </a:xfrm>
            <a:prstGeom prst="ellipse">
              <a:avLst/>
            </a:prstGeom>
            <a:solidFill>
              <a:srgbClr val="6FC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8" name="三角形 10">
              <a:extLst>
                <a:ext uri="{FF2B5EF4-FFF2-40B4-BE49-F238E27FC236}"/>
              </a:extLst>
            </p:cNvPr>
            <p:cNvSpPr/>
            <p:nvPr/>
          </p:nvSpPr>
          <p:spPr>
            <a:xfrm rot="7230478">
              <a:off x="1841441" y="5254620"/>
              <a:ext cx="274731" cy="236669"/>
            </a:xfrm>
            <a:prstGeom prst="triangle">
              <a:avLst/>
            </a:prstGeom>
            <a:solidFill>
              <a:srgbClr val="6FC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</p:grpSp>
      <p:sp>
        <p:nvSpPr>
          <p:cNvPr id="29" name="文本占位符 28"/>
          <p:cNvSpPr>
            <a:spLocks noGrp="1"/>
          </p:cNvSpPr>
          <p:nvPr>
            <p:ph type="body" sz="quarter" idx="14"/>
          </p:nvPr>
        </p:nvSpPr>
        <p:spPr>
          <a:xfrm>
            <a:off x="1192214" y="1774032"/>
            <a:ext cx="6759575" cy="1183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kumimoji="1" lang="zh-CN" altLang="en-US" sz="10000" b="1" kern="1200" dirty="0">
                <a:solidFill>
                  <a:schemeClr val="bg1">
                    <a:lumMod val="95000"/>
                    <a:alpha val="64000"/>
                  </a:schemeClr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6"/>
          </p:nvPr>
        </p:nvSpPr>
        <p:spPr>
          <a:xfrm>
            <a:off x="3187057" y="2079819"/>
            <a:ext cx="1762126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212121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3" name="文本占位符 31"/>
          <p:cNvSpPr>
            <a:spLocks noGrp="1"/>
          </p:cNvSpPr>
          <p:nvPr>
            <p:ph type="body" sz="quarter" idx="17"/>
          </p:nvPr>
        </p:nvSpPr>
        <p:spPr>
          <a:xfrm>
            <a:off x="5016368" y="2079819"/>
            <a:ext cx="935238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6FCABB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文本占位符 40"/>
          <p:cNvSpPr>
            <a:spLocks noGrp="1"/>
          </p:cNvSpPr>
          <p:nvPr>
            <p:ph type="body" sz="quarter" idx="20"/>
          </p:nvPr>
        </p:nvSpPr>
        <p:spPr>
          <a:xfrm>
            <a:off x="4233244" y="2957513"/>
            <a:ext cx="584152" cy="43811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24836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069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2551D-37C1-4B8D-A2D5-80CA2C3142AF}" type="datetimeFigureOut">
              <a:rPr lang="zh-CN" altLang="en-US"/>
              <a:pPr>
                <a:defRPr/>
              </a:pPr>
              <a:t>2021/2/23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BBC1792-99DA-4D5E-B144-E8AD93CCB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950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60957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1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188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76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024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857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077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9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4"/>
          </p:nvPr>
        </p:nvSpPr>
        <p:spPr>
          <a:xfrm>
            <a:off x="1192214" y="1774032"/>
            <a:ext cx="6759575" cy="1183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kumimoji="1" lang="zh-CN" altLang="en-US" sz="10000" b="1" kern="1200" dirty="0">
                <a:solidFill>
                  <a:schemeClr val="bg1">
                    <a:lumMod val="95000"/>
                    <a:alpha val="64000"/>
                  </a:schemeClr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6"/>
          </p:nvPr>
        </p:nvSpPr>
        <p:spPr>
          <a:xfrm>
            <a:off x="3187057" y="2079819"/>
            <a:ext cx="1762126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212121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3" name="文本占位符 31"/>
          <p:cNvSpPr>
            <a:spLocks noGrp="1"/>
          </p:cNvSpPr>
          <p:nvPr>
            <p:ph type="body" sz="quarter" idx="17"/>
          </p:nvPr>
        </p:nvSpPr>
        <p:spPr>
          <a:xfrm>
            <a:off x="5016368" y="2079819"/>
            <a:ext cx="935238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6FCABB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16727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74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535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475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35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24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5787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段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24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5346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7154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8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906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段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6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8357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9140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445" r:id="rId1"/>
    <p:sldLayoutId id="2147485454" r:id="rId2"/>
    <p:sldLayoutId id="2147485446" r:id="rId3"/>
    <p:sldLayoutId id="2147485455" r:id="rId4"/>
    <p:sldLayoutId id="2147485456" r:id="rId5"/>
    <p:sldLayoutId id="2147485457" r:id="rId6"/>
    <p:sldLayoutId id="2147485458" r:id="rId7"/>
    <p:sldLayoutId id="2147485459" r:id="rId8"/>
    <p:sldLayoutId id="2147485460" r:id="rId9"/>
    <p:sldLayoutId id="2147485461" r:id="rId10"/>
    <p:sldLayoutId id="2147485462" r:id="rId11"/>
    <p:sldLayoutId id="2147485463" r:id="rId12"/>
    <p:sldLayoutId id="2147485447" r:id="rId13"/>
    <p:sldLayoutId id="2147485464" r:id="rId14"/>
    <p:sldLayoutId id="2147485448" r:id="rId15"/>
    <p:sldLayoutId id="2147485449" r:id="rId16"/>
    <p:sldLayoutId id="2147485450" r:id="rId17"/>
    <p:sldLayoutId id="2147485451" r:id="rId18"/>
    <p:sldLayoutId id="2147485465" r:id="rId19"/>
    <p:sldLayoutId id="2147485452" r:id="rId20"/>
    <p:sldLayoutId id="2147485466" r:id="rId21"/>
    <p:sldLayoutId id="2147485453" r:id="rId2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4614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68" r:id="rId1"/>
    <p:sldLayoutId id="2147485469" r:id="rId2"/>
    <p:sldLayoutId id="2147485470" r:id="rId3"/>
    <p:sldLayoutId id="2147485471" r:id="rId4"/>
    <p:sldLayoutId id="2147485472" r:id="rId5"/>
    <p:sldLayoutId id="2147485473" r:id="rId6"/>
    <p:sldLayoutId id="2147485474" r:id="rId7"/>
    <p:sldLayoutId id="2147485475" r:id="rId8"/>
    <p:sldLayoutId id="2147485476" r:id="rId9"/>
    <p:sldLayoutId id="2147485477" r:id="rId10"/>
    <p:sldLayoutId id="21474854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038350" y="1702847"/>
            <a:ext cx="4960938" cy="804863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altLang="zh-CN" sz="5400" b="1" spc="10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 p m f</a:t>
            </a:r>
            <a:endParaRPr lang="zh-CN" altLang="en-US" sz="5400" b="1" dirty="0"/>
          </a:p>
        </p:txBody>
      </p:sp>
      <p:sp>
        <p:nvSpPr>
          <p:cNvPr id="3" name="矩形 2"/>
          <p:cNvSpPr/>
          <p:nvPr/>
        </p:nvSpPr>
        <p:spPr>
          <a:xfrm>
            <a:off x="0" y="3910305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079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2077641"/>
            <a:ext cx="4470400" cy="4247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一根拐杖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f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f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f</a:t>
            </a:r>
            <a:endParaRPr lang="en-US" altLang="zh-CN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</p:txBody>
      </p:sp>
      <p:sp>
        <p:nvSpPr>
          <p:cNvPr id="24" name="Rectangle 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425575" y="659607"/>
            <a:ext cx="1150938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0" b="1" kern="0" dirty="0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f</a:t>
            </a:r>
            <a:endParaRPr lang="zh-CN" altLang="zh-CN" sz="10000" b="1" kern="0" dirty="0">
              <a:solidFill>
                <a:srgbClr val="59595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5" name="TextBox 7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2815828"/>
            <a:ext cx="6764338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发音方法：发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f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时，上齿接触下唇，形成一条狭缝，让气流从狭缝中摩擦而出，声带不颤动。</a:t>
            </a:r>
          </a:p>
        </p:txBody>
      </p:sp>
      <p:sp>
        <p:nvSpPr>
          <p:cNvPr id="7" name="文本占位符 1">
            <a:extLst>
              <a:ext uri="{FF2B5EF4-FFF2-40B4-BE49-F238E27FC236}"/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>
                <a:solidFill>
                  <a:schemeClr val="bg1"/>
                </a:solidFill>
              </a:rPr>
              <a:t>课堂新知</a:t>
            </a:r>
          </a:p>
        </p:txBody>
      </p:sp>
      <p:pic>
        <p:nvPicPr>
          <p:cNvPr id="2253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676" y="784622"/>
            <a:ext cx="2752725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503363" y="1707357"/>
            <a:ext cx="487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fā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132138" y="1707357"/>
            <a:ext cx="487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fá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5057776" y="1707357"/>
            <a:ext cx="4876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fǎ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503364" y="2539603"/>
            <a:ext cx="1171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fà</a:t>
            </a: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3135314" y="2599135"/>
            <a:ext cx="5116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fó</a:t>
            </a:r>
          </a:p>
        </p:txBody>
      </p:sp>
      <p:sp>
        <p:nvSpPr>
          <p:cNvPr id="8" name="文本占位符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71550" y="921544"/>
            <a:ext cx="2527300" cy="288131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sz="2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拼一拼，读一读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>
                <a:solidFill>
                  <a:schemeClr val="bg1"/>
                </a:solidFill>
              </a:rPr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50" y="782241"/>
            <a:ext cx="7570788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90"/>
          <a:stretch>
            <a:fillRect/>
          </a:stretch>
        </p:blipFill>
        <p:spPr bwMode="auto">
          <a:xfrm>
            <a:off x="2068514" y="2840831"/>
            <a:ext cx="5006975" cy="207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2439591"/>
            <a:ext cx="2895600" cy="4247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四线三格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1282700" y="876300"/>
            <a:ext cx="15240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b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706688" y="892969"/>
            <a:ext cx="17526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p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200525" y="892969"/>
            <a:ext cx="17526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837238" y="957263"/>
            <a:ext cx="17526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f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>
                <a:solidFill>
                  <a:schemeClr val="bg1"/>
                </a:solidFill>
              </a:rPr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341314" y="1600200"/>
            <a:ext cx="8351837" cy="1557546"/>
            <a:chOff x="341313" y="2132856"/>
            <a:chExt cx="8351837" cy="2076728"/>
          </a:xfrm>
        </p:grpSpPr>
        <p:pic>
          <p:nvPicPr>
            <p:cNvPr id="25620" name="Picture 11" descr="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132856"/>
              <a:ext cx="7905750" cy="200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1" name="Text Box 12"/>
            <p:cNvSpPr txBox="1">
              <a:spLocks noChangeArrowheads="1"/>
            </p:cNvSpPr>
            <p:nvPr/>
          </p:nvSpPr>
          <p:spPr bwMode="auto">
            <a:xfrm>
              <a:off x="341313" y="2342407"/>
              <a:ext cx="8351837" cy="1867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 typeface="Arial" pitchFamily="34" charset="0"/>
                <a:buNone/>
              </a:pPr>
              <a:r>
                <a:rPr lang="en-US" altLang="zh-CN" sz="8500">
                  <a:solidFill>
                    <a:srgbClr val="595959"/>
                  </a:solidFill>
                  <a:latin typeface="Times New Roman" pitchFamily="18" charset="0"/>
                </a:rPr>
                <a:t>b     p     m    f</a:t>
              </a:r>
            </a:p>
          </p:txBody>
        </p:sp>
      </p:grpSp>
      <p:sp>
        <p:nvSpPr>
          <p:cNvPr id="23" name="任意多边形 22">
            <a:extLst>
              <a:ext uri="{FF2B5EF4-FFF2-40B4-BE49-F238E27FC236}"/>
            </a:extLst>
          </p:cNvPr>
          <p:cNvSpPr/>
          <p:nvPr/>
        </p:nvSpPr>
        <p:spPr>
          <a:xfrm>
            <a:off x="1665289" y="2166938"/>
            <a:ext cx="314325" cy="382191"/>
          </a:xfrm>
          <a:custGeom>
            <a:avLst/>
            <a:gdLst/>
            <a:ahLst/>
            <a:cxnLst/>
            <a:rect l="l" t="t" r="r" b="b"/>
            <a:pathLst>
              <a:path w="313699" h="510309">
                <a:moveTo>
                  <a:pt x="129231" y="0"/>
                </a:moveTo>
                <a:cubicBezTo>
                  <a:pt x="178633" y="0"/>
                  <a:pt x="221728" y="21110"/>
                  <a:pt x="258516" y="63329"/>
                </a:cubicBezTo>
                <a:cubicBezTo>
                  <a:pt x="295304" y="105548"/>
                  <a:pt x="313699" y="163271"/>
                  <a:pt x="313699" y="236497"/>
                </a:cubicBezTo>
                <a:cubicBezTo>
                  <a:pt x="313699" y="321987"/>
                  <a:pt x="285319" y="390834"/>
                  <a:pt x="228560" y="443038"/>
                </a:cubicBezTo>
                <a:cubicBezTo>
                  <a:pt x="179859" y="487885"/>
                  <a:pt x="125552" y="510309"/>
                  <a:pt x="65639" y="510309"/>
                </a:cubicBezTo>
                <a:cubicBezTo>
                  <a:pt x="51625" y="510309"/>
                  <a:pt x="37501" y="509039"/>
                  <a:pt x="23267" y="506498"/>
                </a:cubicBezTo>
                <a:lnTo>
                  <a:pt x="0" y="500318"/>
                </a:lnTo>
                <a:lnTo>
                  <a:pt x="0" y="434322"/>
                </a:lnTo>
                <a:lnTo>
                  <a:pt x="33844" y="458542"/>
                </a:lnTo>
                <a:cubicBezTo>
                  <a:pt x="52939" y="467476"/>
                  <a:pt x="72472" y="471944"/>
                  <a:pt x="92442" y="471944"/>
                </a:cubicBezTo>
                <a:cubicBezTo>
                  <a:pt x="124326" y="471944"/>
                  <a:pt x="154019" y="454425"/>
                  <a:pt x="181523" y="419389"/>
                </a:cubicBezTo>
                <a:cubicBezTo>
                  <a:pt x="209027" y="384352"/>
                  <a:pt x="222779" y="333374"/>
                  <a:pt x="222779" y="266454"/>
                </a:cubicBezTo>
                <a:cubicBezTo>
                  <a:pt x="222779" y="204789"/>
                  <a:pt x="209027" y="157402"/>
                  <a:pt x="181523" y="124293"/>
                </a:cubicBezTo>
                <a:cubicBezTo>
                  <a:pt x="154019" y="91183"/>
                  <a:pt x="122749" y="74628"/>
                  <a:pt x="87713" y="74628"/>
                </a:cubicBezTo>
                <a:cubicBezTo>
                  <a:pt x="69143" y="74628"/>
                  <a:pt x="50574" y="79358"/>
                  <a:pt x="32004" y="88818"/>
                </a:cubicBezTo>
                <a:cubicBezTo>
                  <a:pt x="24997" y="92322"/>
                  <a:pt x="17026" y="97577"/>
                  <a:pt x="8092" y="104584"/>
                </a:cubicBezTo>
                <a:lnTo>
                  <a:pt x="0" y="111745"/>
                </a:lnTo>
                <a:lnTo>
                  <a:pt x="0" y="71444"/>
                </a:lnTo>
                <a:lnTo>
                  <a:pt x="14037" y="54690"/>
                </a:lnTo>
                <a:cubicBezTo>
                  <a:pt x="50366" y="18230"/>
                  <a:pt x="88764" y="0"/>
                  <a:pt x="129231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" name="任意多边形 23">
            <a:extLst>
              <a:ext uri="{FF2B5EF4-FFF2-40B4-BE49-F238E27FC236}"/>
            </a:extLst>
          </p:cNvPr>
          <p:cNvSpPr/>
          <p:nvPr/>
        </p:nvSpPr>
        <p:spPr>
          <a:xfrm>
            <a:off x="1476376" y="1977629"/>
            <a:ext cx="188913" cy="564356"/>
          </a:xfrm>
          <a:custGeom>
            <a:avLst/>
            <a:gdLst/>
            <a:ahLst/>
            <a:cxnLst/>
            <a:rect l="l" t="t" r="r" b="b"/>
            <a:pathLst>
              <a:path w="189777" h="752056">
                <a:moveTo>
                  <a:pt x="144526" y="0"/>
                </a:moveTo>
                <a:lnTo>
                  <a:pt x="168175" y="0"/>
                </a:lnTo>
                <a:lnTo>
                  <a:pt x="168175" y="348965"/>
                </a:lnTo>
                <a:lnTo>
                  <a:pt x="189777" y="323182"/>
                </a:lnTo>
                <a:lnTo>
                  <a:pt x="189777" y="363483"/>
                </a:lnTo>
                <a:lnTo>
                  <a:pt x="168175" y="382600"/>
                </a:lnTo>
                <a:lnTo>
                  <a:pt x="168175" y="670601"/>
                </a:lnTo>
                <a:lnTo>
                  <a:pt x="189777" y="686060"/>
                </a:lnTo>
                <a:lnTo>
                  <a:pt x="189777" y="752056"/>
                </a:lnTo>
                <a:lnTo>
                  <a:pt x="170015" y="746806"/>
                </a:lnTo>
                <a:cubicBezTo>
                  <a:pt x="141109" y="736645"/>
                  <a:pt x="111591" y="721404"/>
                  <a:pt x="81460" y="701083"/>
                </a:cubicBezTo>
                <a:lnTo>
                  <a:pt x="81460" y="202337"/>
                </a:lnTo>
                <a:cubicBezTo>
                  <a:pt x="81460" y="147679"/>
                  <a:pt x="80146" y="114044"/>
                  <a:pt x="77518" y="101431"/>
                </a:cubicBezTo>
                <a:cubicBezTo>
                  <a:pt x="74890" y="88818"/>
                  <a:pt x="70773" y="80234"/>
                  <a:pt x="65168" y="75679"/>
                </a:cubicBezTo>
                <a:cubicBezTo>
                  <a:pt x="59562" y="71124"/>
                  <a:pt x="52554" y="68847"/>
                  <a:pt x="44146" y="68847"/>
                </a:cubicBezTo>
                <a:cubicBezTo>
                  <a:pt x="34335" y="68847"/>
                  <a:pt x="22073" y="71650"/>
                  <a:pt x="7357" y="77256"/>
                </a:cubicBezTo>
                <a:lnTo>
                  <a:pt x="0" y="58862"/>
                </a:lnTo>
                <a:lnTo>
                  <a:pt x="144526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 flipH="1">
            <a:off x="1436689" y="3105151"/>
            <a:ext cx="981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笔</a:t>
            </a: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 flipH="1">
            <a:off x="3321051" y="3121819"/>
            <a:ext cx="982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笔</a:t>
            </a:r>
          </a:p>
        </p:txBody>
      </p:sp>
      <p:sp>
        <p:nvSpPr>
          <p:cNvPr id="27" name="任意多边形 26">
            <a:extLst>
              <a:ext uri="{FF2B5EF4-FFF2-40B4-BE49-F238E27FC236}"/>
            </a:extLst>
          </p:cNvPr>
          <p:cNvSpPr/>
          <p:nvPr/>
        </p:nvSpPr>
        <p:spPr>
          <a:xfrm>
            <a:off x="3563939" y="2189560"/>
            <a:ext cx="314325" cy="382190"/>
          </a:xfrm>
          <a:custGeom>
            <a:avLst/>
            <a:gdLst/>
            <a:ahLst/>
            <a:cxnLst/>
            <a:rect l="l" t="t" r="r" b="b"/>
            <a:pathLst>
              <a:path w="313699" h="510309">
                <a:moveTo>
                  <a:pt x="129231" y="0"/>
                </a:moveTo>
                <a:cubicBezTo>
                  <a:pt x="178633" y="0"/>
                  <a:pt x="221728" y="21110"/>
                  <a:pt x="258516" y="63329"/>
                </a:cubicBezTo>
                <a:cubicBezTo>
                  <a:pt x="295304" y="105548"/>
                  <a:pt x="313699" y="163271"/>
                  <a:pt x="313699" y="236497"/>
                </a:cubicBezTo>
                <a:cubicBezTo>
                  <a:pt x="313699" y="321987"/>
                  <a:pt x="285319" y="390834"/>
                  <a:pt x="228560" y="443038"/>
                </a:cubicBezTo>
                <a:cubicBezTo>
                  <a:pt x="179859" y="487885"/>
                  <a:pt x="125552" y="510309"/>
                  <a:pt x="65639" y="510309"/>
                </a:cubicBezTo>
                <a:cubicBezTo>
                  <a:pt x="51625" y="510309"/>
                  <a:pt x="37501" y="509039"/>
                  <a:pt x="23267" y="506498"/>
                </a:cubicBezTo>
                <a:lnTo>
                  <a:pt x="0" y="500318"/>
                </a:lnTo>
                <a:lnTo>
                  <a:pt x="0" y="434322"/>
                </a:lnTo>
                <a:lnTo>
                  <a:pt x="33844" y="458542"/>
                </a:lnTo>
                <a:cubicBezTo>
                  <a:pt x="52939" y="467476"/>
                  <a:pt x="72472" y="471944"/>
                  <a:pt x="92442" y="471944"/>
                </a:cubicBezTo>
                <a:cubicBezTo>
                  <a:pt x="124326" y="471944"/>
                  <a:pt x="154019" y="454425"/>
                  <a:pt x="181523" y="419389"/>
                </a:cubicBezTo>
                <a:cubicBezTo>
                  <a:pt x="209027" y="384352"/>
                  <a:pt x="222779" y="333374"/>
                  <a:pt x="222779" y="266454"/>
                </a:cubicBezTo>
                <a:cubicBezTo>
                  <a:pt x="222779" y="204789"/>
                  <a:pt x="209027" y="157402"/>
                  <a:pt x="181523" y="124293"/>
                </a:cubicBezTo>
                <a:cubicBezTo>
                  <a:pt x="154019" y="91183"/>
                  <a:pt x="122749" y="74628"/>
                  <a:pt x="87713" y="74628"/>
                </a:cubicBezTo>
                <a:cubicBezTo>
                  <a:pt x="69143" y="74628"/>
                  <a:pt x="50574" y="79358"/>
                  <a:pt x="32004" y="88818"/>
                </a:cubicBezTo>
                <a:cubicBezTo>
                  <a:pt x="24997" y="92322"/>
                  <a:pt x="17026" y="97577"/>
                  <a:pt x="8092" y="104584"/>
                </a:cubicBezTo>
                <a:lnTo>
                  <a:pt x="0" y="111745"/>
                </a:lnTo>
                <a:lnTo>
                  <a:pt x="0" y="71444"/>
                </a:lnTo>
                <a:lnTo>
                  <a:pt x="14037" y="54690"/>
                </a:lnTo>
                <a:cubicBezTo>
                  <a:pt x="50366" y="18230"/>
                  <a:pt x="88764" y="0"/>
                  <a:pt x="129231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8" name="任意多边形 27">
            <a:extLst>
              <a:ext uri="{FF2B5EF4-FFF2-40B4-BE49-F238E27FC236}"/>
            </a:extLst>
          </p:cNvPr>
          <p:cNvSpPr/>
          <p:nvPr/>
        </p:nvSpPr>
        <p:spPr>
          <a:xfrm>
            <a:off x="3373438" y="2189560"/>
            <a:ext cx="190500" cy="563165"/>
          </a:xfrm>
          <a:custGeom>
            <a:avLst/>
            <a:gdLst/>
            <a:ahLst/>
            <a:cxnLst/>
            <a:rect l="l" t="t" r="r" b="b"/>
            <a:pathLst>
              <a:path w="189777" h="752056">
                <a:moveTo>
                  <a:pt x="144526" y="0"/>
                </a:moveTo>
                <a:lnTo>
                  <a:pt x="168175" y="0"/>
                </a:lnTo>
                <a:lnTo>
                  <a:pt x="168175" y="348965"/>
                </a:lnTo>
                <a:lnTo>
                  <a:pt x="189777" y="323182"/>
                </a:lnTo>
                <a:lnTo>
                  <a:pt x="189777" y="363483"/>
                </a:lnTo>
                <a:lnTo>
                  <a:pt x="168175" y="382600"/>
                </a:lnTo>
                <a:lnTo>
                  <a:pt x="168175" y="670601"/>
                </a:lnTo>
                <a:lnTo>
                  <a:pt x="189777" y="686060"/>
                </a:lnTo>
                <a:lnTo>
                  <a:pt x="189777" y="752056"/>
                </a:lnTo>
                <a:lnTo>
                  <a:pt x="170015" y="746806"/>
                </a:lnTo>
                <a:cubicBezTo>
                  <a:pt x="141109" y="736645"/>
                  <a:pt x="111591" y="721404"/>
                  <a:pt x="81460" y="701083"/>
                </a:cubicBezTo>
                <a:lnTo>
                  <a:pt x="81460" y="202337"/>
                </a:lnTo>
                <a:cubicBezTo>
                  <a:pt x="81460" y="147679"/>
                  <a:pt x="80146" y="114044"/>
                  <a:pt x="77518" y="101431"/>
                </a:cubicBezTo>
                <a:cubicBezTo>
                  <a:pt x="74890" y="88818"/>
                  <a:pt x="70773" y="80234"/>
                  <a:pt x="65168" y="75679"/>
                </a:cubicBezTo>
                <a:cubicBezTo>
                  <a:pt x="59562" y="71124"/>
                  <a:pt x="52554" y="68847"/>
                  <a:pt x="44146" y="68847"/>
                </a:cubicBezTo>
                <a:cubicBezTo>
                  <a:pt x="34335" y="68847"/>
                  <a:pt x="22073" y="71650"/>
                  <a:pt x="7357" y="77256"/>
                </a:cubicBezTo>
                <a:lnTo>
                  <a:pt x="0" y="58862"/>
                </a:lnTo>
                <a:lnTo>
                  <a:pt x="144526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 flipH="1">
            <a:off x="5481638" y="3106341"/>
            <a:ext cx="9826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笔</a:t>
            </a:r>
          </a:p>
        </p:txBody>
      </p:sp>
      <p:sp>
        <p:nvSpPr>
          <p:cNvPr id="30" name="任意多边形 29">
            <a:extLst>
              <a:ext uri="{FF2B5EF4-FFF2-40B4-BE49-F238E27FC236}"/>
            </a:extLst>
          </p:cNvPr>
          <p:cNvSpPr/>
          <p:nvPr/>
        </p:nvSpPr>
        <p:spPr>
          <a:xfrm>
            <a:off x="5219701" y="2196703"/>
            <a:ext cx="246063" cy="375047"/>
          </a:xfrm>
          <a:custGeom>
            <a:avLst/>
            <a:gdLst/>
            <a:ahLst/>
            <a:cxnLst/>
            <a:rect l="l" t="t" r="r" b="b"/>
            <a:pathLst>
              <a:path w="189777" h="752056">
                <a:moveTo>
                  <a:pt x="144526" y="0"/>
                </a:moveTo>
                <a:lnTo>
                  <a:pt x="168175" y="0"/>
                </a:lnTo>
                <a:lnTo>
                  <a:pt x="168175" y="348965"/>
                </a:lnTo>
                <a:lnTo>
                  <a:pt x="189777" y="323182"/>
                </a:lnTo>
                <a:lnTo>
                  <a:pt x="189777" y="363483"/>
                </a:lnTo>
                <a:lnTo>
                  <a:pt x="168175" y="382600"/>
                </a:lnTo>
                <a:lnTo>
                  <a:pt x="168175" y="670601"/>
                </a:lnTo>
                <a:lnTo>
                  <a:pt x="189777" y="686060"/>
                </a:lnTo>
                <a:lnTo>
                  <a:pt x="189777" y="752056"/>
                </a:lnTo>
                <a:lnTo>
                  <a:pt x="170015" y="746806"/>
                </a:lnTo>
                <a:cubicBezTo>
                  <a:pt x="141109" y="736645"/>
                  <a:pt x="111591" y="721404"/>
                  <a:pt x="81460" y="701083"/>
                </a:cubicBezTo>
                <a:lnTo>
                  <a:pt x="81460" y="202337"/>
                </a:lnTo>
                <a:cubicBezTo>
                  <a:pt x="81460" y="147679"/>
                  <a:pt x="80146" y="114044"/>
                  <a:pt x="77518" y="101431"/>
                </a:cubicBezTo>
                <a:cubicBezTo>
                  <a:pt x="74890" y="88818"/>
                  <a:pt x="70773" y="80234"/>
                  <a:pt x="65168" y="75679"/>
                </a:cubicBezTo>
                <a:cubicBezTo>
                  <a:pt x="59562" y="71124"/>
                  <a:pt x="52554" y="68847"/>
                  <a:pt x="44146" y="68847"/>
                </a:cubicBezTo>
                <a:cubicBezTo>
                  <a:pt x="34335" y="68847"/>
                  <a:pt x="22073" y="71650"/>
                  <a:pt x="7357" y="77256"/>
                </a:cubicBezTo>
                <a:lnTo>
                  <a:pt x="0" y="58862"/>
                </a:lnTo>
                <a:lnTo>
                  <a:pt x="144526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1" name="任意多边形 30">
            <a:extLst>
              <a:ext uri="{FF2B5EF4-FFF2-40B4-BE49-F238E27FC236}"/>
            </a:extLst>
          </p:cNvPr>
          <p:cNvSpPr/>
          <p:nvPr/>
        </p:nvSpPr>
        <p:spPr>
          <a:xfrm>
            <a:off x="5484813" y="2189560"/>
            <a:ext cx="322262" cy="371475"/>
          </a:xfrm>
          <a:custGeom>
            <a:avLst/>
            <a:gdLst/>
            <a:ahLst/>
            <a:cxnLst/>
            <a:rect l="l" t="t" r="r" b="b"/>
            <a:pathLst>
              <a:path w="321599" h="495593">
                <a:moveTo>
                  <a:pt x="122416" y="0"/>
                </a:moveTo>
                <a:cubicBezTo>
                  <a:pt x="147993" y="0"/>
                  <a:pt x="170679" y="6570"/>
                  <a:pt x="190475" y="19708"/>
                </a:cubicBezTo>
                <a:cubicBezTo>
                  <a:pt x="210270" y="32847"/>
                  <a:pt x="225949" y="54307"/>
                  <a:pt x="237511" y="84088"/>
                </a:cubicBezTo>
                <a:cubicBezTo>
                  <a:pt x="245219" y="104409"/>
                  <a:pt x="249074" y="136293"/>
                  <a:pt x="249074" y="179738"/>
                </a:cubicBezTo>
                <a:lnTo>
                  <a:pt x="249074" y="386805"/>
                </a:lnTo>
                <a:cubicBezTo>
                  <a:pt x="249074" y="416936"/>
                  <a:pt x="251351" y="437608"/>
                  <a:pt x="255906" y="448819"/>
                </a:cubicBezTo>
                <a:cubicBezTo>
                  <a:pt x="259409" y="456527"/>
                  <a:pt x="265891" y="463097"/>
                  <a:pt x="275351" y="468527"/>
                </a:cubicBezTo>
                <a:cubicBezTo>
                  <a:pt x="284811" y="473958"/>
                  <a:pt x="300227" y="476673"/>
                  <a:pt x="321599" y="476673"/>
                </a:cubicBezTo>
                <a:lnTo>
                  <a:pt x="321599" y="495593"/>
                </a:lnTo>
                <a:lnTo>
                  <a:pt x="84051" y="495593"/>
                </a:lnTo>
                <a:lnTo>
                  <a:pt x="84051" y="476673"/>
                </a:lnTo>
                <a:lnTo>
                  <a:pt x="94036" y="476673"/>
                </a:lnTo>
                <a:cubicBezTo>
                  <a:pt x="114708" y="476673"/>
                  <a:pt x="130825" y="472644"/>
                  <a:pt x="142387" y="464586"/>
                </a:cubicBezTo>
                <a:cubicBezTo>
                  <a:pt x="150445" y="458980"/>
                  <a:pt x="156226" y="450046"/>
                  <a:pt x="159730" y="437783"/>
                </a:cubicBezTo>
                <a:cubicBezTo>
                  <a:pt x="161132" y="431827"/>
                  <a:pt x="161832" y="414834"/>
                  <a:pt x="161832" y="386805"/>
                </a:cubicBezTo>
                <a:lnTo>
                  <a:pt x="161832" y="179738"/>
                </a:lnTo>
                <a:cubicBezTo>
                  <a:pt x="161832" y="140497"/>
                  <a:pt x="157102" y="112818"/>
                  <a:pt x="147642" y="96701"/>
                </a:cubicBezTo>
                <a:cubicBezTo>
                  <a:pt x="133978" y="74278"/>
                  <a:pt x="112080" y="63066"/>
                  <a:pt x="81949" y="63066"/>
                </a:cubicBezTo>
                <a:cubicBezTo>
                  <a:pt x="63379" y="63066"/>
                  <a:pt x="44722" y="67708"/>
                  <a:pt x="25978" y="76993"/>
                </a:cubicBezTo>
                <a:lnTo>
                  <a:pt x="0" y="93634"/>
                </a:lnTo>
                <a:lnTo>
                  <a:pt x="0" y="54616"/>
                </a:lnTo>
                <a:lnTo>
                  <a:pt x="4168" y="50256"/>
                </a:lnTo>
                <a:cubicBezTo>
                  <a:pt x="19409" y="36460"/>
                  <a:pt x="33248" y="26278"/>
                  <a:pt x="45686" y="19708"/>
                </a:cubicBezTo>
                <a:cubicBezTo>
                  <a:pt x="70562" y="6570"/>
                  <a:pt x="96139" y="0"/>
                  <a:pt x="122416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2" name="任意多边形 31">
            <a:extLst>
              <a:ext uri="{FF2B5EF4-FFF2-40B4-BE49-F238E27FC236}"/>
            </a:extLst>
          </p:cNvPr>
          <p:cNvSpPr/>
          <p:nvPr/>
        </p:nvSpPr>
        <p:spPr>
          <a:xfrm>
            <a:off x="5724526" y="2189560"/>
            <a:ext cx="423863" cy="371475"/>
          </a:xfrm>
          <a:custGeom>
            <a:avLst/>
            <a:gdLst/>
            <a:ahLst/>
            <a:cxnLst/>
            <a:rect l="l" t="t" r="r" b="b"/>
            <a:pathLst>
              <a:path w="321599" h="495593">
                <a:moveTo>
                  <a:pt x="122416" y="0"/>
                </a:moveTo>
                <a:cubicBezTo>
                  <a:pt x="147993" y="0"/>
                  <a:pt x="170679" y="6570"/>
                  <a:pt x="190475" y="19708"/>
                </a:cubicBezTo>
                <a:cubicBezTo>
                  <a:pt x="210270" y="32847"/>
                  <a:pt x="225949" y="54307"/>
                  <a:pt x="237511" y="84088"/>
                </a:cubicBezTo>
                <a:cubicBezTo>
                  <a:pt x="245219" y="104409"/>
                  <a:pt x="249074" y="136293"/>
                  <a:pt x="249074" y="179738"/>
                </a:cubicBezTo>
                <a:lnTo>
                  <a:pt x="249074" y="386805"/>
                </a:lnTo>
                <a:cubicBezTo>
                  <a:pt x="249074" y="416936"/>
                  <a:pt x="251351" y="437608"/>
                  <a:pt x="255906" y="448819"/>
                </a:cubicBezTo>
                <a:cubicBezTo>
                  <a:pt x="259409" y="456527"/>
                  <a:pt x="265891" y="463097"/>
                  <a:pt x="275351" y="468527"/>
                </a:cubicBezTo>
                <a:cubicBezTo>
                  <a:pt x="284811" y="473958"/>
                  <a:pt x="300227" y="476673"/>
                  <a:pt x="321599" y="476673"/>
                </a:cubicBezTo>
                <a:lnTo>
                  <a:pt x="321599" y="495593"/>
                </a:lnTo>
                <a:lnTo>
                  <a:pt x="84051" y="495593"/>
                </a:lnTo>
                <a:lnTo>
                  <a:pt x="84051" y="476673"/>
                </a:lnTo>
                <a:lnTo>
                  <a:pt x="94036" y="476673"/>
                </a:lnTo>
                <a:cubicBezTo>
                  <a:pt x="114708" y="476673"/>
                  <a:pt x="130825" y="472644"/>
                  <a:pt x="142387" y="464586"/>
                </a:cubicBezTo>
                <a:cubicBezTo>
                  <a:pt x="150445" y="458980"/>
                  <a:pt x="156226" y="450046"/>
                  <a:pt x="159730" y="437783"/>
                </a:cubicBezTo>
                <a:cubicBezTo>
                  <a:pt x="161132" y="431827"/>
                  <a:pt x="161832" y="414834"/>
                  <a:pt x="161832" y="386805"/>
                </a:cubicBezTo>
                <a:lnTo>
                  <a:pt x="161832" y="179738"/>
                </a:lnTo>
                <a:cubicBezTo>
                  <a:pt x="161832" y="140497"/>
                  <a:pt x="157102" y="112818"/>
                  <a:pt x="147642" y="96701"/>
                </a:cubicBezTo>
                <a:cubicBezTo>
                  <a:pt x="133978" y="74278"/>
                  <a:pt x="112080" y="63066"/>
                  <a:pt x="81949" y="63066"/>
                </a:cubicBezTo>
                <a:cubicBezTo>
                  <a:pt x="63379" y="63066"/>
                  <a:pt x="44722" y="67708"/>
                  <a:pt x="25978" y="76993"/>
                </a:cubicBezTo>
                <a:lnTo>
                  <a:pt x="0" y="93634"/>
                </a:lnTo>
                <a:lnTo>
                  <a:pt x="0" y="54616"/>
                </a:lnTo>
                <a:lnTo>
                  <a:pt x="4168" y="50256"/>
                </a:lnTo>
                <a:cubicBezTo>
                  <a:pt x="19409" y="36460"/>
                  <a:pt x="33248" y="26278"/>
                  <a:pt x="45686" y="19708"/>
                </a:cubicBezTo>
                <a:cubicBezTo>
                  <a:pt x="70562" y="6570"/>
                  <a:pt x="96139" y="0"/>
                  <a:pt x="122416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 flipH="1">
            <a:off x="7151689" y="3105151"/>
            <a:ext cx="981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笔</a:t>
            </a:r>
          </a:p>
        </p:txBody>
      </p:sp>
      <p:sp>
        <p:nvSpPr>
          <p:cNvPr id="34" name="任意多边形 33">
            <a:extLst>
              <a:ext uri="{FF2B5EF4-FFF2-40B4-BE49-F238E27FC236}"/>
            </a:extLst>
          </p:cNvPr>
          <p:cNvSpPr/>
          <p:nvPr/>
        </p:nvSpPr>
        <p:spPr>
          <a:xfrm>
            <a:off x="4991100" y="3759994"/>
            <a:ext cx="12700" cy="46435"/>
          </a:xfrm>
          <a:custGeom>
            <a:avLst/>
            <a:gdLst/>
            <a:ahLst/>
            <a:cxnLst/>
            <a:rect l="l" t="t" r="r" b="b"/>
            <a:pathLst>
              <a:path w="12529" h="60600">
                <a:moveTo>
                  <a:pt x="0" y="0"/>
                </a:moveTo>
                <a:lnTo>
                  <a:pt x="4908" y="5387"/>
                </a:lnTo>
                <a:cubicBezTo>
                  <a:pt x="9989" y="14234"/>
                  <a:pt x="12529" y="23562"/>
                  <a:pt x="12529" y="33372"/>
                </a:cubicBezTo>
                <a:lnTo>
                  <a:pt x="0" y="606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4"/>
          <p:cNvGrpSpPr>
            <a:grpSpLocks/>
          </p:cNvGrpSpPr>
          <p:nvPr/>
        </p:nvGrpSpPr>
        <p:grpSpPr bwMode="auto">
          <a:xfrm>
            <a:off x="7216775" y="1977629"/>
            <a:ext cx="450850" cy="583406"/>
            <a:chOff x="7216129" y="2636912"/>
            <a:chExt cx="452215" cy="777372"/>
          </a:xfrm>
        </p:grpSpPr>
        <p:sp>
          <p:nvSpPr>
            <p:cNvPr id="36" name="任意多边形 3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308483" y="2636912"/>
              <a:ext cx="359861" cy="252249"/>
            </a:xfrm>
            <a:custGeom>
              <a:avLst/>
              <a:gdLst/>
              <a:ahLst/>
              <a:cxnLst/>
              <a:rect l="l" t="t" r="r" b="b"/>
              <a:pathLst>
                <a:path w="320144" h="238399">
                  <a:moveTo>
                    <a:pt x="200760" y="0"/>
                  </a:moveTo>
                  <a:cubicBezTo>
                    <a:pt x="237549" y="0"/>
                    <a:pt x="271359" y="11913"/>
                    <a:pt x="302191" y="35738"/>
                  </a:cubicBezTo>
                  <a:lnTo>
                    <a:pt x="320144" y="55446"/>
                  </a:lnTo>
                  <a:lnTo>
                    <a:pt x="320144" y="116046"/>
                  </a:lnTo>
                  <a:lnTo>
                    <a:pt x="319009" y="118512"/>
                  </a:lnTo>
                  <a:cubicBezTo>
                    <a:pt x="309899" y="127796"/>
                    <a:pt x="300089" y="132439"/>
                    <a:pt x="289578" y="132439"/>
                  </a:cubicBezTo>
                  <a:cubicBezTo>
                    <a:pt x="281520" y="132439"/>
                    <a:pt x="273023" y="129548"/>
                    <a:pt x="264089" y="123767"/>
                  </a:cubicBezTo>
                  <a:cubicBezTo>
                    <a:pt x="255155" y="117986"/>
                    <a:pt x="244206" y="105548"/>
                    <a:pt x="231242" y="86453"/>
                  </a:cubicBezTo>
                  <a:cubicBezTo>
                    <a:pt x="218279" y="67358"/>
                    <a:pt x="206366" y="54482"/>
                    <a:pt x="195505" y="47825"/>
                  </a:cubicBezTo>
                  <a:cubicBezTo>
                    <a:pt x="184643" y="41168"/>
                    <a:pt x="172556" y="37840"/>
                    <a:pt x="159242" y="37840"/>
                  </a:cubicBezTo>
                  <a:cubicBezTo>
                    <a:pt x="143125" y="37840"/>
                    <a:pt x="129461" y="42132"/>
                    <a:pt x="118249" y="50716"/>
                  </a:cubicBezTo>
                  <a:cubicBezTo>
                    <a:pt x="107037" y="59300"/>
                    <a:pt x="98979" y="72614"/>
                    <a:pt x="94074" y="90657"/>
                  </a:cubicBezTo>
                  <a:cubicBezTo>
                    <a:pt x="89169" y="108701"/>
                    <a:pt x="86716" y="155212"/>
                    <a:pt x="86716" y="230191"/>
                  </a:cubicBezTo>
                  <a:lnTo>
                    <a:pt x="86716" y="238399"/>
                  </a:lnTo>
                  <a:lnTo>
                    <a:pt x="0" y="238399"/>
                  </a:lnTo>
                  <a:lnTo>
                    <a:pt x="0" y="233344"/>
                  </a:lnTo>
                  <a:cubicBezTo>
                    <a:pt x="0" y="185344"/>
                    <a:pt x="7708" y="144701"/>
                    <a:pt x="23125" y="111417"/>
                  </a:cubicBezTo>
                  <a:cubicBezTo>
                    <a:pt x="38541" y="78132"/>
                    <a:pt x="62103" y="51241"/>
                    <a:pt x="93811" y="30745"/>
                  </a:cubicBezTo>
                  <a:cubicBezTo>
                    <a:pt x="125519" y="10248"/>
                    <a:pt x="161169" y="0"/>
                    <a:pt x="20076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7" name="任意多边形 3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216129" y="2900267"/>
              <a:ext cx="308907" cy="514017"/>
            </a:xfrm>
            <a:custGeom>
              <a:avLst/>
              <a:gdLst/>
              <a:ahLst/>
              <a:cxnLst/>
              <a:rect l="l" t="t" r="r" b="b"/>
              <a:pathLst>
                <a:path w="287475" h="438895">
                  <a:moveTo>
                    <a:pt x="90394" y="0"/>
                  </a:moveTo>
                  <a:lnTo>
                    <a:pt x="177110" y="0"/>
                  </a:lnTo>
                  <a:lnTo>
                    <a:pt x="177110" y="311712"/>
                  </a:lnTo>
                  <a:cubicBezTo>
                    <a:pt x="177110" y="356559"/>
                    <a:pt x="182015" y="384939"/>
                    <a:pt x="191825" y="396851"/>
                  </a:cubicBezTo>
                  <a:cubicBezTo>
                    <a:pt x="204789" y="412267"/>
                    <a:pt x="222132" y="419975"/>
                    <a:pt x="243855" y="419975"/>
                  </a:cubicBezTo>
                  <a:lnTo>
                    <a:pt x="287475" y="419975"/>
                  </a:lnTo>
                  <a:lnTo>
                    <a:pt x="287475" y="438895"/>
                  </a:lnTo>
                  <a:lnTo>
                    <a:pt x="0" y="438895"/>
                  </a:lnTo>
                  <a:lnTo>
                    <a:pt x="0" y="419975"/>
                  </a:lnTo>
                  <a:lnTo>
                    <a:pt x="21547" y="419975"/>
                  </a:lnTo>
                  <a:cubicBezTo>
                    <a:pt x="35562" y="419975"/>
                    <a:pt x="48350" y="416472"/>
                    <a:pt x="59913" y="409464"/>
                  </a:cubicBezTo>
                  <a:cubicBezTo>
                    <a:pt x="71475" y="402457"/>
                    <a:pt x="79445" y="392997"/>
                    <a:pt x="83825" y="381085"/>
                  </a:cubicBezTo>
                  <a:cubicBezTo>
                    <a:pt x="88205" y="369172"/>
                    <a:pt x="90394" y="346048"/>
                    <a:pt x="90394" y="311712"/>
                  </a:cubicBezTo>
                  <a:lnTo>
                    <a:pt x="90394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8" name="矩形 37">
            <a:extLst>
              <a:ext uri="{FF2B5EF4-FFF2-40B4-BE49-F238E27FC236}"/>
            </a:extLst>
          </p:cNvPr>
          <p:cNvSpPr/>
          <p:nvPr/>
        </p:nvSpPr>
        <p:spPr>
          <a:xfrm>
            <a:off x="7154863" y="2183606"/>
            <a:ext cx="450850" cy="3452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>
                <a:solidFill>
                  <a:schemeClr val="bg1"/>
                </a:solidFill>
              </a:rPr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9" grpId="0"/>
      <p:bldP spid="33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525713" y="1081088"/>
            <a:ext cx="2851150" cy="286232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右下半圆 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endParaRPr lang="zh-CN" altLang="en-US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小猴上坡 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p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p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p</a:t>
            </a:r>
            <a:endParaRPr lang="en-US" altLang="zh-CN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摸人游戏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m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</a:t>
            </a:r>
            <a:endParaRPr lang="zh-CN" altLang="en-US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一尊大佛 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 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endParaRPr lang="en-US" altLang="zh-CN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>
                <a:solidFill>
                  <a:schemeClr val="bg1"/>
                </a:solidFill>
              </a:rPr>
              <a:t>课堂新知</a:t>
            </a:r>
          </a:p>
          <a:p>
            <a:pPr eaLnBrk="1" hangingPunct="1">
              <a:defRPr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1" y="1033462"/>
            <a:ext cx="6632575" cy="161582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这节课，我们认识了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4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个声母好朋友，它们分别是“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、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p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、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、</a:t>
            </a:r>
            <a:r>
              <a:rPr lang="en-US" altLang="zh-CN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f”</a:t>
            </a: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，我们不仅掌握了它们的音形，能够做到正确书写，还能正确拼读音节，真棒！</a:t>
            </a:r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169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354139" y="1669971"/>
            <a:ext cx="65674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>
              <a:lnSpc>
                <a:spcPts val="3600"/>
              </a:lnSpc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小朋友，今天我们又来到了声母家族，将要结识几个新朋友“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f”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。它们不仅是我们的好朋友，也是韵母的好朋友呢！我们去认识它们吧。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课堂导入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41915" y="3764391"/>
            <a:ext cx="25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252538" y="739378"/>
            <a:ext cx="869950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000" b="1" kern="0" dirty="0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b</a:t>
            </a:r>
            <a:endParaRPr lang="zh-CN" altLang="zh-CN" sz="10000" b="1" kern="0" dirty="0">
              <a:solidFill>
                <a:srgbClr val="59595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71550" y="2955270"/>
            <a:ext cx="76596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发音方法：双唇闭合，挡住气流，双唇突然打开，气流爆发。气流较短，不送气。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971550" y="2250133"/>
            <a:ext cx="508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拉开天线听广播，右下半圆 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b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课堂新知</a:t>
            </a:r>
          </a:p>
        </p:txBody>
      </p:sp>
      <p:pic>
        <p:nvPicPr>
          <p:cNvPr id="1536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163" y="522685"/>
            <a:ext cx="22288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0"/>
          <p:cNvGrpSpPr>
            <a:grpSpLocks/>
          </p:cNvGrpSpPr>
          <p:nvPr/>
        </p:nvGrpSpPr>
        <p:grpSpPr bwMode="auto">
          <a:xfrm>
            <a:off x="971547" y="1606154"/>
            <a:ext cx="1108503" cy="907125"/>
            <a:chOff x="3120" y="1219"/>
            <a:chExt cx="550" cy="646"/>
          </a:xfrm>
        </p:grpSpPr>
        <p:sp>
          <p:nvSpPr>
            <p:cNvPr id="16398" name="Text Box 8"/>
            <p:cNvSpPr txBox="1">
              <a:spLocks noChangeArrowheads="1"/>
            </p:cNvSpPr>
            <p:nvPr/>
          </p:nvSpPr>
          <p:spPr bwMode="auto">
            <a:xfrm>
              <a:off x="3120" y="1536"/>
              <a:ext cx="55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猪八戒</a:t>
              </a:r>
            </a:p>
          </p:txBody>
        </p:sp>
        <p:sp>
          <p:nvSpPr>
            <p:cNvPr id="16399" name="Text Box 9"/>
            <p:cNvSpPr txBox="1">
              <a:spLocks noChangeArrowheads="1"/>
            </p:cNvSpPr>
            <p:nvPr/>
          </p:nvSpPr>
          <p:spPr bwMode="auto">
            <a:xfrm>
              <a:off x="3386" y="1219"/>
              <a:ext cx="274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4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bā</a:t>
              </a:r>
            </a:p>
          </p:txBody>
        </p:sp>
      </p:grpSp>
      <p:grpSp>
        <p:nvGrpSpPr>
          <p:cNvPr id="16387" name="Group 16"/>
          <p:cNvGrpSpPr>
            <a:grpSpLocks/>
          </p:cNvGrpSpPr>
          <p:nvPr/>
        </p:nvGrpSpPr>
        <p:grpSpPr bwMode="auto">
          <a:xfrm>
            <a:off x="3876675" y="1606154"/>
            <a:ext cx="1123950" cy="901304"/>
            <a:chOff x="619" y="2703"/>
            <a:chExt cx="687" cy="757"/>
          </a:xfrm>
        </p:grpSpPr>
        <p:sp>
          <p:nvSpPr>
            <p:cNvPr id="16396" name="Text Box 9"/>
            <p:cNvSpPr txBox="1">
              <a:spLocks noChangeArrowheads="1"/>
            </p:cNvSpPr>
            <p:nvPr/>
          </p:nvSpPr>
          <p:spPr bwMode="auto">
            <a:xfrm>
              <a:off x="629" y="3072"/>
              <a:ext cx="677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拔萝卜</a:t>
              </a:r>
            </a:p>
          </p:txBody>
        </p:sp>
        <p:sp>
          <p:nvSpPr>
            <p:cNvPr id="16397" name="Text Box 10"/>
            <p:cNvSpPr txBox="1">
              <a:spLocks noChangeArrowheads="1"/>
            </p:cNvSpPr>
            <p:nvPr/>
          </p:nvSpPr>
          <p:spPr bwMode="auto">
            <a:xfrm>
              <a:off x="619" y="2703"/>
              <a:ext cx="335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4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bá</a:t>
              </a:r>
            </a:p>
          </p:txBody>
        </p:sp>
      </p:grpSp>
      <p:grpSp>
        <p:nvGrpSpPr>
          <p:cNvPr id="16388" name="Group 14"/>
          <p:cNvGrpSpPr>
            <a:grpSpLocks/>
          </p:cNvGrpSpPr>
          <p:nvPr/>
        </p:nvGrpSpPr>
        <p:grpSpPr bwMode="auto">
          <a:xfrm>
            <a:off x="1069974" y="3244454"/>
            <a:ext cx="860367" cy="936530"/>
            <a:chOff x="3312" y="1221"/>
            <a:chExt cx="702" cy="1189"/>
          </a:xfrm>
        </p:grpSpPr>
        <p:sp>
          <p:nvSpPr>
            <p:cNvPr id="16394" name="Text Box 5"/>
            <p:cNvSpPr txBox="1">
              <a:spLocks noChangeArrowheads="1"/>
            </p:cNvSpPr>
            <p:nvPr/>
          </p:nvSpPr>
          <p:spPr bwMode="auto">
            <a:xfrm>
              <a:off x="3312" y="1824"/>
              <a:ext cx="653" cy="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打靶</a:t>
              </a:r>
            </a:p>
          </p:txBody>
        </p:sp>
        <p:sp>
          <p:nvSpPr>
            <p:cNvPr id="16395" name="Text Box 6"/>
            <p:cNvSpPr txBox="1">
              <a:spLocks noChangeArrowheads="1"/>
            </p:cNvSpPr>
            <p:nvPr/>
          </p:nvSpPr>
          <p:spPr bwMode="auto">
            <a:xfrm>
              <a:off x="3564" y="1221"/>
              <a:ext cx="450" cy="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4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bǎ</a:t>
              </a:r>
            </a:p>
          </p:txBody>
        </p:sp>
      </p:grpSp>
      <p:grpSp>
        <p:nvGrpSpPr>
          <p:cNvPr id="16389" name="Group 20"/>
          <p:cNvGrpSpPr>
            <a:grpSpLocks/>
          </p:cNvGrpSpPr>
          <p:nvPr/>
        </p:nvGrpSpPr>
        <p:grpSpPr bwMode="auto">
          <a:xfrm>
            <a:off x="3775075" y="3245644"/>
            <a:ext cx="1225550" cy="917019"/>
            <a:chOff x="384" y="454"/>
            <a:chExt cx="707" cy="729"/>
          </a:xfrm>
        </p:grpSpPr>
        <p:sp>
          <p:nvSpPr>
            <p:cNvPr id="16392" name="Text Box 7"/>
            <p:cNvSpPr txBox="1">
              <a:spLocks noChangeArrowheads="1"/>
            </p:cNvSpPr>
            <p:nvPr/>
          </p:nvSpPr>
          <p:spPr bwMode="auto">
            <a:xfrm>
              <a:off x="384" y="816"/>
              <a:ext cx="565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大 坝</a:t>
              </a:r>
            </a:p>
          </p:txBody>
        </p:sp>
        <p:sp>
          <p:nvSpPr>
            <p:cNvPr id="16393" name="Text Box 8"/>
            <p:cNvSpPr txBox="1">
              <a:spLocks noChangeArrowheads="1"/>
            </p:cNvSpPr>
            <p:nvPr/>
          </p:nvSpPr>
          <p:spPr bwMode="auto">
            <a:xfrm>
              <a:off x="553" y="454"/>
              <a:ext cx="538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4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bà</a:t>
              </a:r>
            </a:p>
          </p:txBody>
        </p:sp>
      </p:grp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课堂新知</a:t>
            </a:r>
          </a:p>
          <a:p>
            <a:pPr eaLnBrk="1" hangingPunct="1">
              <a:defRPr/>
            </a:pPr>
            <a:endParaRPr dirty="0"/>
          </a:p>
        </p:txBody>
      </p:sp>
      <p:sp>
        <p:nvSpPr>
          <p:cNvPr id="24" name="文本占位符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46150" y="1033463"/>
            <a:ext cx="2527300" cy="288131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sz="2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拼一拼，读一读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71550" y="2077641"/>
            <a:ext cx="4746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小哥勇敢爬山坡，右下半圆 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4" name="Rectangle 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627189" y="570310"/>
            <a:ext cx="1150937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0" b="1" kern="0" dirty="0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p</a:t>
            </a:r>
            <a:endParaRPr lang="zh-CN" altLang="zh-CN" sz="10000" b="1" kern="0" dirty="0">
              <a:solidFill>
                <a:srgbClr val="59595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661988" y="2813447"/>
            <a:ext cx="7416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发音方法：与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相同，只是气流较强，是送气音。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  <p:pic>
        <p:nvPicPr>
          <p:cNvPr id="1741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176" y="609600"/>
            <a:ext cx="2752725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989013" y="1694260"/>
            <a:ext cx="5647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pā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617788" y="1694260"/>
            <a:ext cx="5647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pá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275139" y="1694260"/>
            <a:ext cx="5677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pǎ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935664" y="1696642"/>
            <a:ext cx="1343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pà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1046164" y="2717007"/>
            <a:ext cx="5918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pō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2590800" y="2717007"/>
            <a:ext cx="5918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pó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4275139" y="2717007"/>
            <a:ext cx="5918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pò</a:t>
            </a:r>
          </a:p>
        </p:txBody>
      </p:sp>
      <p:sp>
        <p:nvSpPr>
          <p:cNvPr id="10" name="文本占位符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71550" y="921544"/>
            <a:ext cx="2527300" cy="288131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sz="2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拼一拼，读一读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4" grpId="0"/>
      <p:bldP spid="27" grpId="0"/>
      <p:bldP spid="30" grpId="0"/>
      <p:bldP spid="33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889397"/>
            <a:ext cx="2649538" cy="4247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想一想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: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971551" y="1429941"/>
            <a:ext cx="11858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b="1" dirty="0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b  p</a:t>
            </a:r>
          </a:p>
        </p:txBody>
      </p:sp>
      <p:sp>
        <p:nvSpPr>
          <p:cNvPr id="23556" name="Text 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985964" y="1569244"/>
            <a:ext cx="6480175" cy="4247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它们有什么不一样？</a:t>
            </a:r>
          </a:p>
        </p:txBody>
      </p:sp>
      <p:sp>
        <p:nvSpPr>
          <p:cNvPr id="23557" name="Text Box 6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33451" y="2301479"/>
            <a:ext cx="2449513" cy="3970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我发现：</a:t>
            </a:r>
          </a:p>
        </p:txBody>
      </p:sp>
      <p:sp>
        <p:nvSpPr>
          <p:cNvPr id="19" name="Text Box 7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695450" y="2781301"/>
            <a:ext cx="4535488" cy="3970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右下半圆   </a:t>
            </a:r>
            <a:r>
              <a:rPr lang="en-US" altLang="zh-CN" sz="2200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bbb</a:t>
            </a:r>
            <a:endParaRPr lang="en-US" altLang="zh-CN" sz="2200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</p:txBody>
      </p:sp>
      <p:sp>
        <p:nvSpPr>
          <p:cNvPr id="20" name="Text Box 8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695450" y="3230167"/>
            <a:ext cx="2552700" cy="3970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右上半圆   </a:t>
            </a:r>
            <a:r>
              <a:rPr lang="en-US" altLang="zh-CN" sz="2200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ppp</a:t>
            </a:r>
            <a:endParaRPr lang="en-US" altLang="zh-CN" sz="2200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2234803"/>
            <a:ext cx="4470400" cy="4247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zh-CN" altLang="en-US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两个门洞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</a:t>
            </a:r>
            <a:r>
              <a:rPr lang="en-US" altLang="zh-CN" sz="2400" b="1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 </a:t>
            </a:r>
            <a:r>
              <a:rPr lang="en-US" altLang="zh-CN" sz="2400" b="1" spc="100" dirty="0" err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m</a:t>
            </a:r>
            <a:endParaRPr lang="zh-CN" altLang="en-US" sz="2400" b="1" spc="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"/>
            </a:endParaRPr>
          </a:p>
        </p:txBody>
      </p:sp>
      <p:sp>
        <p:nvSpPr>
          <p:cNvPr id="24" name="Rectangle 4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1182689" y="706041"/>
            <a:ext cx="1150937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00" b="1" kern="0" dirty="0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m</a:t>
            </a:r>
            <a:endParaRPr lang="zh-CN" altLang="zh-CN" sz="10000" b="1" kern="0" dirty="0">
              <a:solidFill>
                <a:srgbClr val="59595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5" name="TextBox 7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971550" y="2770585"/>
            <a:ext cx="7416800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200" spc="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"/>
              </a:rPr>
              <a:t>发音方法：双唇闭合，把气堵住，发音时，气流从鼻腔透出成声，声带颤动。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  <p:pic>
        <p:nvPicPr>
          <p:cNvPr id="2048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1950" y="960835"/>
            <a:ext cx="2266950" cy="159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971550" y="1707357"/>
            <a:ext cx="665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mā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600326" y="1707357"/>
            <a:ext cx="665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má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257676" y="1707357"/>
            <a:ext cx="665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mǎ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5918200" y="1710928"/>
            <a:ext cx="130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mà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971551" y="2426494"/>
            <a:ext cx="689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mō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2571750" y="2426494"/>
            <a:ext cx="689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mó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343401" y="2426494"/>
            <a:ext cx="689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mǒ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5918201" y="2426494"/>
            <a:ext cx="689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mò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  <p:sp>
        <p:nvSpPr>
          <p:cNvPr id="12" name="文本占位符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971550" y="1006079"/>
            <a:ext cx="2527300" cy="288131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b="1" i="0" kern="1200">
                <a:solidFill>
                  <a:schemeClr val="tx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sz="2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拼一拼，读一读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  <p:bldP spid="24" grpId="0"/>
      <p:bldP spid="27" grpId="0"/>
      <p:bldP spid="30" grpId="0"/>
      <p:bldP spid="33" grpId="0"/>
      <p:bldP spid="3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344C070A-FFB6-4E0E-BC63-B2263DF235BF}" vid="{0CAF91F2-08FE-4346-BA08-47155FFEE904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5305</TotalTime>
  <Pages>0</Pages>
  <Words>434</Words>
  <Characters>0</Characters>
  <Application>Microsoft Office PowerPoint</Application>
  <DocSecurity>0</DocSecurity>
  <PresentationFormat>全屏显示(16:9)</PresentationFormat>
  <Lines>0</Lines>
  <Paragraphs>92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Meiryo</vt:lpstr>
      <vt:lpstr>Yuanti SC</vt:lpstr>
      <vt:lpstr>方正姚体</vt:lpstr>
      <vt:lpstr>宋体</vt:lpstr>
      <vt:lpstr>Microsoft YaHei</vt:lpstr>
      <vt:lpstr>Microsoft YaHei</vt:lpstr>
      <vt:lpstr>Arial</vt:lpstr>
      <vt:lpstr>Arial Black</vt:lpstr>
      <vt:lpstr>Calibri</vt:lpstr>
      <vt:lpstr>Calibri Light</vt:lpstr>
      <vt:lpstr>Cambria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11</cp:revision>
  <dcterms:created xsi:type="dcterms:W3CDTF">2015-12-30T08:03:25Z</dcterms:created>
  <dcterms:modified xsi:type="dcterms:W3CDTF">2021-02-23T06:05:12Z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