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7" r:id="rId1"/>
    <p:sldMasterId id="2147483700" r:id="rId2"/>
    <p:sldMasterId id="2147483712" r:id="rId3"/>
  </p:sldMasterIdLst>
  <p:notesMasterIdLst>
    <p:notesMasterId r:id="rId33"/>
  </p:notesMasterIdLst>
  <p:handoutMasterIdLst>
    <p:handoutMasterId r:id="rId34"/>
  </p:handoutMasterIdLst>
  <p:sldIdLst>
    <p:sldId id="362" r:id="rId4"/>
    <p:sldId id="335" r:id="rId5"/>
    <p:sldId id="336" r:id="rId6"/>
    <p:sldId id="337" r:id="rId7"/>
    <p:sldId id="338" r:id="rId8"/>
    <p:sldId id="339" r:id="rId9"/>
    <p:sldId id="340" r:id="rId10"/>
    <p:sldId id="341" r:id="rId11"/>
    <p:sldId id="342" r:id="rId12"/>
    <p:sldId id="343" r:id="rId13"/>
    <p:sldId id="344" r:id="rId14"/>
    <p:sldId id="345" r:id="rId15"/>
    <p:sldId id="346" r:id="rId16"/>
    <p:sldId id="347" r:id="rId17"/>
    <p:sldId id="348" r:id="rId18"/>
    <p:sldId id="349" r:id="rId19"/>
    <p:sldId id="350" r:id="rId20"/>
    <p:sldId id="351" r:id="rId21"/>
    <p:sldId id="352" r:id="rId22"/>
    <p:sldId id="353" r:id="rId23"/>
    <p:sldId id="354" r:id="rId24"/>
    <p:sldId id="355" r:id="rId25"/>
    <p:sldId id="356" r:id="rId26"/>
    <p:sldId id="357" r:id="rId27"/>
    <p:sldId id="358" r:id="rId28"/>
    <p:sldId id="359" r:id="rId29"/>
    <p:sldId id="360" r:id="rId30"/>
    <p:sldId id="361" r:id="rId31"/>
    <p:sldId id="363" r:id="rId3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DEE"/>
    <a:srgbClr val="385723"/>
    <a:srgbClr val="F68920"/>
    <a:srgbClr val="FFC800"/>
    <a:srgbClr val="5A8E2A"/>
    <a:srgbClr val="BED63A"/>
    <a:srgbClr val="BF9000"/>
    <a:srgbClr val="33CC33"/>
    <a:srgbClr val="B5DFE6"/>
    <a:srgbClr val="7300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3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72" y="114"/>
      </p:cViewPr>
      <p:guideLst>
        <p:guide orient="horz" pos="3067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6C464-DC4F-43BD-82AC-BD87B7597910}" type="datetimeFigureOut">
              <a:rPr lang="zh-CN" altLang="en-US" smtClean="0"/>
              <a:t>2021/2/23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1180BA-5A68-4248-8FC2-276B7E79B5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74902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3068A-753F-47ED-95DE-D06E5578E574}" type="datetimeFigureOut">
              <a:rPr lang="zh-CN" altLang="en-US" smtClean="0"/>
              <a:t>2021/2/23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F164E-D685-493E-AF07-0CE742DE1F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5392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351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692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无图标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10" name="等腰三角形 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11" name="弦形 1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12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13" name="弦形 12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6" name="直接连接符 5"/>
            <p:cNvCxnSpPr>
              <a:stCxn id="10" idx="1"/>
              <a:endCxn id="1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grpSp>
        <p:nvGrpSpPr>
          <p:cNvPr id="18" name="组合 17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19" name="组合 18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22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3" name="等腰三角形 22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4" name="弦形 23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5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6" name="弦形 25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20" name="直接连接符 19"/>
            <p:cNvCxnSpPr>
              <a:stCxn id="10" idx="1"/>
              <a:endCxn id="1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图片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8835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7618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/>
        </p:nvCxnSpPr>
        <p:spPr>
          <a:xfrm>
            <a:off x="0" y="761332"/>
            <a:ext cx="12192000" cy="0"/>
          </a:xfrm>
          <a:prstGeom prst="line">
            <a:avLst/>
          </a:prstGeom>
          <a:ln>
            <a:solidFill>
              <a:srgbClr val="9F7D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5933321" y="633664"/>
            <a:ext cx="258011" cy="258010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7" name="椭圆 16"/>
          <p:cNvSpPr/>
          <p:nvPr/>
        </p:nvSpPr>
        <p:spPr>
          <a:xfrm>
            <a:off x="6307137" y="667419"/>
            <a:ext cx="190500" cy="190500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8" name="椭圆 17"/>
          <p:cNvSpPr/>
          <p:nvPr/>
        </p:nvSpPr>
        <p:spPr>
          <a:xfrm>
            <a:off x="5627018" y="667419"/>
            <a:ext cx="190500" cy="190500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10" name="组合 9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13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等腰三角形 1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1" name="弦形 2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2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3" name="弦形 22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11" name="直接连接符 10"/>
            <p:cNvCxnSpPr>
              <a:stCxn id="20" idx="1"/>
              <a:endCxn id="2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304101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黄色背景开头和结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3702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无图标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10" name="等腰三角形 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11" name="弦形 1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1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13" name="弦形 1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6" name="直接连接符 5"/>
            <p:cNvCxnSpPr>
              <a:stCxn id="10" idx="1"/>
              <a:endCxn id="1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528375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490" y="286227"/>
            <a:ext cx="698460" cy="698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393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小喇叭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81" y="386090"/>
            <a:ext cx="761831" cy="5203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小黄鸟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4" name="组合 13"/>
          <p:cNvGrpSpPr/>
          <p:nvPr userDrawn="1"/>
        </p:nvGrpSpPr>
        <p:grpSpPr>
          <a:xfrm rot="1215844">
            <a:off x="405165" y="268079"/>
            <a:ext cx="637123" cy="604076"/>
            <a:chOff x="343893" y="269257"/>
            <a:chExt cx="637122" cy="604076"/>
          </a:xfrm>
        </p:grpSpPr>
        <p:sp>
          <p:nvSpPr>
            <p:cNvPr id="217" name="Freeform 1235"/>
            <p:cNvSpPr/>
            <p:nvPr userDrawn="1"/>
          </p:nvSpPr>
          <p:spPr bwMode="auto">
            <a:xfrm>
              <a:off x="343893" y="303625"/>
              <a:ext cx="536663" cy="569708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8" name="Freeform 1236"/>
            <p:cNvSpPr/>
            <p:nvPr userDrawn="1"/>
          </p:nvSpPr>
          <p:spPr bwMode="auto">
            <a:xfrm>
              <a:off x="415272" y="372360"/>
              <a:ext cx="216780" cy="247182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9" name="Freeform 1237"/>
            <p:cNvSpPr/>
            <p:nvPr userDrawn="1"/>
          </p:nvSpPr>
          <p:spPr bwMode="auto">
            <a:xfrm>
              <a:off x="651880" y="553451"/>
              <a:ext cx="228676" cy="288159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0" name="Freeform 1238"/>
            <p:cNvSpPr/>
            <p:nvPr userDrawn="1"/>
          </p:nvSpPr>
          <p:spPr bwMode="auto">
            <a:xfrm>
              <a:off x="903027" y="324774"/>
              <a:ext cx="77988" cy="55517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1" name="Oval 1239"/>
            <p:cNvSpPr>
              <a:spLocks noChangeArrowheads="1"/>
            </p:cNvSpPr>
            <p:nvPr userDrawn="1"/>
          </p:nvSpPr>
          <p:spPr bwMode="auto">
            <a:xfrm>
              <a:off x="675673" y="269257"/>
              <a:ext cx="247182" cy="248504"/>
            </a:xfrm>
            <a:prstGeom prst="ellipse">
              <a:avLst/>
            </a:prstGeom>
            <a:solidFill>
              <a:srgbClr val="FFC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2" name="Oval 1240"/>
            <p:cNvSpPr>
              <a:spLocks noChangeArrowheads="1"/>
            </p:cNvSpPr>
            <p:nvPr userDrawn="1"/>
          </p:nvSpPr>
          <p:spPr bwMode="auto">
            <a:xfrm>
              <a:off x="844867" y="312878"/>
              <a:ext cx="40976" cy="3965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绿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7" name="图片 66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12257871" y="1569062"/>
            <a:ext cx="914400" cy="4413729"/>
          </a:xfrm>
          <a:custGeom>
            <a:avLst/>
            <a:gdLst>
              <a:gd name="connsiteX0" fmla="*/ 0 w 914400"/>
              <a:gd name="connsiteY0" fmla="*/ 0 h 4413729"/>
              <a:gd name="connsiteX1" fmla="*/ 914400 w 914400"/>
              <a:gd name="connsiteY1" fmla="*/ 0 h 4413729"/>
              <a:gd name="connsiteX2" fmla="*/ 914400 w 914400"/>
              <a:gd name="connsiteY2" fmla="*/ 4413729 h 4413729"/>
              <a:gd name="connsiteX3" fmla="*/ 0 w 914400"/>
              <a:gd name="connsiteY3" fmla="*/ 4413729 h 4413729"/>
              <a:gd name="connsiteX4" fmla="*/ 0 w 914400"/>
              <a:gd name="connsiteY4" fmla="*/ 0 h 441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4413729">
                <a:moveTo>
                  <a:pt x="0" y="0"/>
                </a:moveTo>
                <a:lnTo>
                  <a:pt x="914400" y="0"/>
                </a:lnTo>
                <a:lnTo>
                  <a:pt x="914400" y="4413729"/>
                </a:lnTo>
                <a:lnTo>
                  <a:pt x="0" y="441372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 userDrawn="1"/>
        </p:nvGrpSpPr>
        <p:grpSpPr>
          <a:xfrm rot="433303">
            <a:off x="342729" y="215340"/>
            <a:ext cx="811067" cy="643813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</p:grpSp>
      <p:grpSp>
        <p:nvGrpSpPr>
          <p:cNvPr id="27" name="组合 26"/>
          <p:cNvGrpSpPr/>
          <p:nvPr userDrawn="1"/>
        </p:nvGrpSpPr>
        <p:grpSpPr>
          <a:xfrm rot="18091546">
            <a:off x="591758" y="244003"/>
            <a:ext cx="273257" cy="273257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黄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 userDrawn="1"/>
        </p:nvGrpSpPr>
        <p:grpSpPr>
          <a:xfrm rot="433303">
            <a:off x="348835" y="216118"/>
            <a:ext cx="691651" cy="549023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rgbClr val="865B3E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/>
            </a:p>
          </p:txBody>
        </p:sp>
      </p:grpSp>
      <p:grpSp>
        <p:nvGrpSpPr>
          <p:cNvPr id="27" name="组合 26"/>
          <p:cNvGrpSpPr/>
          <p:nvPr userDrawn="1"/>
        </p:nvGrpSpPr>
        <p:grpSpPr>
          <a:xfrm rot="18091546">
            <a:off x="509309" y="236186"/>
            <a:ext cx="273257" cy="273257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蓝色的书笔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34" name="组合 33"/>
          <p:cNvGrpSpPr/>
          <p:nvPr userDrawn="1"/>
        </p:nvGrpSpPr>
        <p:grpSpPr>
          <a:xfrm>
            <a:off x="351610" y="308448"/>
            <a:ext cx="548655" cy="523338"/>
            <a:chOff x="9711059" y="3356906"/>
            <a:chExt cx="597654" cy="597654"/>
          </a:xfrm>
        </p:grpSpPr>
        <p:sp>
          <p:nvSpPr>
            <p:cNvPr id="35" name="Freeform 442"/>
            <p:cNvSpPr/>
            <p:nvPr userDrawn="1"/>
          </p:nvSpPr>
          <p:spPr bwMode="auto">
            <a:xfrm>
              <a:off x="9711059" y="3356906"/>
              <a:ext cx="597654" cy="597654"/>
            </a:xfrm>
            <a:custGeom>
              <a:avLst/>
              <a:gdLst>
                <a:gd name="T0" fmla="*/ 128 w 128"/>
                <a:gd name="T1" fmla="*/ 120 h 128"/>
                <a:gd name="T2" fmla="*/ 120 w 128"/>
                <a:gd name="T3" fmla="*/ 128 h 128"/>
                <a:gd name="T4" fmla="*/ 8 w 128"/>
                <a:gd name="T5" fmla="*/ 128 h 128"/>
                <a:gd name="T6" fmla="*/ 0 w 128"/>
                <a:gd name="T7" fmla="*/ 120 h 128"/>
                <a:gd name="T8" fmla="*/ 0 w 128"/>
                <a:gd name="T9" fmla="*/ 8 h 128"/>
                <a:gd name="T10" fmla="*/ 8 w 128"/>
                <a:gd name="T11" fmla="*/ 0 h 128"/>
                <a:gd name="T12" fmla="*/ 120 w 128"/>
                <a:gd name="T13" fmla="*/ 0 h 128"/>
                <a:gd name="T14" fmla="*/ 128 w 128"/>
                <a:gd name="T15" fmla="*/ 8 h 128"/>
                <a:gd name="T16" fmla="*/ 128 w 128"/>
                <a:gd name="T1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28">
                  <a:moveTo>
                    <a:pt x="128" y="120"/>
                  </a:moveTo>
                  <a:cubicBezTo>
                    <a:pt x="128" y="124"/>
                    <a:pt x="124" y="128"/>
                    <a:pt x="120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4"/>
                    <a:pt x="128" y="8"/>
                  </a:cubicBezTo>
                  <a:cubicBezTo>
                    <a:pt x="128" y="120"/>
                    <a:pt x="128" y="120"/>
                    <a:pt x="128" y="120"/>
                  </a:cubicBezTo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" name="Freeform 443"/>
            <p:cNvSpPr>
              <a:spLocks noEditPoints="1"/>
            </p:cNvSpPr>
            <p:nvPr userDrawn="1"/>
          </p:nvSpPr>
          <p:spPr bwMode="auto">
            <a:xfrm>
              <a:off x="9748536" y="3899331"/>
              <a:ext cx="522701" cy="37477"/>
            </a:xfrm>
            <a:custGeom>
              <a:avLst/>
              <a:gdLst>
                <a:gd name="T0" fmla="*/ 0 w 112"/>
                <a:gd name="T1" fmla="*/ 0 h 8"/>
                <a:gd name="T2" fmla="*/ 2 w 112"/>
                <a:gd name="T3" fmla="*/ 6 h 8"/>
                <a:gd name="T4" fmla="*/ 4 w 112"/>
                <a:gd name="T5" fmla="*/ 4 h 8"/>
                <a:gd name="T6" fmla="*/ 0 w 112"/>
                <a:gd name="T7" fmla="*/ 0 h 8"/>
                <a:gd name="T8" fmla="*/ 112 w 112"/>
                <a:gd name="T9" fmla="*/ 0 h 8"/>
                <a:gd name="T10" fmla="*/ 108 w 112"/>
                <a:gd name="T11" fmla="*/ 4 h 8"/>
                <a:gd name="T12" fmla="*/ 56 w 112"/>
                <a:gd name="T13" fmla="*/ 4 h 8"/>
                <a:gd name="T14" fmla="*/ 56 w 112"/>
                <a:gd name="T15" fmla="*/ 0 h 8"/>
                <a:gd name="T16" fmla="*/ 56 w 112"/>
                <a:gd name="T17" fmla="*/ 4 h 8"/>
                <a:gd name="T18" fmla="*/ 52 w 112"/>
                <a:gd name="T19" fmla="*/ 4 h 8"/>
                <a:gd name="T20" fmla="*/ 48 w 112"/>
                <a:gd name="T21" fmla="*/ 8 h 8"/>
                <a:gd name="T22" fmla="*/ 104 w 112"/>
                <a:gd name="T23" fmla="*/ 8 h 8"/>
                <a:gd name="T24" fmla="*/ 112 w 112"/>
                <a:gd name="T25" fmla="*/ 0 h 8"/>
                <a:gd name="T26" fmla="*/ 112 w 112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8">
                  <a:moveTo>
                    <a:pt x="0" y="0"/>
                  </a:moveTo>
                  <a:cubicBezTo>
                    <a:pt x="0" y="2"/>
                    <a:pt x="1" y="4"/>
                    <a:pt x="2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0" y="2"/>
                    <a:pt x="0" y="0"/>
                  </a:cubicBezTo>
                  <a:moveTo>
                    <a:pt x="112" y="0"/>
                  </a:moveTo>
                  <a:cubicBezTo>
                    <a:pt x="112" y="2"/>
                    <a:pt x="110" y="4"/>
                    <a:pt x="10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4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rgbClr val="243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" name="Freeform 444"/>
            <p:cNvSpPr/>
            <p:nvPr userDrawn="1"/>
          </p:nvSpPr>
          <p:spPr bwMode="auto">
            <a:xfrm>
              <a:off x="9748536" y="3356906"/>
              <a:ext cx="262336" cy="560177"/>
            </a:xfrm>
            <a:custGeom>
              <a:avLst/>
              <a:gdLst>
                <a:gd name="T0" fmla="*/ 56 w 56"/>
                <a:gd name="T1" fmla="*/ 0 h 120"/>
                <a:gd name="T2" fmla="*/ 4 w 56"/>
                <a:gd name="T3" fmla="*/ 0 h 120"/>
                <a:gd name="T4" fmla="*/ 0 w 56"/>
                <a:gd name="T5" fmla="*/ 4 h 120"/>
                <a:gd name="T6" fmla="*/ 0 w 56"/>
                <a:gd name="T7" fmla="*/ 116 h 120"/>
                <a:gd name="T8" fmla="*/ 4 w 56"/>
                <a:gd name="T9" fmla="*/ 120 h 120"/>
                <a:gd name="T10" fmla="*/ 56 w 56"/>
                <a:gd name="T11" fmla="*/ 120 h 120"/>
                <a:gd name="T12" fmla="*/ 56 w 5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5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8"/>
                    <a:pt x="2" y="120"/>
                    <a:pt x="4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Freeform 445"/>
            <p:cNvSpPr/>
            <p:nvPr userDrawn="1"/>
          </p:nvSpPr>
          <p:spPr bwMode="auto">
            <a:xfrm>
              <a:off x="10010872" y="3356906"/>
              <a:ext cx="260364" cy="560177"/>
            </a:xfrm>
            <a:custGeom>
              <a:avLst/>
              <a:gdLst>
                <a:gd name="T0" fmla="*/ 0 w 56"/>
                <a:gd name="T1" fmla="*/ 120 h 120"/>
                <a:gd name="T2" fmla="*/ 52 w 56"/>
                <a:gd name="T3" fmla="*/ 120 h 120"/>
                <a:gd name="T4" fmla="*/ 56 w 56"/>
                <a:gd name="T5" fmla="*/ 116 h 120"/>
                <a:gd name="T6" fmla="*/ 56 w 56"/>
                <a:gd name="T7" fmla="*/ 4 h 120"/>
                <a:gd name="T8" fmla="*/ 52 w 56"/>
                <a:gd name="T9" fmla="*/ 0 h 120"/>
                <a:gd name="T10" fmla="*/ 0 w 56"/>
                <a:gd name="T11" fmla="*/ 0 h 120"/>
                <a:gd name="T12" fmla="*/ 0 w 56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0" y="120"/>
                  </a:moveTo>
                  <a:cubicBezTo>
                    <a:pt x="52" y="120"/>
                    <a:pt x="52" y="120"/>
                    <a:pt x="52" y="120"/>
                  </a:cubicBezTo>
                  <a:cubicBezTo>
                    <a:pt x="54" y="120"/>
                    <a:pt x="56" y="118"/>
                    <a:pt x="56" y="116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" name="Rectangle 446"/>
            <p:cNvSpPr>
              <a:spLocks noChangeArrowheads="1"/>
            </p:cNvSpPr>
            <p:nvPr userDrawn="1"/>
          </p:nvSpPr>
          <p:spPr bwMode="auto">
            <a:xfrm>
              <a:off x="9786012" y="3431860"/>
              <a:ext cx="187383" cy="130182"/>
            </a:xfrm>
            <a:prstGeom prst="rect">
              <a:avLst/>
            </a:prstGeom>
            <a:solidFill>
              <a:srgbClr val="119B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Rectangle 447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" name="Rectangle 448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2" name="Rectangle 449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Rectangle 450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" name="Freeform 451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Freeform 452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Freeform 453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Freeform 454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Rectangle 455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Rectangle 456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" name="Freeform 457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close/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" name="Freeform 458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" name="Freeform 459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" name="Freeform 460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5" name="Freeform 461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6" name="Freeform 462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9" name="Freeform 463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1" name="Freeform 464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2" name="Freeform 465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3" name="Freeform 466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Freeform 467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Freeform 468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Rectangle 469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7" name="Rectangle 470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8" name="Freeform 471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close/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9" name="Freeform 472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" name="Freeform 473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1" name="Freeform 474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2" name="Freeform 475"/>
            <p:cNvSpPr/>
            <p:nvPr userDrawn="1"/>
          </p:nvSpPr>
          <p:spPr bwMode="auto">
            <a:xfrm>
              <a:off x="9720921" y="3926946"/>
              <a:ext cx="252474" cy="27614"/>
            </a:xfrm>
            <a:custGeom>
              <a:avLst/>
              <a:gdLst>
                <a:gd name="T0" fmla="*/ 8 w 54"/>
                <a:gd name="T1" fmla="*/ 0 h 6"/>
                <a:gd name="T2" fmla="*/ 6 w 54"/>
                <a:gd name="T3" fmla="*/ 2 h 6"/>
                <a:gd name="T4" fmla="*/ 4 w 54"/>
                <a:gd name="T5" fmla="*/ 4 h 6"/>
                <a:gd name="T6" fmla="*/ 10 w 54"/>
                <a:gd name="T7" fmla="*/ 6 h 6"/>
                <a:gd name="T8" fmla="*/ 50 w 54"/>
                <a:gd name="T9" fmla="*/ 6 h 6"/>
                <a:gd name="T10" fmla="*/ 54 w 54"/>
                <a:gd name="T11" fmla="*/ 2 h 6"/>
                <a:gd name="T12" fmla="*/ 14 w 54"/>
                <a:gd name="T13" fmla="*/ 2 h 6"/>
                <a:gd name="T14" fmla="*/ 8 w 5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8" y="0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0" y="6"/>
                    <a:pt x="10" y="6"/>
                  </a:cubicBezTo>
                  <a:cubicBezTo>
                    <a:pt x="13" y="6"/>
                    <a:pt x="50" y="6"/>
                    <a:pt x="50" y="6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0" y="1"/>
                    <a:pt x="8" y="0"/>
                  </a:cubicBezTo>
                </a:path>
              </a:pathLst>
            </a:custGeom>
            <a:solidFill>
              <a:srgbClr val="2F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3" name="Freeform 476"/>
            <p:cNvSpPr/>
            <p:nvPr userDrawn="1"/>
          </p:nvSpPr>
          <p:spPr bwMode="auto">
            <a:xfrm>
              <a:off x="9758398" y="3917083"/>
              <a:ext cx="232750" cy="19725"/>
            </a:xfrm>
            <a:custGeom>
              <a:avLst/>
              <a:gdLst>
                <a:gd name="T0" fmla="*/ 50 w 50"/>
                <a:gd name="T1" fmla="*/ 0 h 4"/>
                <a:gd name="T2" fmla="*/ 2 w 50"/>
                <a:gd name="T3" fmla="*/ 0 h 4"/>
                <a:gd name="T4" fmla="*/ 2 w 50"/>
                <a:gd name="T5" fmla="*/ 0 h 4"/>
                <a:gd name="T6" fmla="*/ 0 w 50"/>
                <a:gd name="T7" fmla="*/ 2 h 4"/>
                <a:gd name="T8" fmla="*/ 6 w 50"/>
                <a:gd name="T9" fmla="*/ 4 h 4"/>
                <a:gd name="T10" fmla="*/ 46 w 50"/>
                <a:gd name="T11" fmla="*/ 4 h 4"/>
                <a:gd name="T12" fmla="*/ 50 w 5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4" y="4"/>
                    <a:pt x="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202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4" name="Freeform 477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5" name="Freeform 478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6" name="Freeform 479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7" name="Freeform 480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7" name="Freeform 481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CF44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8" name="Freeform 482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9" name="Freeform 483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0" name="Freeform 484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1" name="Freeform 485"/>
            <p:cNvSpPr/>
            <p:nvPr userDrawn="1"/>
          </p:nvSpPr>
          <p:spPr bwMode="auto">
            <a:xfrm>
              <a:off x="9953671" y="3786901"/>
              <a:ext cx="57201" cy="57201"/>
            </a:xfrm>
            <a:custGeom>
              <a:avLst/>
              <a:gdLst>
                <a:gd name="T0" fmla="*/ 0 w 29"/>
                <a:gd name="T1" fmla="*/ 29 h 29"/>
                <a:gd name="T2" fmla="*/ 0 w 29"/>
                <a:gd name="T3" fmla="*/ 0 h 29"/>
                <a:gd name="T4" fmla="*/ 29 w 29"/>
                <a:gd name="T5" fmla="*/ 29 h 29"/>
                <a:gd name="T6" fmla="*/ 0 w 29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9">
                  <a:moveTo>
                    <a:pt x="0" y="29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2" name="Freeform 486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3" name="Freeform 487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4" name="Freeform 488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5" name="Freeform 489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6" name="Freeform 490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7" name="Freeform 491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8" name="Freeform 492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9" name="Freeform 493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0" name="Freeform 494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B93D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1" name="Freeform 495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490" y="286227"/>
            <a:ext cx="698460" cy="69846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7" name="组合 26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28" name="组合 27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32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3" name="等腰三角形 32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4" name="弦形 33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5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6" name="弦形 35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30" name="直接连接符 29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7" name="图片 36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8" name="图片 37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9" name="图片 38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490" y="286227"/>
            <a:ext cx="698460" cy="698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4186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绿色的小鸟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6" name="组合 215"/>
          <p:cNvGrpSpPr/>
          <p:nvPr userDrawn="1"/>
        </p:nvGrpSpPr>
        <p:grpSpPr>
          <a:xfrm rot="1592273">
            <a:off x="243165" y="285384"/>
            <a:ext cx="637200" cy="604800"/>
            <a:chOff x="2272338" y="450384"/>
            <a:chExt cx="765175" cy="725488"/>
          </a:xfrm>
        </p:grpSpPr>
        <p:sp>
          <p:nvSpPr>
            <p:cNvPr id="223" name="Freeform 1235"/>
            <p:cNvSpPr/>
            <p:nvPr userDrawn="1"/>
          </p:nvSpPr>
          <p:spPr bwMode="auto">
            <a:xfrm>
              <a:off x="2272338" y="491659"/>
              <a:ext cx="644525" cy="684213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0" name="Freeform 1236"/>
            <p:cNvSpPr/>
            <p:nvPr userDrawn="1"/>
          </p:nvSpPr>
          <p:spPr bwMode="auto">
            <a:xfrm>
              <a:off x="2358063" y="574209"/>
              <a:ext cx="260350" cy="296863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1" name="Freeform 1237"/>
            <p:cNvSpPr/>
            <p:nvPr userDrawn="1"/>
          </p:nvSpPr>
          <p:spPr bwMode="auto">
            <a:xfrm>
              <a:off x="2642226" y="791697"/>
              <a:ext cx="274637" cy="346075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2" name="Freeform 1238"/>
            <p:cNvSpPr/>
            <p:nvPr userDrawn="1"/>
          </p:nvSpPr>
          <p:spPr bwMode="auto">
            <a:xfrm>
              <a:off x="2943851" y="517059"/>
              <a:ext cx="93662" cy="66675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3" name="Oval 1239"/>
            <p:cNvSpPr>
              <a:spLocks noChangeArrowheads="1"/>
            </p:cNvSpPr>
            <p:nvPr userDrawn="1"/>
          </p:nvSpPr>
          <p:spPr bwMode="auto">
            <a:xfrm>
              <a:off x="2670801" y="450384"/>
              <a:ext cx="296862" cy="298450"/>
            </a:xfrm>
            <a:prstGeom prst="ellipse">
              <a:avLst/>
            </a:pr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4" name="Oval 1240"/>
            <p:cNvSpPr>
              <a:spLocks noChangeArrowheads="1"/>
            </p:cNvSpPr>
            <p:nvPr userDrawn="1"/>
          </p:nvSpPr>
          <p:spPr bwMode="auto">
            <a:xfrm>
              <a:off x="2874001" y="502772"/>
              <a:ext cx="49212" cy="476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棕色的小人看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162" y="160454"/>
            <a:ext cx="745263" cy="6897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 userDrawn="1"/>
        </p:nvCxnSpPr>
        <p:spPr>
          <a:xfrm>
            <a:off x="0" y="761332"/>
            <a:ext cx="12192000" cy="0"/>
          </a:xfrm>
          <a:prstGeom prst="line">
            <a:avLst/>
          </a:prstGeom>
          <a:ln>
            <a:solidFill>
              <a:srgbClr val="9F7D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 userDrawn="1"/>
        </p:nvSpPr>
        <p:spPr>
          <a:xfrm>
            <a:off x="5933321" y="633664"/>
            <a:ext cx="258011" cy="258010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7" name="椭圆 16"/>
          <p:cNvSpPr/>
          <p:nvPr userDrawn="1"/>
        </p:nvSpPr>
        <p:spPr>
          <a:xfrm>
            <a:off x="6307137" y="667419"/>
            <a:ext cx="190500" cy="190500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8" name="椭圆 17"/>
          <p:cNvSpPr/>
          <p:nvPr userDrawn="1"/>
        </p:nvSpPr>
        <p:spPr>
          <a:xfrm>
            <a:off x="5627018" y="667419"/>
            <a:ext cx="190500" cy="190500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grpSp>
        <p:nvGrpSpPr>
          <p:cNvPr id="9" name="组合 8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10" name="组合 9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13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等腰三角形 1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1" name="弦形 2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3" name="弦形 2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11" name="直接连接符 10"/>
            <p:cNvCxnSpPr>
              <a:stCxn id="20" idx="1"/>
              <a:endCxn id="2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黄色背景开头和结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7724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8331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9719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2495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689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小喇叭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81" y="386090"/>
            <a:ext cx="761831" cy="52037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7" name="组合 26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28" name="组合 27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32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3" name="等腰三角形 32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4" name="弦形 33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5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6" name="弦形 35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30" name="直接连接符 29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7" name="图片 36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8" name="图片 37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9" name="图片 38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81" y="386090"/>
            <a:ext cx="761831" cy="52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4188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6670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3880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3434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8893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8347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38105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85972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8936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0733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890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小黄鸟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4" name="组合 13"/>
          <p:cNvGrpSpPr/>
          <p:nvPr/>
        </p:nvGrpSpPr>
        <p:grpSpPr>
          <a:xfrm rot="1215844">
            <a:off x="405165" y="268079"/>
            <a:ext cx="637123" cy="604076"/>
            <a:chOff x="343893" y="269257"/>
            <a:chExt cx="637122" cy="604076"/>
          </a:xfrm>
        </p:grpSpPr>
        <p:sp>
          <p:nvSpPr>
            <p:cNvPr id="217" name="Freeform 1235"/>
            <p:cNvSpPr/>
            <p:nvPr/>
          </p:nvSpPr>
          <p:spPr bwMode="auto">
            <a:xfrm>
              <a:off x="343893" y="303625"/>
              <a:ext cx="536663" cy="569708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8" name="Freeform 1236"/>
            <p:cNvSpPr/>
            <p:nvPr/>
          </p:nvSpPr>
          <p:spPr bwMode="auto">
            <a:xfrm>
              <a:off x="415272" y="372360"/>
              <a:ext cx="216780" cy="247182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9" name="Freeform 1237"/>
            <p:cNvSpPr/>
            <p:nvPr/>
          </p:nvSpPr>
          <p:spPr bwMode="auto">
            <a:xfrm>
              <a:off x="651880" y="553451"/>
              <a:ext cx="228676" cy="288159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0" name="Freeform 1238"/>
            <p:cNvSpPr/>
            <p:nvPr/>
          </p:nvSpPr>
          <p:spPr bwMode="auto">
            <a:xfrm>
              <a:off x="903027" y="324774"/>
              <a:ext cx="77988" cy="55517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1" name="Oval 1239"/>
            <p:cNvSpPr>
              <a:spLocks noChangeArrowheads="1"/>
            </p:cNvSpPr>
            <p:nvPr/>
          </p:nvSpPr>
          <p:spPr bwMode="auto">
            <a:xfrm>
              <a:off x="675673" y="269257"/>
              <a:ext cx="247182" cy="248504"/>
            </a:xfrm>
            <a:prstGeom prst="ellipse">
              <a:avLst/>
            </a:prstGeom>
            <a:solidFill>
              <a:srgbClr val="FFC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2" name="Oval 1240"/>
            <p:cNvSpPr>
              <a:spLocks noChangeArrowheads="1"/>
            </p:cNvSpPr>
            <p:nvPr/>
          </p:nvSpPr>
          <p:spPr bwMode="auto">
            <a:xfrm>
              <a:off x="844867" y="312878"/>
              <a:ext cx="40976" cy="3965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30" name="图片 29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1" name="图片 30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32" name="组合 3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33" name="组合 32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36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7" name="等腰三角形 36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8" name="弦形 37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9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0" name="弦形 3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34" name="直接连接符 33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1" name="图片 40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2" name="图片 41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3" name="图片 42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44" name="组合 43"/>
          <p:cNvGrpSpPr/>
          <p:nvPr userDrawn="1"/>
        </p:nvGrpSpPr>
        <p:grpSpPr>
          <a:xfrm rot="1215844">
            <a:off x="405165" y="268079"/>
            <a:ext cx="637123" cy="604076"/>
            <a:chOff x="343893" y="269257"/>
            <a:chExt cx="637122" cy="604076"/>
          </a:xfrm>
        </p:grpSpPr>
        <p:sp>
          <p:nvSpPr>
            <p:cNvPr id="45" name="Freeform 1235"/>
            <p:cNvSpPr/>
            <p:nvPr userDrawn="1"/>
          </p:nvSpPr>
          <p:spPr bwMode="auto">
            <a:xfrm>
              <a:off x="343893" y="303625"/>
              <a:ext cx="536663" cy="569708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Freeform 1236"/>
            <p:cNvSpPr/>
            <p:nvPr userDrawn="1"/>
          </p:nvSpPr>
          <p:spPr bwMode="auto">
            <a:xfrm>
              <a:off x="415272" y="372360"/>
              <a:ext cx="216780" cy="247182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Freeform 1237"/>
            <p:cNvSpPr/>
            <p:nvPr userDrawn="1"/>
          </p:nvSpPr>
          <p:spPr bwMode="auto">
            <a:xfrm>
              <a:off x="651880" y="553451"/>
              <a:ext cx="228676" cy="288159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Freeform 1238"/>
            <p:cNvSpPr/>
            <p:nvPr userDrawn="1"/>
          </p:nvSpPr>
          <p:spPr bwMode="auto">
            <a:xfrm>
              <a:off x="903027" y="324774"/>
              <a:ext cx="77988" cy="55517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Oval 1239"/>
            <p:cNvSpPr>
              <a:spLocks noChangeArrowheads="1"/>
            </p:cNvSpPr>
            <p:nvPr userDrawn="1"/>
          </p:nvSpPr>
          <p:spPr bwMode="auto">
            <a:xfrm>
              <a:off x="675673" y="269257"/>
              <a:ext cx="247182" cy="248504"/>
            </a:xfrm>
            <a:prstGeom prst="ellipse">
              <a:avLst/>
            </a:prstGeom>
            <a:solidFill>
              <a:srgbClr val="FFC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" name="Oval 1240"/>
            <p:cNvSpPr>
              <a:spLocks noChangeArrowheads="1"/>
            </p:cNvSpPr>
            <p:nvPr userDrawn="1"/>
          </p:nvSpPr>
          <p:spPr bwMode="auto">
            <a:xfrm>
              <a:off x="844867" y="312878"/>
              <a:ext cx="40976" cy="3965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904753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44257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8812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39868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7267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72657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63016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860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绿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2257871" y="1569062"/>
            <a:ext cx="914400" cy="4413729"/>
          </a:xfrm>
          <a:custGeom>
            <a:avLst/>
            <a:gdLst>
              <a:gd name="connsiteX0" fmla="*/ 0 w 914400"/>
              <a:gd name="connsiteY0" fmla="*/ 0 h 4413729"/>
              <a:gd name="connsiteX1" fmla="*/ 914400 w 914400"/>
              <a:gd name="connsiteY1" fmla="*/ 0 h 4413729"/>
              <a:gd name="connsiteX2" fmla="*/ 914400 w 914400"/>
              <a:gd name="connsiteY2" fmla="*/ 4413729 h 4413729"/>
              <a:gd name="connsiteX3" fmla="*/ 0 w 914400"/>
              <a:gd name="connsiteY3" fmla="*/ 4413729 h 4413729"/>
              <a:gd name="connsiteX4" fmla="*/ 0 w 914400"/>
              <a:gd name="connsiteY4" fmla="*/ 0 h 441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4413729">
                <a:moveTo>
                  <a:pt x="0" y="0"/>
                </a:moveTo>
                <a:lnTo>
                  <a:pt x="914400" y="0"/>
                </a:lnTo>
                <a:lnTo>
                  <a:pt x="914400" y="4413729"/>
                </a:lnTo>
                <a:lnTo>
                  <a:pt x="0" y="441372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/>
        </p:nvGrpSpPr>
        <p:grpSpPr>
          <a:xfrm rot="433303">
            <a:off x="342729" y="215340"/>
            <a:ext cx="811067" cy="643813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</p:grpSp>
      <p:grpSp>
        <p:nvGrpSpPr>
          <p:cNvPr id="27" name="组合 26"/>
          <p:cNvGrpSpPr/>
          <p:nvPr/>
        </p:nvGrpSpPr>
        <p:grpSpPr>
          <a:xfrm rot="18091546">
            <a:off x="591758" y="244003"/>
            <a:ext cx="273257" cy="273257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36" name="图片 3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8" name="图片 3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39" name="图片 3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1" name="图片 40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12257871" y="1569062"/>
            <a:ext cx="914400" cy="4413729"/>
          </a:xfrm>
          <a:custGeom>
            <a:avLst/>
            <a:gdLst>
              <a:gd name="connsiteX0" fmla="*/ 0 w 914400"/>
              <a:gd name="connsiteY0" fmla="*/ 0 h 4413729"/>
              <a:gd name="connsiteX1" fmla="*/ 914400 w 914400"/>
              <a:gd name="connsiteY1" fmla="*/ 0 h 4413729"/>
              <a:gd name="connsiteX2" fmla="*/ 914400 w 914400"/>
              <a:gd name="connsiteY2" fmla="*/ 4413729 h 4413729"/>
              <a:gd name="connsiteX3" fmla="*/ 0 w 914400"/>
              <a:gd name="connsiteY3" fmla="*/ 4413729 h 4413729"/>
              <a:gd name="connsiteX4" fmla="*/ 0 w 914400"/>
              <a:gd name="connsiteY4" fmla="*/ 0 h 441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4413729">
                <a:moveTo>
                  <a:pt x="0" y="0"/>
                </a:moveTo>
                <a:lnTo>
                  <a:pt x="914400" y="0"/>
                </a:lnTo>
                <a:lnTo>
                  <a:pt x="914400" y="4413729"/>
                </a:lnTo>
                <a:lnTo>
                  <a:pt x="0" y="441372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42" name="组合 4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43" name="组合 42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46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7" name="等腰三角形 46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8" name="弦形 47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9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50" name="弦形 4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44" name="直接连接符 43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1" name="图片 50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2" name="图片 51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3" name="图片 52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55" name="组合 54"/>
          <p:cNvGrpSpPr/>
          <p:nvPr userDrawn="1"/>
        </p:nvGrpSpPr>
        <p:grpSpPr>
          <a:xfrm rot="433303">
            <a:off x="342729" y="215340"/>
            <a:ext cx="811067" cy="643813"/>
            <a:chOff x="5254626" y="922338"/>
            <a:chExt cx="528638" cy="420688"/>
          </a:xfrm>
        </p:grpSpPr>
        <p:sp>
          <p:nvSpPr>
            <p:cNvPr id="56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59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61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62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</p:grpSp>
      <p:grpSp>
        <p:nvGrpSpPr>
          <p:cNvPr id="63" name="组合 62"/>
          <p:cNvGrpSpPr/>
          <p:nvPr userDrawn="1"/>
        </p:nvGrpSpPr>
        <p:grpSpPr>
          <a:xfrm rot="18091546">
            <a:off x="591758" y="244003"/>
            <a:ext cx="273257" cy="273257"/>
            <a:chOff x="8914858" y="1139028"/>
            <a:chExt cx="622925" cy="622925"/>
          </a:xfrm>
        </p:grpSpPr>
        <p:sp>
          <p:nvSpPr>
            <p:cNvPr id="64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8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9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1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4869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黄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/>
        </p:nvGrpSpPr>
        <p:grpSpPr>
          <a:xfrm rot="433303">
            <a:off x="348835" y="216118"/>
            <a:ext cx="691651" cy="549023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rgbClr val="865B3E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/>
            </a:p>
          </p:txBody>
        </p:sp>
      </p:grpSp>
      <p:grpSp>
        <p:nvGrpSpPr>
          <p:cNvPr id="27" name="组合 26"/>
          <p:cNvGrpSpPr/>
          <p:nvPr/>
        </p:nvGrpSpPr>
        <p:grpSpPr>
          <a:xfrm rot="18091546">
            <a:off x="509309" y="236186"/>
            <a:ext cx="273257" cy="273257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36" name="图片 3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8" name="图片 3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39" name="图片 3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41" name="组合 40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42" name="组合 41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45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6" name="等腰三角形 45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7" name="弦形 46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8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9" name="弦形 48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43" name="直接连接符 42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图片 49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1" name="图片 50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2" name="图片 5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53" name="组合 52"/>
          <p:cNvGrpSpPr/>
          <p:nvPr userDrawn="1"/>
        </p:nvGrpSpPr>
        <p:grpSpPr>
          <a:xfrm rot="433303">
            <a:off x="348835" y="216118"/>
            <a:ext cx="691651" cy="549023"/>
            <a:chOff x="5254626" y="922338"/>
            <a:chExt cx="528638" cy="420688"/>
          </a:xfrm>
        </p:grpSpPr>
        <p:sp>
          <p:nvSpPr>
            <p:cNvPr id="55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56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rgbClr val="865B3E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59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61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 rot="18091546">
            <a:off x="509309" y="236186"/>
            <a:ext cx="273257" cy="273257"/>
            <a:chOff x="8914858" y="1139028"/>
            <a:chExt cx="622925" cy="622925"/>
          </a:xfrm>
        </p:grpSpPr>
        <p:sp>
          <p:nvSpPr>
            <p:cNvPr id="63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7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8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9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3867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蓝色的书笔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34" name="组合 33"/>
          <p:cNvGrpSpPr/>
          <p:nvPr/>
        </p:nvGrpSpPr>
        <p:grpSpPr>
          <a:xfrm>
            <a:off x="351610" y="308448"/>
            <a:ext cx="548655" cy="523338"/>
            <a:chOff x="9711059" y="3356906"/>
            <a:chExt cx="597654" cy="597654"/>
          </a:xfrm>
        </p:grpSpPr>
        <p:sp>
          <p:nvSpPr>
            <p:cNvPr id="35" name="Freeform 442"/>
            <p:cNvSpPr/>
            <p:nvPr/>
          </p:nvSpPr>
          <p:spPr bwMode="auto">
            <a:xfrm>
              <a:off x="9711059" y="3356906"/>
              <a:ext cx="597654" cy="597654"/>
            </a:xfrm>
            <a:custGeom>
              <a:avLst/>
              <a:gdLst>
                <a:gd name="T0" fmla="*/ 128 w 128"/>
                <a:gd name="T1" fmla="*/ 120 h 128"/>
                <a:gd name="T2" fmla="*/ 120 w 128"/>
                <a:gd name="T3" fmla="*/ 128 h 128"/>
                <a:gd name="T4" fmla="*/ 8 w 128"/>
                <a:gd name="T5" fmla="*/ 128 h 128"/>
                <a:gd name="T6" fmla="*/ 0 w 128"/>
                <a:gd name="T7" fmla="*/ 120 h 128"/>
                <a:gd name="T8" fmla="*/ 0 w 128"/>
                <a:gd name="T9" fmla="*/ 8 h 128"/>
                <a:gd name="T10" fmla="*/ 8 w 128"/>
                <a:gd name="T11" fmla="*/ 0 h 128"/>
                <a:gd name="T12" fmla="*/ 120 w 128"/>
                <a:gd name="T13" fmla="*/ 0 h 128"/>
                <a:gd name="T14" fmla="*/ 128 w 128"/>
                <a:gd name="T15" fmla="*/ 8 h 128"/>
                <a:gd name="T16" fmla="*/ 128 w 128"/>
                <a:gd name="T1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28">
                  <a:moveTo>
                    <a:pt x="128" y="120"/>
                  </a:moveTo>
                  <a:cubicBezTo>
                    <a:pt x="128" y="124"/>
                    <a:pt x="124" y="128"/>
                    <a:pt x="120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4"/>
                    <a:pt x="128" y="8"/>
                  </a:cubicBezTo>
                  <a:cubicBezTo>
                    <a:pt x="128" y="120"/>
                    <a:pt x="128" y="120"/>
                    <a:pt x="128" y="120"/>
                  </a:cubicBezTo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" name="Freeform 443"/>
            <p:cNvSpPr>
              <a:spLocks noEditPoints="1"/>
            </p:cNvSpPr>
            <p:nvPr/>
          </p:nvSpPr>
          <p:spPr bwMode="auto">
            <a:xfrm>
              <a:off x="9748536" y="3899331"/>
              <a:ext cx="522701" cy="37477"/>
            </a:xfrm>
            <a:custGeom>
              <a:avLst/>
              <a:gdLst>
                <a:gd name="T0" fmla="*/ 0 w 112"/>
                <a:gd name="T1" fmla="*/ 0 h 8"/>
                <a:gd name="T2" fmla="*/ 2 w 112"/>
                <a:gd name="T3" fmla="*/ 6 h 8"/>
                <a:gd name="T4" fmla="*/ 4 w 112"/>
                <a:gd name="T5" fmla="*/ 4 h 8"/>
                <a:gd name="T6" fmla="*/ 0 w 112"/>
                <a:gd name="T7" fmla="*/ 0 h 8"/>
                <a:gd name="T8" fmla="*/ 112 w 112"/>
                <a:gd name="T9" fmla="*/ 0 h 8"/>
                <a:gd name="T10" fmla="*/ 108 w 112"/>
                <a:gd name="T11" fmla="*/ 4 h 8"/>
                <a:gd name="T12" fmla="*/ 56 w 112"/>
                <a:gd name="T13" fmla="*/ 4 h 8"/>
                <a:gd name="T14" fmla="*/ 56 w 112"/>
                <a:gd name="T15" fmla="*/ 0 h 8"/>
                <a:gd name="T16" fmla="*/ 56 w 112"/>
                <a:gd name="T17" fmla="*/ 4 h 8"/>
                <a:gd name="T18" fmla="*/ 52 w 112"/>
                <a:gd name="T19" fmla="*/ 4 h 8"/>
                <a:gd name="T20" fmla="*/ 48 w 112"/>
                <a:gd name="T21" fmla="*/ 8 h 8"/>
                <a:gd name="T22" fmla="*/ 104 w 112"/>
                <a:gd name="T23" fmla="*/ 8 h 8"/>
                <a:gd name="T24" fmla="*/ 112 w 112"/>
                <a:gd name="T25" fmla="*/ 0 h 8"/>
                <a:gd name="T26" fmla="*/ 112 w 112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8">
                  <a:moveTo>
                    <a:pt x="0" y="0"/>
                  </a:moveTo>
                  <a:cubicBezTo>
                    <a:pt x="0" y="2"/>
                    <a:pt x="1" y="4"/>
                    <a:pt x="2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0" y="2"/>
                    <a:pt x="0" y="0"/>
                  </a:cubicBezTo>
                  <a:moveTo>
                    <a:pt x="112" y="0"/>
                  </a:moveTo>
                  <a:cubicBezTo>
                    <a:pt x="112" y="2"/>
                    <a:pt x="110" y="4"/>
                    <a:pt x="10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4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rgbClr val="243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" name="Freeform 444"/>
            <p:cNvSpPr/>
            <p:nvPr/>
          </p:nvSpPr>
          <p:spPr bwMode="auto">
            <a:xfrm>
              <a:off x="9748536" y="3356906"/>
              <a:ext cx="262336" cy="560177"/>
            </a:xfrm>
            <a:custGeom>
              <a:avLst/>
              <a:gdLst>
                <a:gd name="T0" fmla="*/ 56 w 56"/>
                <a:gd name="T1" fmla="*/ 0 h 120"/>
                <a:gd name="T2" fmla="*/ 4 w 56"/>
                <a:gd name="T3" fmla="*/ 0 h 120"/>
                <a:gd name="T4" fmla="*/ 0 w 56"/>
                <a:gd name="T5" fmla="*/ 4 h 120"/>
                <a:gd name="T6" fmla="*/ 0 w 56"/>
                <a:gd name="T7" fmla="*/ 116 h 120"/>
                <a:gd name="T8" fmla="*/ 4 w 56"/>
                <a:gd name="T9" fmla="*/ 120 h 120"/>
                <a:gd name="T10" fmla="*/ 56 w 56"/>
                <a:gd name="T11" fmla="*/ 120 h 120"/>
                <a:gd name="T12" fmla="*/ 56 w 5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5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8"/>
                    <a:pt x="2" y="120"/>
                    <a:pt x="4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Freeform 445"/>
            <p:cNvSpPr/>
            <p:nvPr/>
          </p:nvSpPr>
          <p:spPr bwMode="auto">
            <a:xfrm>
              <a:off x="10010872" y="3356906"/>
              <a:ext cx="260364" cy="560177"/>
            </a:xfrm>
            <a:custGeom>
              <a:avLst/>
              <a:gdLst>
                <a:gd name="T0" fmla="*/ 0 w 56"/>
                <a:gd name="T1" fmla="*/ 120 h 120"/>
                <a:gd name="T2" fmla="*/ 52 w 56"/>
                <a:gd name="T3" fmla="*/ 120 h 120"/>
                <a:gd name="T4" fmla="*/ 56 w 56"/>
                <a:gd name="T5" fmla="*/ 116 h 120"/>
                <a:gd name="T6" fmla="*/ 56 w 56"/>
                <a:gd name="T7" fmla="*/ 4 h 120"/>
                <a:gd name="T8" fmla="*/ 52 w 56"/>
                <a:gd name="T9" fmla="*/ 0 h 120"/>
                <a:gd name="T10" fmla="*/ 0 w 56"/>
                <a:gd name="T11" fmla="*/ 0 h 120"/>
                <a:gd name="T12" fmla="*/ 0 w 56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0" y="120"/>
                  </a:moveTo>
                  <a:cubicBezTo>
                    <a:pt x="52" y="120"/>
                    <a:pt x="52" y="120"/>
                    <a:pt x="52" y="120"/>
                  </a:cubicBezTo>
                  <a:cubicBezTo>
                    <a:pt x="54" y="120"/>
                    <a:pt x="56" y="118"/>
                    <a:pt x="56" y="116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" name="Rectangle 446"/>
            <p:cNvSpPr>
              <a:spLocks noChangeArrowheads="1"/>
            </p:cNvSpPr>
            <p:nvPr/>
          </p:nvSpPr>
          <p:spPr bwMode="auto">
            <a:xfrm>
              <a:off x="9786012" y="3431860"/>
              <a:ext cx="187383" cy="130182"/>
            </a:xfrm>
            <a:prstGeom prst="rect">
              <a:avLst/>
            </a:prstGeom>
            <a:solidFill>
              <a:srgbClr val="119B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Rectangle 447"/>
            <p:cNvSpPr>
              <a:spLocks noChangeArrowheads="1"/>
            </p:cNvSpPr>
            <p:nvPr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" name="Rectangle 448"/>
            <p:cNvSpPr>
              <a:spLocks noChangeArrowheads="1"/>
            </p:cNvSpPr>
            <p:nvPr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2" name="Rectangle 449"/>
            <p:cNvSpPr>
              <a:spLocks noChangeArrowheads="1"/>
            </p:cNvSpPr>
            <p:nvPr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Rectangle 450"/>
            <p:cNvSpPr>
              <a:spLocks noChangeArrowheads="1"/>
            </p:cNvSpPr>
            <p:nvPr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" name="Freeform 451"/>
            <p:cNvSpPr/>
            <p:nvPr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Freeform 452"/>
            <p:cNvSpPr/>
            <p:nvPr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Freeform 453"/>
            <p:cNvSpPr/>
            <p:nvPr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Freeform 454"/>
            <p:cNvSpPr/>
            <p:nvPr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Rectangle 455"/>
            <p:cNvSpPr>
              <a:spLocks noChangeArrowheads="1"/>
            </p:cNvSpPr>
            <p:nvPr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Rectangle 456"/>
            <p:cNvSpPr>
              <a:spLocks noChangeArrowheads="1"/>
            </p:cNvSpPr>
            <p:nvPr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" name="Freeform 457"/>
            <p:cNvSpPr>
              <a:spLocks noEditPoints="1"/>
            </p:cNvSpPr>
            <p:nvPr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close/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" name="Freeform 458"/>
            <p:cNvSpPr>
              <a:spLocks noEditPoints="1"/>
            </p:cNvSpPr>
            <p:nvPr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" name="Freeform 459"/>
            <p:cNvSpPr/>
            <p:nvPr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" name="Freeform 460"/>
            <p:cNvSpPr/>
            <p:nvPr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5" name="Freeform 461"/>
            <p:cNvSpPr/>
            <p:nvPr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6" name="Freeform 462"/>
            <p:cNvSpPr/>
            <p:nvPr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9" name="Freeform 463"/>
            <p:cNvSpPr/>
            <p:nvPr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1" name="Freeform 464"/>
            <p:cNvSpPr/>
            <p:nvPr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2" name="Freeform 465"/>
            <p:cNvSpPr/>
            <p:nvPr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3" name="Freeform 466"/>
            <p:cNvSpPr/>
            <p:nvPr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Freeform 467"/>
            <p:cNvSpPr/>
            <p:nvPr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Freeform 468"/>
            <p:cNvSpPr/>
            <p:nvPr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Rectangle 469"/>
            <p:cNvSpPr>
              <a:spLocks noChangeArrowheads="1"/>
            </p:cNvSpPr>
            <p:nvPr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7" name="Rectangle 470"/>
            <p:cNvSpPr>
              <a:spLocks noChangeArrowheads="1"/>
            </p:cNvSpPr>
            <p:nvPr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8" name="Freeform 471"/>
            <p:cNvSpPr>
              <a:spLocks noEditPoints="1"/>
            </p:cNvSpPr>
            <p:nvPr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close/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9" name="Freeform 472"/>
            <p:cNvSpPr>
              <a:spLocks noEditPoints="1"/>
            </p:cNvSpPr>
            <p:nvPr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" name="Freeform 473"/>
            <p:cNvSpPr/>
            <p:nvPr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1" name="Freeform 474"/>
            <p:cNvSpPr/>
            <p:nvPr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2" name="Freeform 475"/>
            <p:cNvSpPr/>
            <p:nvPr/>
          </p:nvSpPr>
          <p:spPr bwMode="auto">
            <a:xfrm>
              <a:off x="9720921" y="3926946"/>
              <a:ext cx="252474" cy="27614"/>
            </a:xfrm>
            <a:custGeom>
              <a:avLst/>
              <a:gdLst>
                <a:gd name="T0" fmla="*/ 8 w 54"/>
                <a:gd name="T1" fmla="*/ 0 h 6"/>
                <a:gd name="T2" fmla="*/ 6 w 54"/>
                <a:gd name="T3" fmla="*/ 2 h 6"/>
                <a:gd name="T4" fmla="*/ 4 w 54"/>
                <a:gd name="T5" fmla="*/ 4 h 6"/>
                <a:gd name="T6" fmla="*/ 10 w 54"/>
                <a:gd name="T7" fmla="*/ 6 h 6"/>
                <a:gd name="T8" fmla="*/ 50 w 54"/>
                <a:gd name="T9" fmla="*/ 6 h 6"/>
                <a:gd name="T10" fmla="*/ 54 w 54"/>
                <a:gd name="T11" fmla="*/ 2 h 6"/>
                <a:gd name="T12" fmla="*/ 14 w 54"/>
                <a:gd name="T13" fmla="*/ 2 h 6"/>
                <a:gd name="T14" fmla="*/ 8 w 5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8" y="0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0" y="6"/>
                    <a:pt x="10" y="6"/>
                  </a:cubicBezTo>
                  <a:cubicBezTo>
                    <a:pt x="13" y="6"/>
                    <a:pt x="50" y="6"/>
                    <a:pt x="50" y="6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0" y="1"/>
                    <a:pt x="8" y="0"/>
                  </a:cubicBezTo>
                </a:path>
              </a:pathLst>
            </a:custGeom>
            <a:solidFill>
              <a:srgbClr val="2F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3" name="Freeform 476"/>
            <p:cNvSpPr/>
            <p:nvPr/>
          </p:nvSpPr>
          <p:spPr bwMode="auto">
            <a:xfrm>
              <a:off x="9758398" y="3917083"/>
              <a:ext cx="232750" cy="19725"/>
            </a:xfrm>
            <a:custGeom>
              <a:avLst/>
              <a:gdLst>
                <a:gd name="T0" fmla="*/ 50 w 50"/>
                <a:gd name="T1" fmla="*/ 0 h 4"/>
                <a:gd name="T2" fmla="*/ 2 w 50"/>
                <a:gd name="T3" fmla="*/ 0 h 4"/>
                <a:gd name="T4" fmla="*/ 2 w 50"/>
                <a:gd name="T5" fmla="*/ 0 h 4"/>
                <a:gd name="T6" fmla="*/ 0 w 50"/>
                <a:gd name="T7" fmla="*/ 2 h 4"/>
                <a:gd name="T8" fmla="*/ 6 w 50"/>
                <a:gd name="T9" fmla="*/ 4 h 4"/>
                <a:gd name="T10" fmla="*/ 46 w 50"/>
                <a:gd name="T11" fmla="*/ 4 h 4"/>
                <a:gd name="T12" fmla="*/ 50 w 5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4" y="4"/>
                    <a:pt x="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202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4" name="Freeform 477"/>
            <p:cNvSpPr/>
            <p:nvPr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5" name="Freeform 478"/>
            <p:cNvSpPr/>
            <p:nvPr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6" name="Freeform 479"/>
            <p:cNvSpPr/>
            <p:nvPr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7" name="Freeform 480"/>
            <p:cNvSpPr/>
            <p:nvPr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7" name="Freeform 481"/>
            <p:cNvSpPr/>
            <p:nvPr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CF44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8" name="Freeform 482"/>
            <p:cNvSpPr/>
            <p:nvPr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9" name="Freeform 483"/>
            <p:cNvSpPr/>
            <p:nvPr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0" name="Freeform 484"/>
            <p:cNvSpPr/>
            <p:nvPr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1" name="Freeform 485"/>
            <p:cNvSpPr/>
            <p:nvPr/>
          </p:nvSpPr>
          <p:spPr bwMode="auto">
            <a:xfrm>
              <a:off x="9953671" y="3786901"/>
              <a:ext cx="57201" cy="57201"/>
            </a:xfrm>
            <a:custGeom>
              <a:avLst/>
              <a:gdLst>
                <a:gd name="T0" fmla="*/ 0 w 29"/>
                <a:gd name="T1" fmla="*/ 29 h 29"/>
                <a:gd name="T2" fmla="*/ 0 w 29"/>
                <a:gd name="T3" fmla="*/ 0 h 29"/>
                <a:gd name="T4" fmla="*/ 29 w 29"/>
                <a:gd name="T5" fmla="*/ 29 h 29"/>
                <a:gd name="T6" fmla="*/ 0 w 29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9">
                  <a:moveTo>
                    <a:pt x="0" y="29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2" name="Freeform 486"/>
            <p:cNvSpPr/>
            <p:nvPr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3" name="Freeform 487"/>
            <p:cNvSpPr/>
            <p:nvPr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4" name="Freeform 488"/>
            <p:cNvSpPr/>
            <p:nvPr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5" name="Freeform 489"/>
            <p:cNvSpPr/>
            <p:nvPr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6" name="Freeform 490"/>
            <p:cNvSpPr/>
            <p:nvPr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7" name="Freeform 491"/>
            <p:cNvSpPr/>
            <p:nvPr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8" name="Freeform 492"/>
            <p:cNvSpPr/>
            <p:nvPr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9" name="Freeform 493"/>
            <p:cNvSpPr/>
            <p:nvPr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0" name="Freeform 494"/>
            <p:cNvSpPr/>
            <p:nvPr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B93D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1" name="Freeform 495"/>
            <p:cNvSpPr/>
            <p:nvPr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77" name="图片 7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78" name="图片 7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79" name="图片 7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80" name="图片 79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1" name="图片 80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83" name="组合 82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84" name="组合 83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92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3" name="等腰三角形 92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4" name="弦形 93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5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6" name="弦形 95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85" name="直接连接符 84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2" name="图片 111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13" name="图片 112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14" name="图片 113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15" name="组合 114"/>
          <p:cNvGrpSpPr/>
          <p:nvPr userDrawn="1"/>
        </p:nvGrpSpPr>
        <p:grpSpPr>
          <a:xfrm>
            <a:off x="351610" y="308448"/>
            <a:ext cx="548655" cy="523338"/>
            <a:chOff x="9711059" y="3356906"/>
            <a:chExt cx="597654" cy="597654"/>
          </a:xfrm>
        </p:grpSpPr>
        <p:sp>
          <p:nvSpPr>
            <p:cNvPr id="116" name="Freeform 442"/>
            <p:cNvSpPr/>
            <p:nvPr userDrawn="1"/>
          </p:nvSpPr>
          <p:spPr bwMode="auto">
            <a:xfrm>
              <a:off x="9711059" y="3356906"/>
              <a:ext cx="597654" cy="597654"/>
            </a:xfrm>
            <a:custGeom>
              <a:avLst/>
              <a:gdLst>
                <a:gd name="T0" fmla="*/ 128 w 128"/>
                <a:gd name="T1" fmla="*/ 120 h 128"/>
                <a:gd name="T2" fmla="*/ 120 w 128"/>
                <a:gd name="T3" fmla="*/ 128 h 128"/>
                <a:gd name="T4" fmla="*/ 8 w 128"/>
                <a:gd name="T5" fmla="*/ 128 h 128"/>
                <a:gd name="T6" fmla="*/ 0 w 128"/>
                <a:gd name="T7" fmla="*/ 120 h 128"/>
                <a:gd name="T8" fmla="*/ 0 w 128"/>
                <a:gd name="T9" fmla="*/ 8 h 128"/>
                <a:gd name="T10" fmla="*/ 8 w 128"/>
                <a:gd name="T11" fmla="*/ 0 h 128"/>
                <a:gd name="T12" fmla="*/ 120 w 128"/>
                <a:gd name="T13" fmla="*/ 0 h 128"/>
                <a:gd name="T14" fmla="*/ 128 w 128"/>
                <a:gd name="T15" fmla="*/ 8 h 128"/>
                <a:gd name="T16" fmla="*/ 128 w 128"/>
                <a:gd name="T1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28">
                  <a:moveTo>
                    <a:pt x="128" y="120"/>
                  </a:moveTo>
                  <a:cubicBezTo>
                    <a:pt x="128" y="124"/>
                    <a:pt x="124" y="128"/>
                    <a:pt x="120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4"/>
                    <a:pt x="128" y="8"/>
                  </a:cubicBezTo>
                  <a:cubicBezTo>
                    <a:pt x="128" y="120"/>
                    <a:pt x="128" y="120"/>
                    <a:pt x="128" y="120"/>
                  </a:cubicBezTo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7" name="Freeform 443"/>
            <p:cNvSpPr>
              <a:spLocks noEditPoints="1"/>
            </p:cNvSpPr>
            <p:nvPr userDrawn="1"/>
          </p:nvSpPr>
          <p:spPr bwMode="auto">
            <a:xfrm>
              <a:off x="9748536" y="3899331"/>
              <a:ext cx="522701" cy="37477"/>
            </a:xfrm>
            <a:custGeom>
              <a:avLst/>
              <a:gdLst>
                <a:gd name="T0" fmla="*/ 0 w 112"/>
                <a:gd name="T1" fmla="*/ 0 h 8"/>
                <a:gd name="T2" fmla="*/ 2 w 112"/>
                <a:gd name="T3" fmla="*/ 6 h 8"/>
                <a:gd name="T4" fmla="*/ 4 w 112"/>
                <a:gd name="T5" fmla="*/ 4 h 8"/>
                <a:gd name="T6" fmla="*/ 0 w 112"/>
                <a:gd name="T7" fmla="*/ 0 h 8"/>
                <a:gd name="T8" fmla="*/ 112 w 112"/>
                <a:gd name="T9" fmla="*/ 0 h 8"/>
                <a:gd name="T10" fmla="*/ 108 w 112"/>
                <a:gd name="T11" fmla="*/ 4 h 8"/>
                <a:gd name="T12" fmla="*/ 56 w 112"/>
                <a:gd name="T13" fmla="*/ 4 h 8"/>
                <a:gd name="T14" fmla="*/ 56 w 112"/>
                <a:gd name="T15" fmla="*/ 0 h 8"/>
                <a:gd name="T16" fmla="*/ 56 w 112"/>
                <a:gd name="T17" fmla="*/ 4 h 8"/>
                <a:gd name="T18" fmla="*/ 52 w 112"/>
                <a:gd name="T19" fmla="*/ 4 h 8"/>
                <a:gd name="T20" fmla="*/ 48 w 112"/>
                <a:gd name="T21" fmla="*/ 8 h 8"/>
                <a:gd name="T22" fmla="*/ 104 w 112"/>
                <a:gd name="T23" fmla="*/ 8 h 8"/>
                <a:gd name="T24" fmla="*/ 112 w 112"/>
                <a:gd name="T25" fmla="*/ 0 h 8"/>
                <a:gd name="T26" fmla="*/ 112 w 112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8">
                  <a:moveTo>
                    <a:pt x="0" y="0"/>
                  </a:moveTo>
                  <a:cubicBezTo>
                    <a:pt x="0" y="2"/>
                    <a:pt x="1" y="4"/>
                    <a:pt x="2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0" y="2"/>
                    <a:pt x="0" y="0"/>
                  </a:cubicBezTo>
                  <a:moveTo>
                    <a:pt x="112" y="0"/>
                  </a:moveTo>
                  <a:cubicBezTo>
                    <a:pt x="112" y="2"/>
                    <a:pt x="110" y="4"/>
                    <a:pt x="10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4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rgbClr val="243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8" name="Freeform 444"/>
            <p:cNvSpPr/>
            <p:nvPr userDrawn="1"/>
          </p:nvSpPr>
          <p:spPr bwMode="auto">
            <a:xfrm>
              <a:off x="9748536" y="3356906"/>
              <a:ext cx="262336" cy="560177"/>
            </a:xfrm>
            <a:custGeom>
              <a:avLst/>
              <a:gdLst>
                <a:gd name="T0" fmla="*/ 56 w 56"/>
                <a:gd name="T1" fmla="*/ 0 h 120"/>
                <a:gd name="T2" fmla="*/ 4 w 56"/>
                <a:gd name="T3" fmla="*/ 0 h 120"/>
                <a:gd name="T4" fmla="*/ 0 w 56"/>
                <a:gd name="T5" fmla="*/ 4 h 120"/>
                <a:gd name="T6" fmla="*/ 0 w 56"/>
                <a:gd name="T7" fmla="*/ 116 h 120"/>
                <a:gd name="T8" fmla="*/ 4 w 56"/>
                <a:gd name="T9" fmla="*/ 120 h 120"/>
                <a:gd name="T10" fmla="*/ 56 w 56"/>
                <a:gd name="T11" fmla="*/ 120 h 120"/>
                <a:gd name="T12" fmla="*/ 56 w 5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5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8"/>
                    <a:pt x="2" y="120"/>
                    <a:pt x="4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9" name="Freeform 445"/>
            <p:cNvSpPr/>
            <p:nvPr userDrawn="1"/>
          </p:nvSpPr>
          <p:spPr bwMode="auto">
            <a:xfrm>
              <a:off x="10010872" y="3356906"/>
              <a:ext cx="260364" cy="560177"/>
            </a:xfrm>
            <a:custGeom>
              <a:avLst/>
              <a:gdLst>
                <a:gd name="T0" fmla="*/ 0 w 56"/>
                <a:gd name="T1" fmla="*/ 120 h 120"/>
                <a:gd name="T2" fmla="*/ 52 w 56"/>
                <a:gd name="T3" fmla="*/ 120 h 120"/>
                <a:gd name="T4" fmla="*/ 56 w 56"/>
                <a:gd name="T5" fmla="*/ 116 h 120"/>
                <a:gd name="T6" fmla="*/ 56 w 56"/>
                <a:gd name="T7" fmla="*/ 4 h 120"/>
                <a:gd name="T8" fmla="*/ 52 w 56"/>
                <a:gd name="T9" fmla="*/ 0 h 120"/>
                <a:gd name="T10" fmla="*/ 0 w 56"/>
                <a:gd name="T11" fmla="*/ 0 h 120"/>
                <a:gd name="T12" fmla="*/ 0 w 56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0" y="120"/>
                  </a:moveTo>
                  <a:cubicBezTo>
                    <a:pt x="52" y="120"/>
                    <a:pt x="52" y="120"/>
                    <a:pt x="52" y="120"/>
                  </a:cubicBezTo>
                  <a:cubicBezTo>
                    <a:pt x="54" y="120"/>
                    <a:pt x="56" y="118"/>
                    <a:pt x="56" y="116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0" name="Rectangle 446"/>
            <p:cNvSpPr>
              <a:spLocks noChangeArrowheads="1"/>
            </p:cNvSpPr>
            <p:nvPr userDrawn="1"/>
          </p:nvSpPr>
          <p:spPr bwMode="auto">
            <a:xfrm>
              <a:off x="9786012" y="3431860"/>
              <a:ext cx="187383" cy="130182"/>
            </a:xfrm>
            <a:prstGeom prst="rect">
              <a:avLst/>
            </a:prstGeom>
            <a:solidFill>
              <a:srgbClr val="119B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1" name="Rectangle 447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2" name="Rectangle 448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3" name="Rectangle 449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4" name="Rectangle 450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5" name="Freeform 451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6" name="Freeform 452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7" name="Freeform 453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8" name="Freeform 454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9" name="Rectangle 455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0" name="Rectangle 456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1" name="Freeform 457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close/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2" name="Freeform 458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3" name="Freeform 459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4" name="Freeform 460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5" name="Freeform 461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6" name="Freeform 462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7" name="Freeform 463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8" name="Freeform 464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9" name="Freeform 465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0" name="Freeform 466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1" name="Freeform 467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2" name="Freeform 468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3" name="Rectangle 469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4" name="Rectangle 470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5" name="Freeform 471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close/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6" name="Freeform 472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7" name="Freeform 473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8" name="Freeform 474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9" name="Freeform 475"/>
            <p:cNvSpPr/>
            <p:nvPr userDrawn="1"/>
          </p:nvSpPr>
          <p:spPr bwMode="auto">
            <a:xfrm>
              <a:off x="9720921" y="3926946"/>
              <a:ext cx="252474" cy="27614"/>
            </a:xfrm>
            <a:custGeom>
              <a:avLst/>
              <a:gdLst>
                <a:gd name="T0" fmla="*/ 8 w 54"/>
                <a:gd name="T1" fmla="*/ 0 h 6"/>
                <a:gd name="T2" fmla="*/ 6 w 54"/>
                <a:gd name="T3" fmla="*/ 2 h 6"/>
                <a:gd name="T4" fmla="*/ 4 w 54"/>
                <a:gd name="T5" fmla="*/ 4 h 6"/>
                <a:gd name="T6" fmla="*/ 10 w 54"/>
                <a:gd name="T7" fmla="*/ 6 h 6"/>
                <a:gd name="T8" fmla="*/ 50 w 54"/>
                <a:gd name="T9" fmla="*/ 6 h 6"/>
                <a:gd name="T10" fmla="*/ 54 w 54"/>
                <a:gd name="T11" fmla="*/ 2 h 6"/>
                <a:gd name="T12" fmla="*/ 14 w 54"/>
                <a:gd name="T13" fmla="*/ 2 h 6"/>
                <a:gd name="T14" fmla="*/ 8 w 5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8" y="0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0" y="6"/>
                    <a:pt x="10" y="6"/>
                  </a:cubicBezTo>
                  <a:cubicBezTo>
                    <a:pt x="13" y="6"/>
                    <a:pt x="50" y="6"/>
                    <a:pt x="50" y="6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0" y="1"/>
                    <a:pt x="8" y="0"/>
                  </a:cubicBezTo>
                </a:path>
              </a:pathLst>
            </a:custGeom>
            <a:solidFill>
              <a:srgbClr val="2F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0" name="Freeform 476"/>
            <p:cNvSpPr/>
            <p:nvPr userDrawn="1"/>
          </p:nvSpPr>
          <p:spPr bwMode="auto">
            <a:xfrm>
              <a:off x="9758398" y="3917083"/>
              <a:ext cx="232750" cy="19725"/>
            </a:xfrm>
            <a:custGeom>
              <a:avLst/>
              <a:gdLst>
                <a:gd name="T0" fmla="*/ 50 w 50"/>
                <a:gd name="T1" fmla="*/ 0 h 4"/>
                <a:gd name="T2" fmla="*/ 2 w 50"/>
                <a:gd name="T3" fmla="*/ 0 h 4"/>
                <a:gd name="T4" fmla="*/ 2 w 50"/>
                <a:gd name="T5" fmla="*/ 0 h 4"/>
                <a:gd name="T6" fmla="*/ 0 w 50"/>
                <a:gd name="T7" fmla="*/ 2 h 4"/>
                <a:gd name="T8" fmla="*/ 6 w 50"/>
                <a:gd name="T9" fmla="*/ 4 h 4"/>
                <a:gd name="T10" fmla="*/ 46 w 50"/>
                <a:gd name="T11" fmla="*/ 4 h 4"/>
                <a:gd name="T12" fmla="*/ 50 w 5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4" y="4"/>
                    <a:pt x="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202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1" name="Freeform 477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2" name="Freeform 478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3" name="Freeform 479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4" name="Freeform 480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5" name="Freeform 481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CF44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6" name="Freeform 482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7" name="Freeform 483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8" name="Freeform 484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9" name="Freeform 485"/>
            <p:cNvSpPr/>
            <p:nvPr userDrawn="1"/>
          </p:nvSpPr>
          <p:spPr bwMode="auto">
            <a:xfrm>
              <a:off x="9953671" y="3786901"/>
              <a:ext cx="57201" cy="57201"/>
            </a:xfrm>
            <a:custGeom>
              <a:avLst/>
              <a:gdLst>
                <a:gd name="T0" fmla="*/ 0 w 29"/>
                <a:gd name="T1" fmla="*/ 29 h 29"/>
                <a:gd name="T2" fmla="*/ 0 w 29"/>
                <a:gd name="T3" fmla="*/ 0 h 29"/>
                <a:gd name="T4" fmla="*/ 29 w 29"/>
                <a:gd name="T5" fmla="*/ 29 h 29"/>
                <a:gd name="T6" fmla="*/ 0 w 29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9">
                  <a:moveTo>
                    <a:pt x="0" y="29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0" name="Freeform 486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1" name="Freeform 487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2" name="Freeform 488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3" name="Freeform 489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4" name="Freeform 490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5" name="Freeform 491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6" name="Freeform 492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7" name="Freeform 493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8" name="Freeform 494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B93D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9" name="Freeform 495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8926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绿色的小鸟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6" name="组合 215"/>
          <p:cNvGrpSpPr/>
          <p:nvPr/>
        </p:nvGrpSpPr>
        <p:grpSpPr>
          <a:xfrm rot="1592273">
            <a:off x="243165" y="285384"/>
            <a:ext cx="637200" cy="604800"/>
            <a:chOff x="2272338" y="450384"/>
            <a:chExt cx="765175" cy="725488"/>
          </a:xfrm>
        </p:grpSpPr>
        <p:sp>
          <p:nvSpPr>
            <p:cNvPr id="223" name="Freeform 1235"/>
            <p:cNvSpPr/>
            <p:nvPr/>
          </p:nvSpPr>
          <p:spPr bwMode="auto">
            <a:xfrm>
              <a:off x="2272338" y="491659"/>
              <a:ext cx="644525" cy="684213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0" name="Freeform 1236"/>
            <p:cNvSpPr/>
            <p:nvPr/>
          </p:nvSpPr>
          <p:spPr bwMode="auto">
            <a:xfrm>
              <a:off x="2358063" y="574209"/>
              <a:ext cx="260350" cy="296863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1" name="Freeform 1237"/>
            <p:cNvSpPr/>
            <p:nvPr/>
          </p:nvSpPr>
          <p:spPr bwMode="auto">
            <a:xfrm>
              <a:off x="2642226" y="791697"/>
              <a:ext cx="274637" cy="346075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2" name="Freeform 1238"/>
            <p:cNvSpPr/>
            <p:nvPr/>
          </p:nvSpPr>
          <p:spPr bwMode="auto">
            <a:xfrm>
              <a:off x="2943851" y="517059"/>
              <a:ext cx="93662" cy="66675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3" name="Oval 1239"/>
            <p:cNvSpPr>
              <a:spLocks noChangeArrowheads="1"/>
            </p:cNvSpPr>
            <p:nvPr/>
          </p:nvSpPr>
          <p:spPr bwMode="auto">
            <a:xfrm>
              <a:off x="2670801" y="450384"/>
              <a:ext cx="296862" cy="298450"/>
            </a:xfrm>
            <a:prstGeom prst="ellipse">
              <a:avLst/>
            </a:pr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4" name="Oval 1240"/>
            <p:cNvSpPr>
              <a:spLocks noChangeArrowheads="1"/>
            </p:cNvSpPr>
            <p:nvPr/>
          </p:nvSpPr>
          <p:spPr bwMode="auto">
            <a:xfrm>
              <a:off x="2874001" y="502772"/>
              <a:ext cx="49212" cy="476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27" name="图片 2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9" name="组合 28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30" name="组合 29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33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4" name="等腰三角形 33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5" name="弦形 34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6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7" name="弦形 36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31" name="直接连接符 30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8" name="图片 37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9" name="图片 38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41" name="组合 40"/>
          <p:cNvGrpSpPr/>
          <p:nvPr userDrawn="1"/>
        </p:nvGrpSpPr>
        <p:grpSpPr>
          <a:xfrm rot="1592273">
            <a:off x="243165" y="285384"/>
            <a:ext cx="637200" cy="604800"/>
            <a:chOff x="2272338" y="450384"/>
            <a:chExt cx="765175" cy="725488"/>
          </a:xfrm>
        </p:grpSpPr>
        <p:sp>
          <p:nvSpPr>
            <p:cNvPr id="42" name="Freeform 1235"/>
            <p:cNvSpPr/>
            <p:nvPr userDrawn="1"/>
          </p:nvSpPr>
          <p:spPr bwMode="auto">
            <a:xfrm>
              <a:off x="2272338" y="491659"/>
              <a:ext cx="644525" cy="684213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Freeform 1236"/>
            <p:cNvSpPr/>
            <p:nvPr userDrawn="1"/>
          </p:nvSpPr>
          <p:spPr bwMode="auto">
            <a:xfrm>
              <a:off x="2358063" y="574209"/>
              <a:ext cx="260350" cy="296863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" name="Freeform 1237"/>
            <p:cNvSpPr/>
            <p:nvPr userDrawn="1"/>
          </p:nvSpPr>
          <p:spPr bwMode="auto">
            <a:xfrm>
              <a:off x="2642226" y="791697"/>
              <a:ext cx="274637" cy="346075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Freeform 1238"/>
            <p:cNvSpPr/>
            <p:nvPr userDrawn="1"/>
          </p:nvSpPr>
          <p:spPr bwMode="auto">
            <a:xfrm>
              <a:off x="2943851" y="517059"/>
              <a:ext cx="93662" cy="66675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Oval 1239"/>
            <p:cNvSpPr>
              <a:spLocks noChangeArrowheads="1"/>
            </p:cNvSpPr>
            <p:nvPr userDrawn="1"/>
          </p:nvSpPr>
          <p:spPr bwMode="auto">
            <a:xfrm>
              <a:off x="2670801" y="450384"/>
              <a:ext cx="296862" cy="298450"/>
            </a:xfrm>
            <a:prstGeom prst="ellipse">
              <a:avLst/>
            </a:pr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Oval 1240"/>
            <p:cNvSpPr>
              <a:spLocks noChangeArrowheads="1"/>
            </p:cNvSpPr>
            <p:nvPr userDrawn="1"/>
          </p:nvSpPr>
          <p:spPr bwMode="auto">
            <a:xfrm>
              <a:off x="2874001" y="502772"/>
              <a:ext cx="49212" cy="476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4018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棕色的小人看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162" y="160454"/>
            <a:ext cx="745263" cy="689764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22" name="图片 2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5" name="组合 24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26" name="组合 25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2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0" name="等腰三角形 2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1" name="弦形 3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3" name="弦形 3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27" name="直接连接符 2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图片 33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5" name="图片 34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6" name="图片 35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7" name="图片 36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162" y="160454"/>
            <a:ext cx="745263" cy="68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792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8574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685" r:id="rId13"/>
    <p:sldLayoutId id="2147483686" r:id="rId14"/>
    <p:sldLayoutId id="2147483651" r:id="rId15"/>
    <p:sldLayoutId id="2147483652" r:id="rId16"/>
    <p:sldLayoutId id="2147483653" r:id="rId17"/>
    <p:sldLayoutId id="2147483654" r:id="rId18"/>
    <p:sldLayoutId id="2147483655" r:id="rId19"/>
    <p:sldLayoutId id="2147483656" r:id="rId20"/>
    <p:sldLayoutId id="2147483657" r:id="rId21"/>
    <p:sldLayoutId id="2147483658" r:id="rId22"/>
    <p:sldLayoutId id="2147483659" r:id="rId23"/>
    <p:sldLayoutId id="2147483660" r:id="rId2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184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251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1"/>
          <p:cNvSpPr txBox="1"/>
          <p:nvPr/>
        </p:nvSpPr>
        <p:spPr>
          <a:xfrm>
            <a:off x="3231374" y="2183352"/>
            <a:ext cx="59804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GB Pinyinok-B" panose="02010601030101010101" pitchFamily="2" charset="-122"/>
                <a:cs typeface="Times New Roman" pitchFamily="18" charset="0"/>
              </a:rPr>
              <a:t>i u ü y w </a:t>
            </a:r>
            <a:endParaRPr lang="zh-CN" altLang="en-US" sz="9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ea typeface="GB Pinyinok-B" panose="02010601030101010101" pitchFamily="2" charset="-122"/>
              <a:cs typeface="Times New Roman" pitchFamily="18" charset="0"/>
            </a:endParaRPr>
          </a:p>
        </p:txBody>
      </p:sp>
      <p:sp>
        <p:nvSpPr>
          <p:cNvPr id="3" name="文本框 70"/>
          <p:cNvSpPr txBox="1"/>
          <p:nvPr/>
        </p:nvSpPr>
        <p:spPr>
          <a:xfrm>
            <a:off x="4077424" y="956497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人教版小学语文一年级</a:t>
            </a:r>
          </a:p>
        </p:txBody>
      </p:sp>
      <p:sp>
        <p:nvSpPr>
          <p:cNvPr id="4" name="矩形 3"/>
          <p:cNvSpPr/>
          <p:nvPr/>
        </p:nvSpPr>
        <p:spPr>
          <a:xfrm>
            <a:off x="5516354" y="5161967"/>
            <a:ext cx="1159292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3857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3857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38572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7175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5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427604" y="288845"/>
            <a:ext cx="14157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303143" y="974644"/>
            <a:ext cx="5810642" cy="319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60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嗨！我是 </a:t>
            </a:r>
            <a:r>
              <a:rPr lang="en-US" altLang="zh-CN" sz="7200" dirty="0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u</a:t>
            </a:r>
            <a:r>
              <a:rPr lang="en-US" altLang="zh-CN" sz="9600" dirty="0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</a:p>
          <a:p>
            <a:pPr lvl="0">
              <a:lnSpc>
                <a:spcPct val="120000"/>
              </a:lnSpc>
            </a:pPr>
            <a:r>
              <a:rPr lang="zh-CN" altLang="en-US" sz="60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小嘴鼓鼓 </a:t>
            </a:r>
            <a:r>
              <a:rPr lang="en-US" altLang="zh-CN" sz="72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uuu</a:t>
            </a:r>
            <a:endParaRPr lang="zh-CN" altLang="en-US" sz="7200" dirty="0">
              <a:solidFill>
                <a:srgbClr val="0070C0"/>
              </a:solidFill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2661" y="3593246"/>
            <a:ext cx="1839451" cy="2624493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95319" y="2963029"/>
            <a:ext cx="387689" cy="72374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427604" y="288845"/>
            <a:ext cx="14157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2325400" y="2033475"/>
            <a:ext cx="3502479" cy="2555481"/>
            <a:chOff x="1681842" y="1334831"/>
            <a:chExt cx="4669971" cy="2555481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1698171" y="2253343"/>
              <a:ext cx="3069772" cy="32657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1698171" y="2971800"/>
              <a:ext cx="3069772" cy="16329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1698171" y="1534886"/>
              <a:ext cx="3069772" cy="32657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681842" y="3690257"/>
              <a:ext cx="3069772" cy="16329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681842" y="2253343"/>
              <a:ext cx="3069772" cy="32657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17" name="文本框 16"/>
            <p:cNvSpPr txBox="1"/>
            <p:nvPr/>
          </p:nvSpPr>
          <p:spPr>
            <a:xfrm>
              <a:off x="2465613" y="1610771"/>
              <a:ext cx="120831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40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249383" y="1734941"/>
              <a:ext cx="120831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9600" dirty="0"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498271" y="3031358"/>
              <a:ext cx="120831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40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947556" y="1334831"/>
              <a:ext cx="14042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0070C0"/>
                  </a:solidFill>
                  <a:latin typeface="微软雅黑" panose="020B0503020204020204" charset="-122"/>
                  <a:ea typeface="微软雅黑" panose="020B0503020204020204" charset="-122"/>
                </a:rPr>
                <a:t>第一线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963884" y="2053289"/>
              <a:ext cx="13879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0070C0"/>
                  </a:solidFill>
                  <a:latin typeface="微软雅黑" panose="020B0503020204020204" charset="-122"/>
                  <a:ea typeface="微软雅黑" panose="020B0503020204020204" charset="-122"/>
                </a:rPr>
                <a:t>第二线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947556" y="2771745"/>
              <a:ext cx="14042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0070C0"/>
                  </a:solidFill>
                  <a:latin typeface="微软雅黑" panose="020B0503020204020204" charset="-122"/>
                  <a:ea typeface="微软雅黑" panose="020B0503020204020204" charset="-122"/>
                </a:rPr>
                <a:t>第三线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980215" y="3490202"/>
              <a:ext cx="13715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0070C0"/>
                  </a:solidFill>
                  <a:latin typeface="微软雅黑" panose="020B0503020204020204" charset="-122"/>
                  <a:ea typeface="微软雅黑" panose="020B0503020204020204" charset="-122"/>
                </a:rPr>
                <a:t>第四线</a:t>
              </a: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6086475" y="2948498"/>
            <a:ext cx="16144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分</a:t>
            </a:r>
            <a:r>
              <a:rPr lang="en-US" altLang="zh-CN" sz="4000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笔</a:t>
            </a:r>
          </a:p>
        </p:txBody>
      </p:sp>
      <p:sp>
        <p:nvSpPr>
          <p:cNvPr id="6" name="左大括号 5"/>
          <p:cNvSpPr/>
          <p:nvPr/>
        </p:nvSpPr>
        <p:spPr>
          <a:xfrm>
            <a:off x="7700878" y="2501471"/>
            <a:ext cx="83387" cy="1685955"/>
          </a:xfrm>
          <a:prstGeom prst="leftBrace">
            <a:avLst/>
          </a:prstGeom>
          <a:solidFill>
            <a:schemeClr val="tx1"/>
          </a:solidFill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8051347" y="2309413"/>
            <a:ext cx="22592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竖弯弯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051348" y="3736382"/>
            <a:ext cx="21553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直直竖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715518" y="2356323"/>
            <a:ext cx="90655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u</a:t>
            </a:r>
            <a:endParaRPr lang="zh-CN" altLang="en-US" sz="10500" dirty="0"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6" grpId="0" animBg="1"/>
      <p:bldP spid="7" grpId="0"/>
      <p:bldP spid="27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9764" b="94276" l="9937" r="9471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6181" y="530720"/>
            <a:ext cx="2162744" cy="181066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5890" l="9761" r="937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0620" y="581230"/>
            <a:ext cx="2107875" cy="178018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9777" b="90782" l="166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4383" y="3324545"/>
            <a:ext cx="2478239" cy="218255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3310" l="385" r="967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1508" y="3460557"/>
            <a:ext cx="2377646" cy="173141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078653" y="2414118"/>
            <a:ext cx="2478239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宋体" panose="02010600030101010101" pitchFamily="2" charset="-122"/>
              </a:rPr>
              <a:t>一声汽车平平走，</a:t>
            </a:r>
          </a:p>
          <a:p>
            <a:r>
              <a:rPr lang="zh-CN" altLang="en-US" sz="4400" dirty="0">
                <a:latin typeface="宋体" panose="02010600030101010101" pitchFamily="2" charset="-122"/>
              </a:rPr>
              <a:t> </a:t>
            </a:r>
            <a:r>
              <a:rPr lang="en-US" altLang="zh-CN" sz="4400" dirty="0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ū  </a:t>
            </a:r>
            <a:r>
              <a:rPr lang="en-US" altLang="zh-CN" sz="4400" dirty="0" err="1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ū</a:t>
            </a:r>
            <a:r>
              <a:rPr lang="en-US" altLang="zh-CN" sz="4400" dirty="0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en-US" altLang="zh-CN" sz="4400" dirty="0" err="1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ū</a:t>
            </a:r>
            <a:endParaRPr lang="en-US" altLang="zh-CN" sz="4400" dirty="0">
              <a:solidFill>
                <a:srgbClr val="FF3300"/>
              </a:solidFill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22662" y="2406702"/>
            <a:ext cx="2478239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宋体" panose="02010600030101010101" pitchFamily="2" charset="-122"/>
              </a:rPr>
              <a:t>二声汽车要上坡，</a:t>
            </a:r>
          </a:p>
          <a:p>
            <a:r>
              <a:rPr lang="zh-CN" altLang="en-US" b="1" dirty="0">
                <a:latin typeface="宋体" panose="02010600030101010101" pitchFamily="2" charset="-122"/>
              </a:rPr>
              <a:t>  </a:t>
            </a:r>
            <a:r>
              <a:rPr lang="en-US" altLang="zh-CN" sz="4400" dirty="0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ú  </a:t>
            </a:r>
            <a:r>
              <a:rPr lang="en-US" altLang="zh-CN" sz="4400" dirty="0" err="1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ú</a:t>
            </a:r>
            <a:r>
              <a:rPr lang="en-US" altLang="zh-CN" sz="4400" dirty="0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en-US" altLang="zh-CN" sz="4400" dirty="0" err="1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ú</a:t>
            </a:r>
            <a:endParaRPr lang="en-US" altLang="zh-CN" sz="4400" dirty="0">
              <a:solidFill>
                <a:srgbClr val="FF3300"/>
              </a:solidFill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822662" y="5280530"/>
            <a:ext cx="2478239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宋体" panose="02010600030101010101" pitchFamily="2" charset="-122"/>
              </a:rPr>
              <a:t>四声汽车一直往下走，</a:t>
            </a:r>
          </a:p>
          <a:p>
            <a:r>
              <a:rPr lang="zh-CN" altLang="en-US" sz="4400" dirty="0">
                <a:solidFill>
                  <a:srgbClr val="FF3300"/>
                </a:solidFill>
                <a:latin typeface="宋体" panose="02010600030101010101" pitchFamily="2" charset="-122"/>
              </a:rPr>
              <a:t> </a:t>
            </a:r>
            <a:r>
              <a:rPr lang="en-US" altLang="zh-CN" sz="4400" dirty="0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ù  </a:t>
            </a:r>
            <a:r>
              <a:rPr lang="en-US" altLang="zh-CN" sz="4400" dirty="0" err="1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ù</a:t>
            </a:r>
            <a:r>
              <a:rPr lang="en-US" altLang="zh-CN" sz="4400" dirty="0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en-US" altLang="zh-CN" sz="4400" dirty="0" err="1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ù</a:t>
            </a:r>
            <a:endParaRPr lang="en-US" altLang="zh-CN" sz="4400" dirty="0">
              <a:solidFill>
                <a:srgbClr val="FF3300"/>
              </a:solidFill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072444" y="5280530"/>
            <a:ext cx="2478239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宋体" panose="02010600030101010101" pitchFamily="2" charset="-122"/>
              </a:rPr>
              <a:t>三声汽车下坡又上坡，</a:t>
            </a:r>
          </a:p>
          <a:p>
            <a:r>
              <a:rPr lang="zh-CN" altLang="en-US" sz="4400" dirty="0">
                <a:solidFill>
                  <a:srgbClr val="FF3300"/>
                </a:solidFill>
                <a:latin typeface="宋体" panose="02010600030101010101" pitchFamily="2" charset="-122"/>
              </a:rPr>
              <a:t> </a:t>
            </a:r>
            <a:r>
              <a:rPr lang="en-US" altLang="zh-CN" sz="4400" dirty="0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ǔ  </a:t>
            </a:r>
            <a:r>
              <a:rPr lang="en-US" altLang="zh-CN" sz="4400" dirty="0" err="1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ǔ</a:t>
            </a:r>
            <a:r>
              <a:rPr lang="en-US" altLang="zh-CN" sz="4400" dirty="0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en-US" altLang="zh-CN" sz="4400" dirty="0" err="1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ǔ</a:t>
            </a:r>
            <a:endParaRPr lang="en-US" altLang="zh-CN" sz="4400" dirty="0">
              <a:solidFill>
                <a:srgbClr val="FF3300"/>
              </a:solidFill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/>
              <p:cNvSpPr txBox="1"/>
              <p:nvPr/>
            </p:nvSpPr>
            <p:spPr>
              <a:xfrm>
                <a:off x="3135490" y="1147290"/>
                <a:ext cx="6490607" cy="40811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5400" dirty="0">
                    <a:solidFill>
                      <a:srgbClr val="0070C0"/>
                    </a:solidFill>
                    <a:latin typeface="GB Pinyinok-B" panose="02010601030101010101" pitchFamily="2" charset="-122"/>
                    <a:ea typeface="GB Pinyinok-B" panose="02010601030101010101" pitchFamily="2" charset="-122"/>
                  </a:rPr>
                  <a:t>ū   </a:t>
                </a:r>
                <a:r>
                  <a:rPr lang="en-US" altLang="zh-CN" sz="4400" dirty="0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4400" dirty="0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火车呜呜叫</a:t>
                </a:r>
                <a:endParaRPr lang="en-US" altLang="zh-CN" sz="44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zh-CN" sz="5400" dirty="0">
                    <a:solidFill>
                      <a:srgbClr val="0070C0"/>
                    </a:solidFill>
                    <a:latin typeface="GB Pinyinok-B" panose="02010601030101010101" pitchFamily="2" charset="-122"/>
                    <a:ea typeface="GB Pinyinok-B" panose="02010601030101010101" pitchFamily="2" charset="-122"/>
                  </a:rPr>
                  <a:t>ú    </a:t>
                </a:r>
                <a:r>
                  <a:rPr lang="zh-CN" altLang="en-US" sz="4400" dirty="0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没有就是“无”</a:t>
                </a:r>
                <a:endParaRPr lang="en-US" altLang="zh-CN" sz="44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zh-CN" sz="5400" dirty="0">
                    <a:solidFill>
                      <a:srgbClr val="0070C0"/>
                    </a:solidFill>
                    <a:latin typeface="GB Pinyinok-B" panose="02010601030101010101" pitchFamily="2" charset="-122"/>
                    <a:ea typeface="GB Pinyinok-B" panose="02010601030101010101" pitchFamily="2" charset="-122"/>
                  </a:rPr>
                  <a:t>ǔ    </a:t>
                </a:r>
                <a:r>
                  <a:rPr lang="zh-CN" altLang="en-US" sz="4400" dirty="0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一二三四五</a:t>
                </a:r>
                <a:endParaRPr lang="en-US" altLang="zh-CN" sz="44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en-US" altLang="zh-CN" sz="5400" dirty="0">
                        <a:solidFill>
                          <a:srgbClr val="0070C0"/>
                        </a:solidFill>
                        <a:latin typeface="Cambria Math"/>
                        <a:ea typeface="GB Pinyinok-B" panose="02010601030101010101" pitchFamily="2" charset="-122"/>
                      </a:rPr>
                      <m:t>ù</m:t>
                    </m:r>
                  </m:oMath>
                </a14:m>
                <a:r>
                  <a:rPr lang="en-US" altLang="zh-CN" sz="5400" dirty="0">
                    <a:solidFill>
                      <a:srgbClr val="0070C0"/>
                    </a:solidFill>
                    <a:latin typeface="GB Pinyinok-B" panose="02010601030101010101" pitchFamily="2" charset="-122"/>
                    <a:ea typeface="GB Pinyinok-B" panose="02010601030101010101" pitchFamily="2" charset="-122"/>
                  </a:rPr>
                  <a:t>    </a:t>
                </a:r>
                <a:r>
                  <a:rPr lang="zh-CN" altLang="en-US" sz="4400" dirty="0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我们爱公物</a:t>
                </a:r>
                <a:endParaRPr lang="en-US" altLang="zh-CN" sz="44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2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1489" y="1147289"/>
                <a:ext cx="6490607" cy="4081117"/>
              </a:xfrm>
              <a:prstGeom prst="rect">
                <a:avLst/>
              </a:prstGeom>
              <a:blipFill rotWithShape="1">
                <a:blip r:embed="rId2"/>
                <a:stretch>
                  <a:fillRect l="-4977" t="-3284" b="-34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427604" y="288845"/>
            <a:ext cx="14157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</a:p>
        </p:txBody>
      </p:sp>
      <p:sp>
        <p:nvSpPr>
          <p:cNvPr id="8" name="矩形 1"/>
          <p:cNvSpPr>
            <a:spLocks noChangeArrowheads="1"/>
          </p:cNvSpPr>
          <p:nvPr/>
        </p:nvSpPr>
        <p:spPr bwMode="auto">
          <a:xfrm>
            <a:off x="3707997" y="4680406"/>
            <a:ext cx="506533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24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zh-CN" altLang="en-US" sz="40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先写拼音，再标声调。</a:t>
            </a:r>
            <a:endParaRPr lang="en-US" altLang="zh-CN" sz="40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797630" y="1664455"/>
            <a:ext cx="6327321" cy="3169424"/>
            <a:chOff x="1698171" y="1664455"/>
            <a:chExt cx="8436428" cy="3169424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1698171" y="1664455"/>
              <a:ext cx="8164286" cy="0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1714500" y="2333926"/>
              <a:ext cx="8164286" cy="0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1730828" y="3068712"/>
              <a:ext cx="8164286" cy="0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1763485" y="3852483"/>
              <a:ext cx="8164286" cy="0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7" name="文本框 6"/>
            <p:cNvSpPr txBox="1"/>
            <p:nvPr/>
          </p:nvSpPr>
          <p:spPr>
            <a:xfrm>
              <a:off x="1730828" y="1786891"/>
              <a:ext cx="8403771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6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ū  ú  ǔ  ù</a:t>
              </a:r>
              <a:endParaRPr lang="zh-CN" altLang="en-US" sz="9600" dirty="0"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427604" y="288845"/>
            <a:ext cx="14157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6168975" y="1322129"/>
            <a:ext cx="393705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请仔细观察，</a:t>
            </a:r>
            <a:endParaRPr lang="en-US" altLang="zh-CN" sz="28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28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小鱼吐泡泡就是我们</a:t>
            </a:r>
            <a:endParaRPr lang="en-US" altLang="zh-CN" sz="28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28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要学习的</a:t>
            </a:r>
            <a:r>
              <a:rPr lang="en-US" altLang="zh-CN" sz="44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ü</a:t>
            </a:r>
            <a:r>
              <a:rPr lang="en-US" altLang="zh-CN" sz="2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!</a:t>
            </a:r>
            <a:endParaRPr lang="zh-CN" altLang="en-US" sz="28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13558" y="4033159"/>
            <a:ext cx="32085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u</a:t>
            </a:r>
            <a:r>
              <a:rPr lang="zh-CN" altLang="en-US" sz="2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上加点变成  </a:t>
            </a:r>
            <a:r>
              <a:rPr lang="en-US" altLang="zh-CN" sz="4800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ü</a:t>
            </a:r>
            <a:endParaRPr lang="zh-CN" altLang="en-US" sz="28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7604" y="1322129"/>
            <a:ext cx="2903349" cy="4040504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80592" y="2963029"/>
            <a:ext cx="387689" cy="72374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427604" y="288845"/>
            <a:ext cx="14157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2480522" y="2951987"/>
            <a:ext cx="2302329" cy="32657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480522" y="3670444"/>
            <a:ext cx="2302329" cy="16329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2480522" y="2233530"/>
            <a:ext cx="2302329" cy="32657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2468275" y="4388901"/>
            <a:ext cx="2302329" cy="16329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468275" y="2951987"/>
            <a:ext cx="2302329" cy="32657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3056103" y="2309413"/>
            <a:ext cx="9062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035817" y="2329675"/>
            <a:ext cx="90623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ü</a:t>
            </a:r>
            <a:endParaRPr lang="zh-CN" altLang="en-US" sz="10500" dirty="0"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080596" y="3730000"/>
            <a:ext cx="9062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917561" y="2033473"/>
            <a:ext cx="1053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第一线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929807" y="2751931"/>
            <a:ext cx="10409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第二线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4917561" y="3470387"/>
            <a:ext cx="1053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第三线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942053" y="4188844"/>
            <a:ext cx="1028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第四线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6200776" y="2948498"/>
            <a:ext cx="15001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分</a:t>
            </a:r>
            <a:r>
              <a:rPr lang="en-US" altLang="zh-CN" sz="40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笔</a:t>
            </a:r>
          </a:p>
        </p:txBody>
      </p:sp>
      <p:sp>
        <p:nvSpPr>
          <p:cNvPr id="6" name="左大括号 5"/>
          <p:cNvSpPr/>
          <p:nvPr/>
        </p:nvSpPr>
        <p:spPr>
          <a:xfrm>
            <a:off x="7700878" y="2501471"/>
            <a:ext cx="83387" cy="1685955"/>
          </a:xfrm>
          <a:prstGeom prst="leftBrace">
            <a:avLst/>
          </a:prstGeom>
          <a:solidFill>
            <a:schemeClr val="tx1"/>
          </a:solidFill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8051347" y="2309413"/>
            <a:ext cx="22592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竖弯弯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051348" y="2990503"/>
            <a:ext cx="21553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直直竖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236315" y="2322550"/>
            <a:ext cx="66479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u</a:t>
            </a:r>
            <a:endParaRPr lang="zh-CN" altLang="en-US" sz="10500" dirty="0"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051347" y="3768726"/>
            <a:ext cx="22791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左右点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4" grpId="0"/>
      <p:bldP spid="6" grpId="0" animBg="1"/>
      <p:bldP spid="7" grpId="0"/>
      <p:bldP spid="27" grpId="0"/>
      <p:bldP spid="3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9764" b="94276" l="9937" r="9471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6181" y="530720"/>
            <a:ext cx="2162744" cy="181066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5890" l="9761" r="937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0620" y="581230"/>
            <a:ext cx="2107875" cy="178018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9777" b="90782" l="166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4383" y="3324545"/>
            <a:ext cx="2478239" cy="218255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3310" l="385" r="967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1508" y="3460557"/>
            <a:ext cx="2377646" cy="173141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078653" y="2414118"/>
            <a:ext cx="2478239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宋体" panose="02010600030101010101" pitchFamily="2" charset="-122"/>
              </a:rPr>
              <a:t>一声汽车平平走，</a:t>
            </a:r>
          </a:p>
          <a:p>
            <a:r>
              <a:rPr lang="zh-CN" altLang="en-US" sz="4400" dirty="0">
                <a:latin typeface="宋体" panose="02010600030101010101" pitchFamily="2" charset="-122"/>
              </a:rPr>
              <a:t> </a:t>
            </a:r>
            <a:r>
              <a:rPr lang="en-US" altLang="zh-CN" sz="4400" dirty="0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ǖ  </a:t>
            </a:r>
            <a:r>
              <a:rPr lang="en-US" altLang="zh-CN" sz="4400" dirty="0" err="1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ǖ</a:t>
            </a:r>
            <a:r>
              <a:rPr lang="en-US" altLang="zh-CN" sz="4400" dirty="0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en-US" altLang="zh-CN" sz="4400" dirty="0" err="1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ǖ</a:t>
            </a:r>
            <a:endParaRPr lang="en-US" altLang="zh-CN" sz="4400" dirty="0">
              <a:solidFill>
                <a:srgbClr val="FF3300"/>
              </a:solidFill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22662" y="2406702"/>
            <a:ext cx="2478239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宋体" panose="02010600030101010101" pitchFamily="2" charset="-122"/>
              </a:rPr>
              <a:t>二声汽车要上坡，</a:t>
            </a:r>
          </a:p>
          <a:p>
            <a:r>
              <a:rPr lang="zh-CN" altLang="en-US" b="1" dirty="0">
                <a:latin typeface="宋体" panose="02010600030101010101" pitchFamily="2" charset="-122"/>
              </a:rPr>
              <a:t>  </a:t>
            </a:r>
            <a:r>
              <a:rPr lang="en-US" altLang="zh-CN" sz="4400" dirty="0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ǘ  </a:t>
            </a:r>
            <a:r>
              <a:rPr lang="en-US" altLang="zh-CN" sz="4400" dirty="0" err="1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ǘ</a:t>
            </a:r>
            <a:r>
              <a:rPr lang="en-US" altLang="zh-CN" sz="4400" dirty="0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en-US" altLang="zh-CN" sz="4400" dirty="0" err="1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ǘ</a:t>
            </a:r>
            <a:endParaRPr lang="en-US" altLang="zh-CN" sz="4400" dirty="0">
              <a:solidFill>
                <a:srgbClr val="FF3300"/>
              </a:solidFill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822662" y="5280530"/>
            <a:ext cx="2478239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宋体" panose="02010600030101010101" pitchFamily="2" charset="-122"/>
              </a:rPr>
              <a:t>四声汽车一直往下走，</a:t>
            </a:r>
          </a:p>
          <a:p>
            <a:r>
              <a:rPr lang="zh-CN" altLang="en-US" sz="4400" dirty="0">
                <a:solidFill>
                  <a:srgbClr val="FF3300"/>
                </a:solidFill>
                <a:latin typeface="宋体" panose="02010600030101010101" pitchFamily="2" charset="-122"/>
              </a:rPr>
              <a:t> </a:t>
            </a:r>
            <a:r>
              <a:rPr lang="en-US" altLang="zh-CN" sz="4400" dirty="0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ǜ  </a:t>
            </a:r>
            <a:r>
              <a:rPr lang="en-US" altLang="zh-CN" sz="4400" dirty="0" err="1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ǜ</a:t>
            </a:r>
            <a:r>
              <a:rPr lang="en-US" altLang="zh-CN" sz="4400" dirty="0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en-US" altLang="zh-CN" sz="4400" dirty="0" err="1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ǜ</a:t>
            </a:r>
            <a:endParaRPr lang="en-US" altLang="zh-CN" sz="4400" dirty="0">
              <a:solidFill>
                <a:srgbClr val="FF3300"/>
              </a:solidFill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072444" y="5280530"/>
            <a:ext cx="2478239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宋体" panose="02010600030101010101" pitchFamily="2" charset="-122"/>
              </a:rPr>
              <a:t>三声汽车下坡又上坡，</a:t>
            </a:r>
          </a:p>
          <a:p>
            <a:r>
              <a:rPr lang="zh-CN" altLang="en-US" sz="4400" dirty="0">
                <a:solidFill>
                  <a:srgbClr val="FF3300"/>
                </a:solidFill>
                <a:latin typeface="宋体" panose="02010600030101010101" pitchFamily="2" charset="-122"/>
              </a:rPr>
              <a:t> </a:t>
            </a:r>
            <a:r>
              <a:rPr lang="en-US" altLang="zh-CN" sz="4400" dirty="0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ǚ   </a:t>
            </a:r>
            <a:r>
              <a:rPr lang="en-US" altLang="zh-CN" sz="4400" dirty="0" err="1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ǚ</a:t>
            </a:r>
            <a:r>
              <a:rPr lang="en-US" altLang="zh-CN" sz="4400" dirty="0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 ǚ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770415" y="1333707"/>
            <a:ext cx="7145111" cy="363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0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池塘淤泥</a:t>
            </a:r>
            <a:r>
              <a:rPr lang="zh-CN" altLang="en-US" sz="4800" dirty="0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，</a:t>
            </a:r>
            <a:r>
              <a:rPr lang="en-US" altLang="zh-CN" sz="4800" dirty="0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ǖ   </a:t>
            </a:r>
            <a:r>
              <a:rPr lang="en-US" altLang="zh-CN" sz="48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ǖ</a:t>
            </a:r>
            <a:r>
              <a:rPr lang="en-US" altLang="zh-CN" sz="4800" dirty="0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  </a:t>
            </a:r>
            <a:r>
              <a:rPr lang="en-US" altLang="zh-CN" sz="48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ǖ</a:t>
            </a:r>
            <a:endParaRPr lang="en-US" altLang="zh-CN" sz="4800" dirty="0">
              <a:solidFill>
                <a:srgbClr val="0070C0"/>
              </a:solidFill>
              <a:latin typeface="GB Pinyinok-B" panose="02010601030101010101" pitchFamily="2" charset="-122"/>
              <a:ea typeface="GB Pinyinok-B" panose="02010601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40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我要吃鱼</a:t>
            </a:r>
            <a:r>
              <a:rPr lang="zh-CN" altLang="en-US" sz="4800" dirty="0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，</a:t>
            </a:r>
            <a:r>
              <a:rPr lang="en-US" altLang="zh-CN" sz="4800" dirty="0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ǘ   </a:t>
            </a:r>
            <a:r>
              <a:rPr lang="en-US" altLang="zh-CN" sz="48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ǘ</a:t>
            </a:r>
            <a:r>
              <a:rPr lang="en-US" altLang="zh-CN" sz="4800" dirty="0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  </a:t>
            </a:r>
            <a:r>
              <a:rPr lang="en-US" altLang="zh-CN" sz="48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ǘ</a:t>
            </a:r>
            <a:endParaRPr lang="en-US" altLang="zh-CN" sz="4800" dirty="0">
              <a:solidFill>
                <a:srgbClr val="0070C0"/>
              </a:solidFill>
              <a:latin typeface="GB Pinyinok-B" panose="02010601030101010101" pitchFamily="2" charset="-122"/>
              <a:ea typeface="GB Pinyinok-B" panose="02010601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40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阴天下雨</a:t>
            </a:r>
            <a:r>
              <a:rPr lang="zh-CN" altLang="en-US" sz="4800" dirty="0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，</a:t>
            </a:r>
            <a:r>
              <a:rPr lang="en-US" altLang="zh-CN" sz="4800" dirty="0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ǚ   </a:t>
            </a:r>
            <a:r>
              <a:rPr lang="en-US" altLang="zh-CN" sz="48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ǚ</a:t>
            </a:r>
            <a:r>
              <a:rPr lang="en-US" altLang="zh-CN" sz="4800" dirty="0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  </a:t>
            </a:r>
            <a:r>
              <a:rPr lang="en-US" altLang="zh-CN" sz="48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ǚ</a:t>
            </a:r>
            <a:endParaRPr lang="en-US" altLang="zh-CN" sz="4800" dirty="0">
              <a:solidFill>
                <a:srgbClr val="0070C0"/>
              </a:solidFill>
              <a:latin typeface="GB Pinyinok-B" panose="02010601030101010101" pitchFamily="2" charset="-122"/>
              <a:ea typeface="GB Pinyinok-B" panose="02010601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40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一块美玉</a:t>
            </a:r>
            <a:r>
              <a:rPr lang="zh-CN" altLang="en-US" sz="4800" dirty="0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，</a:t>
            </a:r>
            <a:r>
              <a:rPr lang="en-US" altLang="zh-CN" sz="4800" dirty="0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ǜ   </a:t>
            </a:r>
            <a:r>
              <a:rPr lang="en-US" altLang="zh-CN" sz="48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ǜ</a:t>
            </a:r>
            <a:r>
              <a:rPr lang="en-US" altLang="zh-CN" sz="4800" dirty="0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  </a:t>
            </a:r>
            <a:r>
              <a:rPr lang="en-US" altLang="zh-CN" sz="48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ǜ</a:t>
            </a:r>
            <a:endParaRPr lang="en-US" altLang="zh-CN" sz="4800" dirty="0">
              <a:solidFill>
                <a:srgbClr val="0070C0"/>
              </a:solidFill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427604" y="288845"/>
            <a:ext cx="14157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</a:p>
        </p:txBody>
      </p:sp>
      <p:sp>
        <p:nvSpPr>
          <p:cNvPr id="8" name="矩形 1"/>
          <p:cNvSpPr>
            <a:spLocks noChangeArrowheads="1"/>
          </p:cNvSpPr>
          <p:nvPr/>
        </p:nvSpPr>
        <p:spPr bwMode="auto">
          <a:xfrm>
            <a:off x="3286125" y="4038437"/>
            <a:ext cx="54102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24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zh-CN" altLang="en-US" sz="40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先写拼音，再标声调。</a:t>
            </a:r>
            <a:endParaRPr lang="en-US" altLang="zh-CN" sz="40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797629" y="1525349"/>
            <a:ext cx="6355897" cy="3305672"/>
            <a:chOff x="1698171" y="1525349"/>
            <a:chExt cx="8474529" cy="3305672"/>
          </a:xfrm>
        </p:grpSpPr>
        <p:sp>
          <p:nvSpPr>
            <p:cNvPr id="13" name="矩形 1"/>
            <p:cNvSpPr>
              <a:spLocks noChangeArrowheads="1"/>
            </p:cNvSpPr>
            <p:nvPr/>
          </p:nvSpPr>
          <p:spPr bwMode="auto">
            <a:xfrm>
              <a:off x="3306263" y="1525349"/>
              <a:ext cx="3384551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200000"/>
                </a:lnSpc>
              </a:pPr>
              <a:r>
                <a:rPr lang="en-US" altLang="zh-CN" sz="24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 </a:t>
              </a: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1698171" y="1664455"/>
              <a:ext cx="8164286" cy="0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1714500" y="2333926"/>
              <a:ext cx="8164286" cy="0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1730828" y="3068712"/>
              <a:ext cx="8164286" cy="0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1763485" y="3852483"/>
              <a:ext cx="8164286" cy="0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7" name="文本框 6"/>
            <p:cNvSpPr txBox="1"/>
            <p:nvPr/>
          </p:nvSpPr>
          <p:spPr>
            <a:xfrm>
              <a:off x="1698171" y="1784033"/>
              <a:ext cx="8474529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6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ǖ  ǘ  ǚ  ǜ</a:t>
              </a:r>
              <a:endParaRPr lang="zh-CN" altLang="en-US" sz="9600" dirty="0"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矩形 170"/>
          <p:cNvSpPr/>
          <p:nvPr/>
        </p:nvSpPr>
        <p:spPr>
          <a:xfrm>
            <a:off x="2336720" y="374570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引入新课</a:t>
            </a:r>
          </a:p>
        </p:txBody>
      </p:sp>
      <p:sp>
        <p:nvSpPr>
          <p:cNvPr id="3" name="矩形 2"/>
          <p:cNvSpPr/>
          <p:nvPr/>
        </p:nvSpPr>
        <p:spPr>
          <a:xfrm>
            <a:off x="2613973" y="2390666"/>
            <a:ext cx="4167829" cy="216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2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     大家还记得，我们上节课学的三个单韵母兄弟吗？今天我们继续学习单韵母里的另外三个兄弟。</a:t>
            </a:r>
            <a:endParaRPr lang="zh-CN" altLang="en-US" sz="2800" dirty="0">
              <a:solidFill>
                <a:prstClr val="white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51" y="1767389"/>
            <a:ext cx="3181350" cy="28535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归纳总结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024429" y="1736620"/>
            <a:ext cx="547551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我们是单韵母六兄弟：</a:t>
            </a:r>
            <a:endParaRPr lang="en-US" altLang="zh-CN" sz="28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96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a  o  e  </a:t>
            </a:r>
            <a:r>
              <a:rPr lang="en-US" altLang="zh-CN" sz="96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i</a:t>
            </a:r>
            <a:r>
              <a:rPr lang="en-US" altLang="zh-CN" sz="96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u  ü</a:t>
            </a:r>
            <a:endParaRPr lang="zh-CN" altLang="en-US" sz="9600" dirty="0"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427604" y="288845"/>
            <a:ext cx="14157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6486866" y="1986977"/>
            <a:ext cx="366678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请仔细观察，</a:t>
            </a:r>
            <a:endParaRPr lang="en-US" altLang="zh-CN" sz="28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28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除了</a:t>
            </a:r>
            <a:r>
              <a:rPr lang="en-US" altLang="zh-CN" sz="44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i</a:t>
            </a:r>
            <a:r>
              <a:rPr lang="zh-CN" altLang="en-US" sz="2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还藏着什么拼音字母？</a:t>
            </a:r>
            <a:endParaRPr lang="en-US" altLang="zh-CN" sz="28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28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它们还是单韵母吗？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0699" y="1444087"/>
            <a:ext cx="4196276" cy="40096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427604" y="288845"/>
            <a:ext cx="14157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6696024" y="2124302"/>
            <a:ext cx="3838626" cy="334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44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嗨！我们是 </a:t>
            </a:r>
            <a:r>
              <a:rPr lang="en-US" altLang="zh-CN" sz="44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y</a:t>
            </a:r>
            <a:r>
              <a:rPr lang="zh-CN" altLang="en-US" sz="44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和</a:t>
            </a:r>
            <a:r>
              <a:rPr lang="en-US" altLang="zh-CN" sz="44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w</a:t>
            </a:r>
          </a:p>
          <a:p>
            <a:pPr lvl="0">
              <a:lnSpc>
                <a:spcPct val="120000"/>
              </a:lnSpc>
            </a:pPr>
            <a:r>
              <a:rPr lang="zh-CN" altLang="en-US" sz="44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我们属于声母家族</a:t>
            </a:r>
            <a:r>
              <a:rPr lang="en-US" altLang="zh-CN" sz="4400" dirty="0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4573" y="1558387"/>
            <a:ext cx="3917638" cy="40096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椭圆 5"/>
          <p:cNvSpPr/>
          <p:nvPr/>
        </p:nvSpPr>
        <p:spPr>
          <a:xfrm rot="266520">
            <a:off x="3415836" y="2002221"/>
            <a:ext cx="780393" cy="1765738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 rot="5224229">
            <a:off x="4983473" y="1763228"/>
            <a:ext cx="1400242" cy="1625686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427604" y="288845"/>
            <a:ext cx="14157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970362" y="1049796"/>
            <a:ext cx="6172201" cy="2327134"/>
            <a:chOff x="1698171" y="1525349"/>
            <a:chExt cx="8229601" cy="2327134"/>
          </a:xfrm>
        </p:grpSpPr>
        <p:sp>
          <p:nvSpPr>
            <p:cNvPr id="13" name="矩形 1"/>
            <p:cNvSpPr>
              <a:spLocks noChangeArrowheads="1"/>
            </p:cNvSpPr>
            <p:nvPr/>
          </p:nvSpPr>
          <p:spPr bwMode="auto">
            <a:xfrm>
              <a:off x="3306263" y="1525349"/>
              <a:ext cx="3384551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200000"/>
                </a:lnSpc>
              </a:pPr>
              <a:r>
                <a:rPr lang="en-US" altLang="zh-CN" sz="24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 </a:t>
              </a: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1698171" y="1664455"/>
              <a:ext cx="8164286" cy="0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1714500" y="2333926"/>
              <a:ext cx="8164286" cy="0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1730828" y="3068712"/>
              <a:ext cx="8164286" cy="0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1763485" y="3852483"/>
              <a:ext cx="8164286" cy="0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7" name="文本框 6"/>
            <p:cNvSpPr txBox="1"/>
            <p:nvPr/>
          </p:nvSpPr>
          <p:spPr>
            <a:xfrm>
              <a:off x="2081892" y="1784033"/>
              <a:ext cx="784588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6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   y w</a:t>
              </a:r>
              <a:endParaRPr lang="zh-CN" altLang="en-US" sz="9600" dirty="0"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8957" y="1905433"/>
            <a:ext cx="302433" cy="591687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241390" y="3875722"/>
            <a:ext cx="374204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y</a:t>
            </a:r>
            <a:r>
              <a:rPr lang="zh-CN" altLang="en-US" sz="40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为</a:t>
            </a:r>
            <a:r>
              <a:rPr lang="en-US" altLang="zh-CN" sz="40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40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笔</a:t>
            </a:r>
            <a:r>
              <a:rPr lang="en-US" altLang="zh-CN" sz="40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,</a:t>
            </a:r>
            <a:r>
              <a:rPr lang="en-US" altLang="zh-CN" sz="6000" dirty="0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w</a:t>
            </a:r>
            <a:r>
              <a:rPr lang="zh-CN" altLang="en-US" sz="40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为</a:t>
            </a:r>
            <a:r>
              <a:rPr lang="en-US" altLang="zh-CN" sz="40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40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笔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222420" y="1452960"/>
            <a:ext cx="7566045" cy="334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</a:rPr>
              <a:t>一根树杈 ，</a:t>
            </a:r>
            <a:r>
              <a:rPr lang="en-US" altLang="zh-CN" sz="44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y  </a:t>
            </a:r>
            <a:r>
              <a:rPr lang="en-US" altLang="zh-CN" sz="44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y</a:t>
            </a:r>
            <a:r>
              <a:rPr lang="en-US" altLang="zh-CN" sz="44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en-US" altLang="zh-CN" sz="44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y</a:t>
            </a:r>
            <a:endParaRPr lang="en-US" altLang="zh-CN" sz="4400" dirty="0">
              <a:latin typeface="GB Pinyinok-B" panose="02010601030101010101" pitchFamily="2" charset="-122"/>
              <a:ea typeface="GB Pinyinok-B" panose="02010601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</a:rPr>
              <a:t>声母</a:t>
            </a:r>
            <a:r>
              <a:rPr lang="en-US" altLang="zh-CN" sz="44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y</a:t>
            </a:r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</a:rPr>
              <a:t>，韵母</a:t>
            </a:r>
            <a:r>
              <a:rPr lang="en-US" altLang="zh-CN" sz="44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i</a:t>
            </a:r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</a:rPr>
              <a:t>，大</a:t>
            </a:r>
            <a:r>
              <a:rPr lang="en-US" altLang="zh-CN" sz="44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y</a:t>
            </a:r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</a:rPr>
              <a:t>小</a:t>
            </a:r>
            <a:r>
              <a:rPr lang="en-US" altLang="zh-CN" sz="3600" dirty="0" err="1">
                <a:latin typeface="微软雅黑" panose="020B0503020204020204" charset="-122"/>
                <a:ea typeface="微软雅黑" panose="020B0503020204020204" charset="-122"/>
              </a:rPr>
              <a:t>i</a:t>
            </a:r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</a:rPr>
              <a:t>都读“衣”</a:t>
            </a:r>
          </a:p>
          <a:p>
            <a:pPr>
              <a:lnSpc>
                <a:spcPct val="120000"/>
              </a:lnSpc>
            </a:pPr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</a:rPr>
              <a:t>房屋屋顶， </a:t>
            </a:r>
            <a:r>
              <a:rPr lang="en-US" altLang="zh-CN" sz="44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w  </a:t>
            </a:r>
            <a:r>
              <a:rPr lang="en-US" altLang="zh-CN" sz="44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w</a:t>
            </a:r>
            <a:r>
              <a:rPr lang="en-US" altLang="zh-CN" sz="44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en-US" altLang="zh-CN" sz="44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w</a:t>
            </a:r>
            <a:r>
              <a:rPr lang="en-US" altLang="zh-CN" sz="44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</a:rPr>
              <a:t>声母</a:t>
            </a:r>
            <a:r>
              <a:rPr lang="en-US" altLang="zh-CN" sz="44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w</a:t>
            </a:r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</a:rPr>
              <a:t>，韵母</a:t>
            </a:r>
            <a:r>
              <a:rPr lang="en-US" altLang="zh-CN" sz="44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u</a:t>
            </a:r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</a:rPr>
              <a:t>，大</a:t>
            </a:r>
            <a:r>
              <a:rPr lang="en-US" altLang="zh-CN" sz="44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w</a:t>
            </a:r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</a:rPr>
              <a:t>小</a:t>
            </a:r>
            <a:r>
              <a:rPr lang="en-US" altLang="zh-CN" sz="44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u</a:t>
            </a:r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</a:rPr>
              <a:t>都读“乌”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128010" y="1911492"/>
            <a:ext cx="70180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y     i    </a:t>
            </a:r>
            <a:r>
              <a:rPr lang="en-US" altLang="zh-CN" sz="48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yi</a:t>
            </a:r>
            <a:r>
              <a:rPr lang="en-US" altLang="zh-CN" sz="48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</a:p>
          <a:p>
            <a:r>
              <a:rPr lang="en-US" altLang="zh-CN" sz="48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w     u    </a:t>
            </a:r>
            <a:r>
              <a:rPr lang="en-US" altLang="zh-CN" sz="48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wu</a:t>
            </a:r>
            <a:endParaRPr lang="en-US" altLang="zh-CN" sz="4800" dirty="0">
              <a:latin typeface="GB Pinyinok-B" panose="02010601030101010101" pitchFamily="2" charset="-122"/>
              <a:ea typeface="GB Pinyinok-B" panose="02010601030101010101" pitchFamily="2" charset="-122"/>
            </a:endParaRPr>
          </a:p>
          <a:p>
            <a:r>
              <a:rPr lang="en-US" altLang="zh-CN" sz="48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y     ü    </a:t>
            </a:r>
            <a:r>
              <a:rPr lang="en-US" altLang="zh-CN" sz="4800" dirty="0" err="1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yu</a:t>
            </a:r>
            <a:endParaRPr lang="en-US" altLang="zh-CN" sz="4800" dirty="0">
              <a:solidFill>
                <a:srgbClr val="FF0000"/>
              </a:solidFill>
              <a:latin typeface="GB Pinyinok-B" panose="02010601030101010101" pitchFamily="2" charset="-122"/>
              <a:ea typeface="GB Pinyinok-B" panose="02010601030101010101" pitchFamily="2" charset="-122"/>
            </a:endParaRPr>
          </a:p>
          <a:p>
            <a:r>
              <a:rPr lang="zh-CN" altLang="en-US" sz="32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（</a:t>
            </a: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</a:rPr>
              <a:t>小</a:t>
            </a:r>
            <a:r>
              <a:rPr lang="en-US" altLang="zh-CN" sz="48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ü</a:t>
            </a: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</a:rPr>
              <a:t>见到</a:t>
            </a:r>
            <a:r>
              <a:rPr lang="en-US" altLang="zh-CN" sz="48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y</a:t>
            </a: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</a:rPr>
              <a:t>，擦掉眼泪笑嘻嘻</a:t>
            </a:r>
            <a:r>
              <a:rPr lang="zh-CN" altLang="en-US" sz="32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）</a:t>
            </a:r>
            <a:endParaRPr lang="en-US" altLang="zh-CN" sz="3200" dirty="0"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sp>
        <p:nvSpPr>
          <p:cNvPr id="4" name="右箭头 3"/>
          <p:cNvSpPr/>
          <p:nvPr/>
        </p:nvSpPr>
        <p:spPr>
          <a:xfrm>
            <a:off x="4141470" y="2148840"/>
            <a:ext cx="800100" cy="2133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右箭头 5"/>
          <p:cNvSpPr/>
          <p:nvPr/>
        </p:nvSpPr>
        <p:spPr>
          <a:xfrm>
            <a:off x="5541645" y="2148840"/>
            <a:ext cx="800100" cy="2133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右箭头 6"/>
          <p:cNvSpPr/>
          <p:nvPr/>
        </p:nvSpPr>
        <p:spPr>
          <a:xfrm>
            <a:off x="4164330" y="3017520"/>
            <a:ext cx="800100" cy="2133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右箭头 7"/>
          <p:cNvSpPr/>
          <p:nvPr/>
        </p:nvSpPr>
        <p:spPr>
          <a:xfrm>
            <a:off x="5570220" y="3017520"/>
            <a:ext cx="800100" cy="2133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右箭头 8"/>
          <p:cNvSpPr/>
          <p:nvPr/>
        </p:nvSpPr>
        <p:spPr>
          <a:xfrm>
            <a:off x="5587365" y="3823368"/>
            <a:ext cx="800100" cy="2133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右箭头 9"/>
          <p:cNvSpPr/>
          <p:nvPr/>
        </p:nvSpPr>
        <p:spPr>
          <a:xfrm>
            <a:off x="4164330" y="3823368"/>
            <a:ext cx="800100" cy="2133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2128017" y="1846316"/>
            <a:ext cx="8201557" cy="2632823"/>
            <a:chOff x="1757855" y="1305503"/>
            <a:chExt cx="10935412" cy="2632823"/>
          </a:xfrm>
        </p:grpSpPr>
        <p:sp>
          <p:nvSpPr>
            <p:cNvPr id="2" name="矩形 1"/>
            <p:cNvSpPr/>
            <p:nvPr/>
          </p:nvSpPr>
          <p:spPr>
            <a:xfrm>
              <a:off x="1757855" y="1353003"/>
              <a:ext cx="9144002" cy="25853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5400" dirty="0">
                  <a:solidFill>
                    <a:prstClr val="black"/>
                  </a:solidFill>
                  <a:latin typeface="GB Pinyinok-B" panose="02010601030101010101" pitchFamily="2" charset="-122"/>
                  <a:ea typeface="GB Pinyinok-B" panose="02010601030101010101" pitchFamily="2" charset="-122"/>
                </a:rPr>
                <a:t>y   i                         </a:t>
              </a:r>
            </a:p>
            <a:p>
              <a:pPr lvl="0"/>
              <a:r>
                <a:rPr lang="en-US" altLang="zh-CN" sz="5400" dirty="0">
                  <a:solidFill>
                    <a:prstClr val="black"/>
                  </a:solidFill>
                  <a:latin typeface="GB Pinyinok-B" panose="02010601030101010101" pitchFamily="2" charset="-122"/>
                  <a:ea typeface="GB Pinyinok-B" panose="02010601030101010101" pitchFamily="2" charset="-122"/>
                </a:rPr>
                <a:t>w   u        </a:t>
              </a:r>
            </a:p>
            <a:p>
              <a:pPr lvl="0"/>
              <a:r>
                <a:rPr lang="en-US" altLang="zh-CN" sz="5400" dirty="0">
                  <a:solidFill>
                    <a:prstClr val="black"/>
                  </a:solidFill>
                  <a:latin typeface="GB Pinyinok-B" panose="02010601030101010101" pitchFamily="2" charset="-122"/>
                  <a:ea typeface="GB Pinyinok-B" panose="02010601030101010101" pitchFamily="2" charset="-122"/>
                </a:rPr>
                <a:t>y   ü </a:t>
              </a:r>
              <a:endParaRPr lang="zh-CN" altLang="en-US" sz="1600" dirty="0"/>
            </a:p>
          </p:txBody>
        </p:sp>
        <p:sp>
          <p:nvSpPr>
            <p:cNvPr id="3" name="右箭头 2"/>
            <p:cNvSpPr/>
            <p:nvPr/>
          </p:nvSpPr>
          <p:spPr>
            <a:xfrm>
              <a:off x="2612142" y="1722120"/>
              <a:ext cx="899160" cy="2286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5" name="右箭头 4"/>
            <p:cNvSpPr/>
            <p:nvPr/>
          </p:nvSpPr>
          <p:spPr>
            <a:xfrm>
              <a:off x="4654302" y="1706880"/>
              <a:ext cx="899160" cy="2286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6" name="右箭头 5"/>
            <p:cNvSpPr/>
            <p:nvPr/>
          </p:nvSpPr>
          <p:spPr>
            <a:xfrm>
              <a:off x="4684782" y="2606040"/>
              <a:ext cx="899160" cy="2286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7" name="右箭头 6"/>
            <p:cNvSpPr/>
            <p:nvPr/>
          </p:nvSpPr>
          <p:spPr>
            <a:xfrm>
              <a:off x="4715262" y="3459480"/>
              <a:ext cx="899160" cy="2286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8" name="右箭头 7"/>
            <p:cNvSpPr/>
            <p:nvPr/>
          </p:nvSpPr>
          <p:spPr>
            <a:xfrm>
              <a:off x="2612142" y="2606040"/>
              <a:ext cx="899160" cy="2286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9" name="右箭头 8"/>
            <p:cNvSpPr/>
            <p:nvPr/>
          </p:nvSpPr>
          <p:spPr>
            <a:xfrm>
              <a:off x="2612142" y="3489960"/>
              <a:ext cx="899160" cy="2286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2" name="矩形 11"/>
            <p:cNvSpPr/>
            <p:nvPr/>
          </p:nvSpPr>
          <p:spPr>
            <a:xfrm>
              <a:off x="5765252" y="1305503"/>
              <a:ext cx="6572741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5400" dirty="0" err="1">
                  <a:latin typeface="GB Pinyinok-B" panose="02010601030101010101" pitchFamily="2" charset="-122"/>
                  <a:ea typeface="GB Pinyinok-B" panose="02010601030101010101" pitchFamily="2" charset="-122"/>
                </a:rPr>
                <a:t>yī</a:t>
              </a:r>
              <a:r>
                <a:rPr lang="en-US" altLang="zh-CN" sz="54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 </a:t>
              </a:r>
              <a:r>
                <a:rPr lang="en-US" altLang="zh-CN" sz="5400" dirty="0" err="1">
                  <a:latin typeface="GB Pinyinok-B" panose="02010601030101010101" pitchFamily="2" charset="-122"/>
                  <a:ea typeface="GB Pinyinok-B" panose="02010601030101010101" pitchFamily="2" charset="-122"/>
                </a:rPr>
                <a:t>yí</a:t>
              </a:r>
              <a:r>
                <a:rPr lang="en-US" altLang="zh-CN" sz="54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 </a:t>
              </a:r>
              <a:r>
                <a:rPr lang="en-US" altLang="zh-CN" sz="5400" dirty="0" err="1">
                  <a:latin typeface="GB Pinyinok-B" panose="02010601030101010101" pitchFamily="2" charset="-122"/>
                  <a:ea typeface="GB Pinyinok-B" panose="02010601030101010101" pitchFamily="2" charset="-122"/>
                </a:rPr>
                <a:t>yǐ</a:t>
              </a:r>
              <a:r>
                <a:rPr lang="en-US" altLang="zh-CN" sz="54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 </a:t>
              </a:r>
              <a:r>
                <a:rPr lang="en-US" altLang="zh-CN" sz="5400" dirty="0" err="1">
                  <a:latin typeface="GB Pinyinok-B" panose="02010601030101010101" pitchFamily="2" charset="-122"/>
                  <a:ea typeface="GB Pinyinok-B" panose="02010601030101010101" pitchFamily="2" charset="-122"/>
                </a:rPr>
                <a:t>yì</a:t>
              </a:r>
              <a:r>
                <a:rPr lang="en-US" altLang="zh-CN" sz="54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 </a:t>
              </a:r>
              <a:endParaRPr lang="zh-CN" altLang="en-US" sz="5400" dirty="0"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5719396" y="2098208"/>
              <a:ext cx="6880517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5400" dirty="0" err="1">
                  <a:latin typeface="GB Pinyinok-B" panose="02010601030101010101" pitchFamily="2" charset="-122"/>
                  <a:ea typeface="GB Pinyinok-B" panose="02010601030101010101" pitchFamily="2" charset="-122"/>
                </a:rPr>
                <a:t>wū</a:t>
              </a:r>
              <a:r>
                <a:rPr lang="en-US" altLang="zh-CN" sz="54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 </a:t>
              </a:r>
              <a:r>
                <a:rPr lang="en-US" altLang="zh-CN" sz="5400" dirty="0" err="1">
                  <a:latin typeface="GB Pinyinok-B" panose="02010601030101010101" pitchFamily="2" charset="-122"/>
                  <a:ea typeface="GB Pinyinok-B" panose="02010601030101010101" pitchFamily="2" charset="-122"/>
                </a:rPr>
                <a:t>wú</a:t>
              </a:r>
              <a:r>
                <a:rPr lang="en-US" altLang="zh-CN" sz="54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 </a:t>
              </a:r>
              <a:r>
                <a:rPr lang="en-US" altLang="zh-CN" sz="5400" dirty="0" err="1">
                  <a:latin typeface="GB Pinyinok-B" panose="02010601030101010101" pitchFamily="2" charset="-122"/>
                  <a:ea typeface="GB Pinyinok-B" panose="02010601030101010101" pitchFamily="2" charset="-122"/>
                </a:rPr>
                <a:t>wǔ</a:t>
              </a:r>
              <a:r>
                <a:rPr lang="en-US" altLang="zh-CN" sz="54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 </a:t>
              </a:r>
              <a:r>
                <a:rPr lang="en-US" altLang="zh-CN" sz="5400" dirty="0" err="1">
                  <a:latin typeface="GB Pinyinok-B" panose="02010601030101010101" pitchFamily="2" charset="-122"/>
                  <a:ea typeface="GB Pinyinok-B" panose="02010601030101010101" pitchFamily="2" charset="-122"/>
                </a:rPr>
                <a:t>wù</a:t>
              </a:r>
              <a:r>
                <a:rPr lang="en-US" altLang="zh-CN" sz="54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 </a:t>
              </a:r>
              <a:endParaRPr lang="zh-CN" altLang="en-US" sz="5400" dirty="0"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5812750" y="2951648"/>
              <a:ext cx="6880517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5400" dirty="0" err="1">
                  <a:latin typeface="GB Pinyinok-B" panose="02010601030101010101" pitchFamily="2" charset="-122"/>
                  <a:ea typeface="GB Pinyinok-B" panose="02010601030101010101" pitchFamily="2" charset="-122"/>
                </a:rPr>
                <a:t>yū</a:t>
              </a:r>
              <a:r>
                <a:rPr lang="en-US" altLang="zh-CN" sz="54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 </a:t>
              </a:r>
              <a:r>
                <a:rPr lang="en-US" altLang="zh-CN" sz="5400" dirty="0" err="1">
                  <a:latin typeface="GB Pinyinok-B" panose="02010601030101010101" pitchFamily="2" charset="-122"/>
                  <a:ea typeface="GB Pinyinok-B" panose="02010601030101010101" pitchFamily="2" charset="-122"/>
                </a:rPr>
                <a:t>yú</a:t>
              </a:r>
              <a:r>
                <a:rPr lang="en-US" altLang="zh-CN" sz="54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 </a:t>
              </a:r>
              <a:r>
                <a:rPr lang="en-US" altLang="zh-CN" sz="5400" dirty="0" err="1">
                  <a:latin typeface="GB Pinyinok-B" panose="02010601030101010101" pitchFamily="2" charset="-122"/>
                  <a:ea typeface="GB Pinyinok-B" panose="02010601030101010101" pitchFamily="2" charset="-122"/>
                </a:rPr>
                <a:t>yǔ</a:t>
              </a:r>
              <a:r>
                <a:rPr lang="en-US" altLang="zh-CN" sz="54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 </a:t>
              </a:r>
              <a:r>
                <a:rPr lang="en-US" altLang="zh-CN" sz="5400" dirty="0" err="1">
                  <a:latin typeface="GB Pinyinok-B" panose="02010601030101010101" pitchFamily="2" charset="-122"/>
                  <a:ea typeface="GB Pinyinok-B" panose="02010601030101010101" pitchFamily="2" charset="-122"/>
                </a:rPr>
                <a:t>yù</a:t>
              </a:r>
              <a:r>
                <a:rPr lang="en-US" altLang="zh-CN" sz="54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 </a:t>
              </a:r>
              <a:endParaRPr lang="zh-CN" altLang="en-US" sz="5400" dirty="0"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487689" y="319316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课堂小练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487689" y="1408611"/>
            <a:ext cx="674384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衣服的“衣”（</a:t>
            </a:r>
            <a:r>
              <a:rPr lang="en-US" altLang="zh-CN" sz="32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yī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）乌鸦的“乌”（</a:t>
            </a:r>
            <a:r>
              <a:rPr lang="en-US" altLang="zh-CN" sz="32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wū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）</a:t>
            </a:r>
          </a:p>
          <a:p>
            <a:pPr>
              <a:lnSpc>
                <a:spcPct val="120000"/>
              </a:lnSpc>
            </a:pP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耽误的“误”（</a:t>
            </a:r>
            <a:r>
              <a:rPr lang="en-US" altLang="zh-CN" sz="32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wù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）阿姨的“姨”（</a:t>
            </a:r>
            <a:r>
              <a:rPr lang="en-US" altLang="zh-CN" sz="32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yí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）</a:t>
            </a:r>
          </a:p>
          <a:p>
            <a:pPr>
              <a:lnSpc>
                <a:spcPct val="120000"/>
              </a:lnSpc>
            </a:pP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椅子的“椅”（</a:t>
            </a:r>
            <a:r>
              <a:rPr lang="en-US" altLang="zh-CN" sz="32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yǐ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）五个的“五”（</a:t>
            </a:r>
            <a:r>
              <a:rPr lang="en-US" altLang="zh-CN" sz="32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wǔ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）</a:t>
            </a:r>
          </a:p>
          <a:p>
            <a:pPr>
              <a:lnSpc>
                <a:spcPct val="120000"/>
              </a:lnSpc>
            </a:pP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小鱼的“鱼”（</a:t>
            </a:r>
            <a:r>
              <a:rPr lang="en-US" altLang="zh-CN" sz="32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yú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）容易的“易”（</a:t>
            </a:r>
            <a:r>
              <a:rPr lang="en-US" altLang="zh-CN" sz="32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yì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）</a:t>
            </a:r>
            <a:endParaRPr lang="en-US" altLang="zh-CN" sz="28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姓吴的“吴”（</a:t>
            </a:r>
            <a:r>
              <a:rPr lang="en-US" altLang="zh-CN" sz="32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wú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）下雨的“雨”（</a:t>
            </a:r>
            <a:r>
              <a:rPr lang="en-US" altLang="zh-CN" sz="32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yǔ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）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课后作业</a:t>
            </a:r>
          </a:p>
        </p:txBody>
      </p:sp>
      <p:sp>
        <p:nvSpPr>
          <p:cNvPr id="2" name="矩形 1"/>
          <p:cNvSpPr/>
          <p:nvPr/>
        </p:nvSpPr>
        <p:spPr>
          <a:xfrm>
            <a:off x="2222420" y="1022843"/>
            <a:ext cx="7605131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      今天我们认识了单韵母</a:t>
            </a:r>
            <a:r>
              <a:rPr lang="en-US" altLang="zh-CN" sz="3200" dirty="0" err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i</a:t>
            </a:r>
            <a:r>
              <a:rPr lang="en-US" altLang="zh-CN" sz="3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u ü</a:t>
            </a:r>
            <a:r>
              <a:rPr lang="zh-CN" altLang="en-US" sz="3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和声母</a:t>
            </a:r>
            <a:r>
              <a:rPr lang="en-US" altLang="zh-CN" sz="3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y w,</a:t>
            </a:r>
            <a:r>
              <a:rPr lang="zh-CN" altLang="en-US" sz="3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还有他们之间神奇的组合。请你回家找一找，身边那些事物的发音会用到这些字母？  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8030764" y="4027502"/>
            <a:ext cx="2414990" cy="2308324"/>
            <a:chOff x="8675685" y="4027501"/>
            <a:chExt cx="3219987" cy="2308324"/>
          </a:xfrm>
        </p:grpSpPr>
        <p:sp>
          <p:nvSpPr>
            <p:cNvPr id="5" name="云形标注 4"/>
            <p:cNvSpPr/>
            <p:nvPr/>
          </p:nvSpPr>
          <p:spPr>
            <a:xfrm rot="20741977" flipV="1">
              <a:off x="8675685" y="4427786"/>
              <a:ext cx="2805879" cy="1715555"/>
            </a:xfrm>
            <a:prstGeom prst="cloudCallout">
              <a:avLst>
                <a:gd name="adj1" fmla="val -58955"/>
                <a:gd name="adj2" fmla="val 6604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 rot="21032048">
              <a:off x="8877753" y="4027501"/>
              <a:ext cx="3017919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200" dirty="0" err="1">
                  <a:latin typeface="GB Pinyinok-B" panose="02010601030101010101" pitchFamily="2" charset="-122"/>
                  <a:ea typeface="GB Pinyinok-B" panose="02010601030101010101" pitchFamily="2" charset="-122"/>
                </a:rPr>
                <a:t>iuüyw</a:t>
              </a:r>
              <a:endParaRPr lang="zh-CN" altLang="en-US" sz="7200" dirty="0"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633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427604" y="288845"/>
            <a:ext cx="14157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7038472" y="2852251"/>
            <a:ext cx="32531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请仔细观察，</a:t>
            </a:r>
            <a:endParaRPr lang="en-US" altLang="zh-CN" sz="28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你发现</a:t>
            </a:r>
            <a:r>
              <a:rPr lang="en-US" altLang="zh-CN" sz="44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i</a:t>
            </a:r>
            <a:r>
              <a:rPr lang="zh-CN" altLang="en-US" sz="2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藏在哪里了吗？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4573" y="1558387"/>
            <a:ext cx="3917638" cy="40096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文本框 1"/>
          <p:cNvSpPr txBox="1"/>
          <p:nvPr/>
        </p:nvSpPr>
        <p:spPr>
          <a:xfrm>
            <a:off x="7386221" y="873620"/>
            <a:ext cx="3568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DEE"/>
                </a:solidFill>
              </a:rPr>
              <a:t>https://www.ypppt.com/</a:t>
            </a:r>
            <a:endParaRPr lang="zh-CN" altLang="en-US" dirty="0">
              <a:solidFill>
                <a:srgbClr val="FFFDEE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427604" y="288845"/>
            <a:ext cx="14157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057401" y="1778494"/>
            <a:ext cx="613818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嗨！我是 </a:t>
            </a:r>
            <a:r>
              <a:rPr lang="en-US" altLang="zh-CN" sz="72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i</a:t>
            </a:r>
            <a:r>
              <a:rPr lang="en-US" altLang="zh-CN" sz="9600" dirty="0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</a:p>
          <a:p>
            <a:r>
              <a:rPr lang="zh-CN" altLang="en-US" sz="60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牙齿对齐 </a:t>
            </a:r>
            <a:r>
              <a:rPr lang="en-US" altLang="zh-CN" sz="72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i</a:t>
            </a:r>
            <a:r>
              <a:rPr lang="en-US" altLang="zh-CN" sz="7200" dirty="0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en-US" altLang="zh-CN" sz="72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i</a:t>
            </a:r>
            <a:r>
              <a:rPr lang="en-US" altLang="zh-CN" sz="7200" dirty="0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en-US" altLang="zh-CN" sz="72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i</a:t>
            </a:r>
            <a:endParaRPr lang="zh-CN" altLang="en-US" sz="7200" dirty="0">
              <a:solidFill>
                <a:srgbClr val="0070C0"/>
              </a:solidFill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3368" y="3117322"/>
            <a:ext cx="2423879" cy="2553492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6187245" y="3152043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sp>
        <p:nvSpPr>
          <p:cNvPr id="5" name="矩形 4"/>
          <p:cNvSpPr/>
          <p:nvPr/>
        </p:nvSpPr>
        <p:spPr>
          <a:xfrm>
            <a:off x="2427604" y="288845"/>
            <a:ext cx="14157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2411125" y="2033475"/>
            <a:ext cx="3502479" cy="2555481"/>
            <a:chOff x="1681842" y="1334831"/>
            <a:chExt cx="4669972" cy="2555481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1698171" y="2253343"/>
              <a:ext cx="3069772" cy="32657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1698171" y="2971800"/>
              <a:ext cx="3069772" cy="16329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1698171" y="1534886"/>
              <a:ext cx="3069772" cy="32657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681842" y="3690257"/>
              <a:ext cx="3069772" cy="16329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681842" y="2253343"/>
              <a:ext cx="3069772" cy="32657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17" name="文本框 16"/>
            <p:cNvSpPr txBox="1"/>
            <p:nvPr/>
          </p:nvSpPr>
          <p:spPr>
            <a:xfrm>
              <a:off x="2465613" y="1610771"/>
              <a:ext cx="120831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40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249383" y="1734941"/>
              <a:ext cx="120831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9600" dirty="0"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498271" y="3031358"/>
              <a:ext cx="120831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40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947557" y="1334831"/>
              <a:ext cx="14042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0070C0"/>
                  </a:solidFill>
                  <a:latin typeface="微软雅黑" panose="020B0503020204020204" charset="-122"/>
                  <a:ea typeface="微软雅黑" panose="020B0503020204020204" charset="-122"/>
                </a:rPr>
                <a:t>第一线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963885" y="2053289"/>
              <a:ext cx="13879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0070C0"/>
                  </a:solidFill>
                  <a:latin typeface="微软雅黑" panose="020B0503020204020204" charset="-122"/>
                  <a:ea typeface="微软雅黑" panose="020B0503020204020204" charset="-122"/>
                </a:rPr>
                <a:t>第二线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947557" y="2771745"/>
              <a:ext cx="14042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0070C0"/>
                  </a:solidFill>
                  <a:latin typeface="微软雅黑" panose="020B0503020204020204" charset="-122"/>
                  <a:ea typeface="微软雅黑" panose="020B0503020204020204" charset="-122"/>
                </a:rPr>
                <a:t>第三线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980214" y="3490202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0070C0"/>
                  </a:solidFill>
                  <a:latin typeface="微软雅黑" panose="020B0503020204020204" charset="-122"/>
                  <a:ea typeface="微软雅黑" panose="020B0503020204020204" charset="-122"/>
                </a:rPr>
                <a:t>第四线</a:t>
              </a: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6143626" y="2948498"/>
            <a:ext cx="15572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分</a:t>
            </a:r>
            <a:r>
              <a:rPr lang="en-US" altLang="zh-CN" sz="4000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笔</a:t>
            </a:r>
          </a:p>
        </p:txBody>
      </p:sp>
      <p:sp>
        <p:nvSpPr>
          <p:cNvPr id="6" name="左大括号 5"/>
          <p:cNvSpPr/>
          <p:nvPr/>
        </p:nvSpPr>
        <p:spPr>
          <a:xfrm>
            <a:off x="7700878" y="2501471"/>
            <a:ext cx="83387" cy="1685955"/>
          </a:xfrm>
          <a:prstGeom prst="leftBrace">
            <a:avLst/>
          </a:prstGeom>
          <a:solidFill>
            <a:schemeClr val="tx1"/>
          </a:solidFill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8051347" y="2309414"/>
            <a:ext cx="2483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</a:rPr>
              <a:t>一竖中间站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051348" y="3736383"/>
            <a:ext cx="2616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</a:rPr>
              <a:t>一点站上边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797507" y="2802715"/>
            <a:ext cx="88019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latin typeface="微软雅黑" panose="020B0503020204020204" charset="-122"/>
                <a:ea typeface="微软雅黑" panose="020B0503020204020204" charset="-122"/>
              </a:rPr>
              <a:t>I </a:t>
            </a:r>
            <a:endParaRPr lang="zh-CN" altLang="en-US" sz="6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01243" y="2356323"/>
            <a:ext cx="90655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i</a:t>
            </a:r>
            <a:endParaRPr lang="zh-CN" altLang="en-US" sz="10500" dirty="0"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6" grpId="0" animBg="1"/>
      <p:bldP spid="7" grpId="0"/>
      <p:bldP spid="27" grpId="0"/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9764" b="94276" l="9937" r="9471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6181" y="530720"/>
            <a:ext cx="2162744" cy="181066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5890" l="9761" r="937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0620" y="581230"/>
            <a:ext cx="2107875" cy="178018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9777" b="90782" l="166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4383" y="3324545"/>
            <a:ext cx="2478239" cy="218255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3310" l="385" r="967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1508" y="3460557"/>
            <a:ext cx="2377646" cy="173141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078653" y="2414118"/>
            <a:ext cx="2478239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宋体" panose="02010600030101010101" pitchFamily="2" charset="-122"/>
              </a:rPr>
              <a:t>一声汽车平平走，</a:t>
            </a:r>
          </a:p>
          <a:p>
            <a:r>
              <a:rPr lang="zh-CN" altLang="en-US" sz="4400" dirty="0">
                <a:latin typeface="宋体" panose="02010600030101010101" pitchFamily="2" charset="-122"/>
              </a:rPr>
              <a:t> </a:t>
            </a:r>
            <a:r>
              <a:rPr lang="en-US" altLang="zh-CN" sz="4400" dirty="0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ī  </a:t>
            </a:r>
            <a:r>
              <a:rPr lang="en-US" altLang="zh-CN" sz="4400" dirty="0" err="1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ī</a:t>
            </a:r>
            <a:r>
              <a:rPr lang="en-US" altLang="zh-CN" sz="4400" dirty="0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en-US" altLang="zh-CN" sz="4400" dirty="0" err="1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ī</a:t>
            </a:r>
            <a:endParaRPr lang="en-US" altLang="zh-CN" sz="4400" dirty="0">
              <a:solidFill>
                <a:srgbClr val="FF3300"/>
              </a:solidFill>
              <a:latin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22662" y="2406702"/>
            <a:ext cx="2478239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宋体" panose="02010600030101010101" pitchFamily="2" charset="-122"/>
              </a:rPr>
              <a:t>二声汽车要上坡，</a:t>
            </a:r>
          </a:p>
          <a:p>
            <a:r>
              <a:rPr lang="zh-CN" altLang="en-US" b="1" dirty="0">
                <a:latin typeface="宋体" panose="02010600030101010101" pitchFamily="2" charset="-122"/>
              </a:rPr>
              <a:t>  </a:t>
            </a:r>
            <a:r>
              <a:rPr lang="en-US" altLang="zh-CN" sz="4400" dirty="0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í  </a:t>
            </a:r>
            <a:r>
              <a:rPr lang="en-US" altLang="zh-CN" sz="4400" dirty="0" err="1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í</a:t>
            </a:r>
            <a:r>
              <a:rPr lang="en-US" altLang="zh-CN" sz="4400" dirty="0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en-US" altLang="zh-CN" sz="4400" dirty="0" err="1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í</a:t>
            </a:r>
            <a:endParaRPr lang="en-US" altLang="zh-CN" sz="4400" dirty="0">
              <a:solidFill>
                <a:srgbClr val="FF3300"/>
              </a:solidFill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822662" y="5280530"/>
            <a:ext cx="2478239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宋体" panose="02010600030101010101" pitchFamily="2" charset="-122"/>
              </a:rPr>
              <a:t>四声汽车一直往下走，</a:t>
            </a:r>
          </a:p>
          <a:p>
            <a:r>
              <a:rPr lang="zh-CN" altLang="en-US" sz="4400" dirty="0">
                <a:solidFill>
                  <a:srgbClr val="FF3300"/>
                </a:solidFill>
                <a:latin typeface="宋体" panose="02010600030101010101" pitchFamily="2" charset="-122"/>
              </a:rPr>
              <a:t> </a:t>
            </a:r>
            <a:r>
              <a:rPr lang="en-US" altLang="zh-CN" sz="4400" dirty="0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ì  </a:t>
            </a:r>
            <a:r>
              <a:rPr lang="en-US" altLang="zh-CN" sz="4400" dirty="0" err="1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ì</a:t>
            </a:r>
            <a:r>
              <a:rPr lang="en-US" altLang="zh-CN" sz="4400" dirty="0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en-US" altLang="zh-CN" sz="4400" dirty="0" err="1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ì</a:t>
            </a:r>
            <a:endParaRPr lang="en-US" altLang="zh-CN" sz="4400" dirty="0">
              <a:solidFill>
                <a:srgbClr val="FF3300"/>
              </a:solidFill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072444" y="5280529"/>
            <a:ext cx="247823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宋体" panose="02010600030101010101" pitchFamily="2" charset="-122"/>
              </a:rPr>
              <a:t>三声汽车下坡又上坡，</a:t>
            </a:r>
          </a:p>
          <a:p>
            <a:r>
              <a:rPr lang="zh-CN" altLang="en-US" sz="4400" dirty="0">
                <a:solidFill>
                  <a:srgbClr val="FF3300"/>
                </a:solidFill>
                <a:latin typeface="宋体" panose="02010600030101010101" pitchFamily="2" charset="-122"/>
              </a:rPr>
              <a:t> </a:t>
            </a:r>
            <a:r>
              <a:rPr lang="en-US" altLang="zh-CN" sz="4400" dirty="0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ǐ  </a:t>
            </a:r>
            <a:r>
              <a:rPr lang="en-US" altLang="zh-CN" sz="4400" dirty="0" err="1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ǐ</a:t>
            </a:r>
            <a:r>
              <a:rPr lang="en-US" altLang="zh-CN" sz="4400" dirty="0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en-US" altLang="zh-CN" sz="4400" dirty="0" err="1">
                <a:solidFill>
                  <a:srgbClr val="FF33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ǐ</a:t>
            </a:r>
            <a:endParaRPr lang="en-US" altLang="zh-CN" sz="4400" dirty="0">
              <a:solidFill>
                <a:srgbClr val="FF3300"/>
              </a:solidFill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563990" y="1248888"/>
            <a:ext cx="7189611" cy="4081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5400" dirty="0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ī    </a:t>
            </a:r>
            <a:r>
              <a:rPr lang="zh-CN" altLang="en-US" sz="44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这件衣服真好看！</a:t>
            </a:r>
            <a:r>
              <a:rPr lang="en-US" altLang="zh-CN" sz="44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 </a:t>
            </a:r>
          </a:p>
          <a:p>
            <a:pPr>
              <a:lnSpc>
                <a:spcPct val="120000"/>
              </a:lnSpc>
            </a:pPr>
            <a:r>
              <a:rPr lang="en-US" altLang="zh-CN" sz="5400" dirty="0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í    </a:t>
            </a:r>
            <a:r>
              <a:rPr lang="zh-CN" altLang="en-US" sz="44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咦，我的书不见了！</a:t>
            </a:r>
            <a:endParaRPr lang="en-US" altLang="zh-CN" sz="44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5400" dirty="0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ǐ    </a:t>
            </a:r>
            <a:r>
              <a:rPr lang="zh-CN" altLang="en-US" sz="44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拿把椅子请您坐。</a:t>
            </a:r>
            <a:endParaRPr lang="en-US" altLang="zh-CN" sz="44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5400" dirty="0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ì    </a:t>
            </a:r>
            <a:r>
              <a:rPr lang="zh-CN" altLang="en-US" sz="44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你的礼物我很满意！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427604" y="288845"/>
            <a:ext cx="14157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</a:p>
        </p:txBody>
      </p:sp>
      <p:sp>
        <p:nvSpPr>
          <p:cNvPr id="8" name="矩形 1"/>
          <p:cNvSpPr>
            <a:spLocks noChangeArrowheads="1"/>
          </p:cNvSpPr>
          <p:nvPr/>
        </p:nvSpPr>
        <p:spPr bwMode="auto">
          <a:xfrm>
            <a:off x="2066925" y="3903586"/>
            <a:ext cx="790575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24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zh-CN" altLang="en-US" sz="40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小</a:t>
            </a:r>
            <a:r>
              <a:rPr lang="en-US" altLang="zh-CN" sz="54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i</a:t>
            </a:r>
            <a:r>
              <a:rPr lang="zh-CN" altLang="en-US" sz="40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宝宝脑袋小，标了四声不见了。</a:t>
            </a:r>
            <a:endParaRPr lang="en-US" altLang="zh-CN" sz="40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"/>
          <p:cNvSpPr>
            <a:spLocks noChangeArrowheads="1"/>
          </p:cNvSpPr>
          <p:nvPr/>
        </p:nvSpPr>
        <p:spPr bwMode="auto">
          <a:xfrm>
            <a:off x="4003698" y="1525351"/>
            <a:ext cx="253841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zh-CN" sz="24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2797629" y="1664455"/>
            <a:ext cx="6123215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809876" y="2333926"/>
            <a:ext cx="6123215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2822122" y="3068712"/>
            <a:ext cx="6123215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2846615" y="3852483"/>
            <a:ext cx="6123215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2846614" y="1784033"/>
            <a:ext cx="75825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ī  í  ǐ  ì</a:t>
            </a:r>
            <a:endParaRPr lang="zh-CN" altLang="en-US" sz="9600" dirty="0"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427604" y="288845"/>
            <a:ext cx="14157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6515957" y="2396719"/>
            <a:ext cx="39710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再仔细观察，</a:t>
            </a:r>
            <a:endParaRPr lang="en-US" altLang="zh-CN" sz="28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28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你发现</a:t>
            </a:r>
            <a:r>
              <a:rPr lang="en-US" altLang="zh-CN" sz="44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u</a:t>
            </a:r>
            <a:r>
              <a:rPr lang="zh-CN" altLang="en-US" sz="2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在哪里了吗？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9"/>
          <a:stretch>
            <a:fillRect/>
          </a:stretch>
        </p:blipFill>
        <p:spPr>
          <a:xfrm>
            <a:off x="2734586" y="1274199"/>
            <a:ext cx="3205370" cy="38762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theme/theme1.xml><?xml version="1.0" encoding="utf-8"?>
<a:theme xmlns:a="http://schemas.openxmlformats.org/drawingml/2006/main" name="主题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1" id="{547C9961-E53E-4D6D-9C51-9AE8F6F7D749}" vid="{C9FC71BE-2B0D-48C4-B2A6-B80DE9BFB4E1}"/>
    </a:ext>
  </a:extLst>
</a:theme>
</file>

<file path=ppt/theme/theme2.xml><?xml version="1.0" encoding="utf-8"?>
<a:theme xmlns:a="http://schemas.openxmlformats.org/drawingml/2006/main" name="1_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896</Words>
  <Application>Microsoft Office PowerPoint</Application>
  <PresentationFormat>宽屏</PresentationFormat>
  <Paragraphs>172</Paragraphs>
  <Slides>29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29</vt:i4>
      </vt:variant>
    </vt:vector>
  </HeadingPairs>
  <TitlesOfParts>
    <vt:vector size="41" baseType="lpstr">
      <vt:lpstr>GB Pinyinok-B</vt:lpstr>
      <vt:lpstr>Meiryo</vt:lpstr>
      <vt:lpstr>宋体</vt:lpstr>
      <vt:lpstr>微软雅黑</vt:lpstr>
      <vt:lpstr>Arial</vt:lpstr>
      <vt:lpstr>Calibri</vt:lpstr>
      <vt:lpstr>Calibri Light</vt:lpstr>
      <vt:lpstr>Cambria Math</vt:lpstr>
      <vt:lpstr>Times New Roman</vt:lpstr>
      <vt:lpstr>主题1</vt:lpstr>
      <vt:lpstr>1_第一PPT模板网-WWW.1PPT.COM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>https://www.ypppt.com/</cp:keywords>
  <cp:lastModifiedBy>kan</cp:lastModifiedBy>
  <cp:revision>467</cp:revision>
  <cp:lastPrinted>2018-04-06T08:03:00Z</cp:lastPrinted>
  <dcterms:created xsi:type="dcterms:W3CDTF">2016-02-25T11:28:00Z</dcterms:created>
  <dcterms:modified xsi:type="dcterms:W3CDTF">2021-02-23T05:41:55Z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