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</p:sldMasterIdLst>
  <p:notesMasterIdLst>
    <p:notesMasterId r:id="rId21"/>
  </p:notesMasterIdLst>
  <p:sldIdLst>
    <p:sldId id="258" r:id="rId3"/>
    <p:sldId id="259" r:id="rId4"/>
    <p:sldId id="331" r:id="rId5"/>
    <p:sldId id="335" r:id="rId6"/>
    <p:sldId id="332" r:id="rId7"/>
    <p:sldId id="336" r:id="rId8"/>
    <p:sldId id="333" r:id="rId9"/>
    <p:sldId id="261" r:id="rId10"/>
    <p:sldId id="269" r:id="rId11"/>
    <p:sldId id="270" r:id="rId12"/>
    <p:sldId id="265" r:id="rId13"/>
    <p:sldId id="271" r:id="rId14"/>
    <p:sldId id="266" r:id="rId15"/>
    <p:sldId id="279" r:id="rId16"/>
    <p:sldId id="280" r:id="rId17"/>
    <p:sldId id="281" r:id="rId18"/>
    <p:sldId id="275" r:id="rId19"/>
    <p:sldId id="337" r:id="rId20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0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6182" autoAdjust="0"/>
  </p:normalViewPr>
  <p:slideViewPr>
    <p:cSldViewPr snapToGrid="0">
      <p:cViewPr varScale="1">
        <p:scale>
          <a:sx n="138" d="100"/>
          <a:sy n="138" d="100"/>
        </p:scale>
        <p:origin x="864" y="114"/>
      </p:cViewPr>
      <p:guideLst>
        <p:guide orient="horz" pos="161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2E33647D-7B7C-4093-A3DD-6F44C2E4E73F}" type="datetimeFigureOut">
              <a:rPr lang="zh-CN" altLang="en-US"/>
              <a:pPr>
                <a:defRPr/>
              </a:pPr>
              <a:t>2021/2/23</a:t>
            </a:fld>
            <a:endParaRPr lang="zh-CN" altLang="en-US"/>
          </a:p>
        </p:txBody>
      </p:sp>
      <p:sp>
        <p:nvSpPr>
          <p:cNvPr id="307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492F4FD6-A09B-449F-9EDB-10A8E5EF0E0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64653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6146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501224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9218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688432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12290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507981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5291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DD081-98D3-4629-AD5E-97AB5BF1E572}" type="datetimeFigureOut">
              <a:rPr lang="zh-CN" altLang="en-US"/>
              <a:pPr>
                <a:defRPr/>
              </a:pPr>
              <a:t>2021/2/23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A222E-71E8-479C-8D03-CA5F2DFF19E7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945669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DD081-98D3-4629-AD5E-97AB5BF1E572}" type="datetimeFigureOut">
              <a:rPr lang="zh-CN" altLang="en-US"/>
              <a:pPr>
                <a:defRPr/>
              </a:pPr>
              <a:t>2021/2/23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1DF42-B5B9-4F6C-B474-3C9399F52E4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059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DD081-98D3-4629-AD5E-97AB5BF1E572}" type="datetimeFigureOut">
              <a:rPr lang="zh-CN" altLang="en-US"/>
              <a:pPr>
                <a:defRPr/>
              </a:pPr>
              <a:t>2021/2/23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297255-AF2F-4F1A-BE41-CA82BC79A7A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13618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069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883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4013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0533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066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4614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5354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046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DD081-98D3-4629-AD5E-97AB5BF1E572}" type="datetimeFigureOut">
              <a:rPr lang="zh-CN" altLang="en-US"/>
              <a:pPr>
                <a:defRPr/>
              </a:pPr>
              <a:t>2021/2/23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E3034-1959-4837-88E9-AD8A3BF1EA9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7733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2065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5433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439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DD081-98D3-4629-AD5E-97AB5BF1E572}" type="datetimeFigureOut">
              <a:rPr lang="zh-CN" altLang="en-US"/>
              <a:pPr>
                <a:defRPr/>
              </a:pPr>
              <a:t>2021/2/23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BB33A5-50F1-479A-B024-6BD85F39360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864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DD081-98D3-4629-AD5E-97AB5BF1E572}" type="datetimeFigureOut">
              <a:rPr lang="zh-CN" altLang="en-US"/>
              <a:pPr>
                <a:defRPr/>
              </a:pPr>
              <a:t>2021/2/23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E0570C-67F7-40CD-A3D5-5B267ADC25E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021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DD081-98D3-4629-AD5E-97AB5BF1E572}" type="datetimeFigureOut">
              <a:rPr lang="zh-CN" altLang="en-US"/>
              <a:pPr>
                <a:defRPr/>
              </a:pPr>
              <a:t>2021/2/23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5E3E3-325E-4869-931D-645D3DF7BD6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244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DD081-98D3-4629-AD5E-97AB5BF1E572}" type="datetimeFigureOut">
              <a:rPr lang="zh-CN" altLang="en-US"/>
              <a:pPr>
                <a:defRPr/>
              </a:pPr>
              <a:t>2021/2/23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243D6F-9A10-43D5-A8BD-3ECF5F4898B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68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7" descr="背景图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762"/>
            <a:ext cx="9144000" cy="514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5F47E-3847-44B0-A28A-C2E054D76869}" type="datetimeFigureOut">
              <a:rPr lang="zh-CN" altLang="en-US"/>
              <a:pPr>
                <a:defRPr/>
              </a:pPr>
              <a:t>2021/2/23</a:t>
            </a:fld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3A8B74-F49C-44DB-AB6A-C2C1B3CFD1A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236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DD081-98D3-4629-AD5E-97AB5BF1E572}" type="datetimeFigureOut">
              <a:rPr lang="zh-CN" altLang="en-US"/>
              <a:pPr>
                <a:defRPr/>
              </a:pPr>
              <a:t>2021/2/23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F31C6B-8DD4-4898-9585-816AB24CCC8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5745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DD081-98D3-4629-AD5E-97AB5BF1E572}" type="datetimeFigureOut">
              <a:rPr lang="zh-CN" altLang="en-US"/>
              <a:pPr>
                <a:defRPr/>
              </a:pPr>
              <a:t>2021/2/23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128C5-2649-4541-AC86-6A58ED74C19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4168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97DD081-98D3-4629-AD5E-97AB5BF1E572}" type="datetimeFigureOut">
              <a:rPr lang="zh-CN" altLang="en-US"/>
              <a:pPr>
                <a:defRPr/>
              </a:pPr>
              <a:t>2021/2/23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68508DFB-8F7A-4F56-9FA4-7C03B405F6C2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  <p:sldLayoutId id="2147483660" r:id="rId6"/>
    <p:sldLayoutId id="2147483666" r:id="rId7"/>
    <p:sldLayoutId id="2147483659" r:id="rId8"/>
    <p:sldLayoutId id="2147483658" r:id="rId9"/>
    <p:sldLayoutId id="2147483657" r:id="rId10"/>
    <p:sldLayoutId id="2147483656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40290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1.png"/><Relationship Id="rId7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1.png"/><Relationship Id="rId7" Type="http://schemas.openxmlformats.org/officeDocument/2006/relationships/image" Target="../media/image2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4.1aoe\&#29677;&#24471;&#29790;-&#28165;&#26216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文本框 2"/>
          <p:cNvSpPr txBox="1">
            <a:spLocks noChangeArrowheads="1"/>
          </p:cNvSpPr>
          <p:nvPr/>
        </p:nvSpPr>
        <p:spPr bwMode="auto">
          <a:xfrm>
            <a:off x="1991904" y="888207"/>
            <a:ext cx="473392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dirty="0">
                <a:latin typeface="Calibri" pitchFamily="34" charset="0"/>
              </a:rPr>
              <a:t>义务教育教科书部编教材小学语文一年级上册</a:t>
            </a:r>
          </a:p>
        </p:txBody>
      </p:sp>
      <p:grpSp>
        <p:nvGrpSpPr>
          <p:cNvPr id="4099" name="组合 11"/>
          <p:cNvGrpSpPr>
            <a:grpSpLocks/>
          </p:cNvGrpSpPr>
          <p:nvPr/>
        </p:nvGrpSpPr>
        <p:grpSpPr bwMode="auto">
          <a:xfrm>
            <a:off x="1524001" y="2436020"/>
            <a:ext cx="2118122" cy="617935"/>
            <a:chOff x="1386522" y="2483224"/>
            <a:chExt cx="2725391" cy="765359"/>
          </a:xfrm>
        </p:grpSpPr>
        <p:pic>
          <p:nvPicPr>
            <p:cNvPr id="4100" name="图片 8" descr="序号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0376" y="2554831"/>
              <a:ext cx="651537" cy="634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1" name="图片 9" descr="汉语拼音1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6522" y="2483224"/>
              <a:ext cx="2044600" cy="765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3962401" y="2234618"/>
            <a:ext cx="1206099" cy="83869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5000" dirty="0"/>
              <a:t>aoe</a:t>
            </a:r>
          </a:p>
        </p:txBody>
      </p:sp>
      <p:sp>
        <p:nvSpPr>
          <p:cNvPr id="9" name="矩形 8"/>
          <p:cNvSpPr/>
          <p:nvPr/>
        </p:nvSpPr>
        <p:spPr>
          <a:xfrm>
            <a:off x="-7169" y="4372910"/>
            <a:ext cx="9151169" cy="28969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r>
              <a:rPr lang="zh-CN" altLang="en-US" sz="1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图片 1" descr="四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6077" y="682229"/>
            <a:ext cx="239077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图片 2" descr="一声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679847"/>
            <a:ext cx="239077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图片 3" descr="二声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7433" y="431006"/>
            <a:ext cx="239077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图片 4" descr="三声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2" y="666751"/>
            <a:ext cx="239077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图片 10" descr="4o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9877" y="2580086"/>
            <a:ext cx="2524125" cy="177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图片 11" descr="3o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3365" y="2644380"/>
            <a:ext cx="2524125" cy="1778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图片 12" descr="1o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7878" y="2609851"/>
            <a:ext cx="2522935" cy="1768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图片 13" descr="2o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9517" y="2616995"/>
            <a:ext cx="2524125" cy="1769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图片 2" descr="小火车e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591" y="1"/>
            <a:ext cx="7890272" cy="4664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图片 1" descr="四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6077" y="739379"/>
            <a:ext cx="239077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8" name="图片 2" descr="一声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736997"/>
            <a:ext cx="239077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图片 3" descr="二声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7433" y="488156"/>
            <a:ext cx="239077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图片 4" descr="三声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2" y="723901"/>
            <a:ext cx="239077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图片 10" descr="4e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9877" y="2663430"/>
            <a:ext cx="2524125" cy="1778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图片 11" descr="1e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353" y="2706292"/>
            <a:ext cx="2522935" cy="1765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图片 12" descr="2e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93" y="2674145"/>
            <a:ext cx="2524125" cy="1769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图片 13" descr="3e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9577" y="2699149"/>
            <a:ext cx="2522935" cy="1772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1" descr="四线三格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1576" y="942976"/>
            <a:ext cx="7394972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 descr="上格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3861" y="1662113"/>
            <a:ext cx="1107281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 descr="下格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2912" y="2595563"/>
            <a:ext cx="1107281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中格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2912" y="2112170"/>
            <a:ext cx="1107281" cy="55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1" descr="四线三格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810" y="942976"/>
            <a:ext cx="8186738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图片 2" descr="a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1546" y="1540670"/>
            <a:ext cx="1963341" cy="137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图片 3" descr="a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8371" y="1540670"/>
            <a:ext cx="1963341" cy="137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图片 4" descr="a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7571" y="1540670"/>
            <a:ext cx="1963341" cy="137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1" descr="四线三格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810" y="942976"/>
            <a:ext cx="8186738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0" name="图片 2" descr="o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4725" y="1531145"/>
            <a:ext cx="1962150" cy="137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图片 3" descr="o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5525" y="1531145"/>
            <a:ext cx="1962150" cy="137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图片 4" descr="o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5850" y="1521620"/>
            <a:ext cx="1962150" cy="137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图片 1" descr="四线三格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810" y="942976"/>
            <a:ext cx="8186738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图片 5" descr="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2754" y="1533526"/>
            <a:ext cx="1962150" cy="1383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图片 6" descr="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3854" y="1524001"/>
            <a:ext cx="1962150" cy="1383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图片 7" descr="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4954" y="1543051"/>
            <a:ext cx="1962150" cy="1383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1" descr="aoe声调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7777" y="1133475"/>
            <a:ext cx="6029325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033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图片 2" descr="全图4pn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585" y="-47625"/>
            <a:ext cx="9800035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班得瑞-清晨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894" y="4443413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783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2152" y="647701"/>
            <a:ext cx="4724401" cy="40516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文本框 1"/>
          <p:cNvSpPr txBox="1"/>
          <p:nvPr/>
        </p:nvSpPr>
        <p:spPr>
          <a:xfrm>
            <a:off x="284018" y="4100945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图片 2" descr="全图4pn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585" y="-47625"/>
            <a:ext cx="9800035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5428" y="590551"/>
            <a:ext cx="5525555" cy="41086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图片 2" descr="全图4pn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585" y="-47625"/>
            <a:ext cx="9800035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1047" y="419101"/>
            <a:ext cx="3977468" cy="42195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2" descr="小火车a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299" y="130969"/>
            <a:ext cx="7594997" cy="438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图片 1" descr="四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6077" y="853679"/>
            <a:ext cx="239077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图片 2" descr="一声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813197"/>
            <a:ext cx="239077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图片 3" descr="二声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7433" y="564356"/>
            <a:ext cx="239077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图片 4" descr="三声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2" y="800101"/>
            <a:ext cx="239077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图片 10" descr="4a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9877" y="2663430"/>
            <a:ext cx="2524125" cy="1778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图片 11" descr="1a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2639617"/>
            <a:ext cx="2524125" cy="1765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图片 12" descr="2a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93" y="2607470"/>
            <a:ext cx="2524125" cy="1769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图片 13" descr="3a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2927" y="2630092"/>
            <a:ext cx="2522935" cy="1777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96</Words>
  <Application>Microsoft Office PowerPoint</Application>
  <PresentationFormat>全屏显示(16:9)</PresentationFormat>
  <Paragraphs>13</Paragraphs>
  <Slides>18</Slides>
  <Notes>4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https://www.ypppt.com/</dc:subject>
  <dc:creator>https://www.ypppt.com/</dc:creator>
  <cp:keywords>https:/www.ypppt.com</cp:keywords>
  <cp:lastModifiedBy>kan</cp:lastModifiedBy>
  <cp:revision>92</cp:revision>
  <dcterms:created xsi:type="dcterms:W3CDTF">2018-03-29T08:35:00Z</dcterms:created>
  <dcterms:modified xsi:type="dcterms:W3CDTF">2021-02-23T04:03:26Z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2052-11.1.0.8894</vt:lpwstr>
  </property>
</Properties>
</file>