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9"/>
  </p:notesMasterIdLst>
  <p:sldIdLst>
    <p:sldId id="257" r:id="rId3"/>
    <p:sldId id="256" r:id="rId4"/>
    <p:sldId id="295" r:id="rId5"/>
    <p:sldId id="325" r:id="rId6"/>
    <p:sldId id="319" r:id="rId7"/>
    <p:sldId id="320" r:id="rId8"/>
    <p:sldId id="321" r:id="rId9"/>
    <p:sldId id="326" r:id="rId10"/>
    <p:sldId id="322" r:id="rId11"/>
    <p:sldId id="327" r:id="rId12"/>
    <p:sldId id="323" r:id="rId13"/>
    <p:sldId id="328" r:id="rId14"/>
    <p:sldId id="329" r:id="rId15"/>
    <p:sldId id="331" r:id="rId16"/>
    <p:sldId id="330" r:id="rId17"/>
    <p:sldId id="332" r:id="rId18"/>
    <p:sldId id="333" r:id="rId19"/>
    <p:sldId id="334" r:id="rId20"/>
    <p:sldId id="324" r:id="rId21"/>
    <p:sldId id="340" r:id="rId22"/>
    <p:sldId id="339" r:id="rId23"/>
    <p:sldId id="341" r:id="rId24"/>
    <p:sldId id="343" r:id="rId25"/>
    <p:sldId id="336" r:id="rId26"/>
    <p:sldId id="280" r:id="rId27"/>
    <p:sldId id="344" r:id="rId28"/>
  </p:sldIdLst>
  <p:sldSz cx="9144000" cy="5143500" type="screen16x9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00"/>
    <a:srgbClr val="787C00"/>
    <a:srgbClr val="D0FEF1"/>
    <a:srgbClr val="19B6B5"/>
    <a:srgbClr val="009900"/>
    <a:srgbClr val="00A582"/>
    <a:srgbClr val="427FCB"/>
    <a:srgbClr val="E7A7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9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4425A91-CD90-4660-9DED-721E82037C1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3941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481013" y="1279525"/>
            <a:ext cx="6140450" cy="34544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62300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481013" y="1279525"/>
            <a:ext cx="6140450" cy="34544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432907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481013" y="1279525"/>
            <a:ext cx="6140450" cy="34544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364503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481013" y="1279525"/>
            <a:ext cx="6140450" cy="34544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009192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481013" y="1279525"/>
            <a:ext cx="6140450" cy="34544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319353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481013" y="1279525"/>
            <a:ext cx="6140450" cy="34544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52447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481013" y="1279525"/>
            <a:ext cx="6140450" cy="34544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974292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481013" y="1279525"/>
            <a:ext cx="6140450" cy="34544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081656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5942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30490-4C04-41CB-A653-E63B77C0CF7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69296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E042B-69C0-4B70-9B98-717E7D9D274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3809387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06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390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42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4917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891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3975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0650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7520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69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7E59-518E-4284-B272-2FF2B9B418DD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2"/>
                </a:solidFill>
              </a:rPr>
              <a:t>PPT</a:t>
            </a:r>
            <a:r>
              <a:rPr lang="zh-CN" altLang="en-US" sz="100" dirty="0">
                <a:solidFill>
                  <a:schemeClr val="bg2"/>
                </a:solidFill>
              </a:rPr>
              <a:t>模板：</a:t>
            </a:r>
            <a:r>
              <a:rPr lang="en-US" altLang="zh-CN" sz="100" dirty="0">
                <a:solidFill>
                  <a:schemeClr val="bg2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2"/>
                </a:solidFill>
              </a:rPr>
              <a:t>素材：</a:t>
            </a:r>
            <a:r>
              <a:rPr lang="en-US" altLang="zh-CN" sz="100" dirty="0">
                <a:solidFill>
                  <a:schemeClr val="bg2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2"/>
                </a:solidFill>
              </a:rPr>
              <a:t>PPT</a:t>
            </a:r>
            <a:r>
              <a:rPr lang="zh-CN" altLang="en-US" sz="100" dirty="0">
                <a:solidFill>
                  <a:schemeClr val="bg2"/>
                </a:solidFill>
              </a:rPr>
              <a:t>背景：</a:t>
            </a:r>
            <a:r>
              <a:rPr lang="en-US" altLang="zh-CN" sz="100" dirty="0">
                <a:solidFill>
                  <a:schemeClr val="bg2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2"/>
                </a:solidFill>
              </a:rPr>
              <a:t>图表：</a:t>
            </a:r>
            <a:r>
              <a:rPr lang="en-US" altLang="zh-CN" sz="100" dirty="0">
                <a:solidFill>
                  <a:schemeClr val="bg2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2"/>
                </a:solidFill>
              </a:rPr>
              <a:t>PPT</a:t>
            </a:r>
            <a:r>
              <a:rPr lang="zh-CN" altLang="en-US" sz="100" dirty="0">
                <a:solidFill>
                  <a:schemeClr val="bg2"/>
                </a:solidFill>
              </a:rPr>
              <a:t>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2"/>
                </a:solidFill>
              </a:rPr>
              <a:t>教程： </a:t>
            </a:r>
            <a:r>
              <a:rPr lang="en-US" altLang="zh-CN" sz="100" dirty="0">
                <a:solidFill>
                  <a:schemeClr val="bg2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2"/>
                </a:solidFill>
              </a:rPr>
              <a:t>资料下载：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2"/>
                </a:solidFill>
              </a:rPr>
              <a:t>个人简历：</a:t>
            </a:r>
            <a:r>
              <a:rPr lang="en-US" altLang="zh-CN" sz="100" dirty="0">
                <a:solidFill>
                  <a:schemeClr val="bg2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2"/>
                </a:solidFill>
              </a:rPr>
              <a:t>试卷下载：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2"/>
                </a:solidFill>
              </a:rPr>
              <a:t>教案下载：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2"/>
                </a:solidFill>
              </a:rPr>
              <a:t>手抄报：</a:t>
            </a:r>
            <a:r>
              <a:rPr lang="en-US" altLang="zh-CN" sz="100" dirty="0">
                <a:solidFill>
                  <a:schemeClr val="bg2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2"/>
                </a:solidFill>
              </a:rPr>
              <a:t>课件：</a:t>
            </a:r>
            <a:r>
              <a:rPr lang="en-US" altLang="zh-CN" sz="100" dirty="0">
                <a:solidFill>
                  <a:schemeClr val="bg2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2"/>
                </a:solidFill>
              </a:rPr>
              <a:t>语文课件：</a:t>
            </a:r>
            <a:r>
              <a:rPr lang="en-US" altLang="zh-CN" sz="100" dirty="0">
                <a:solidFill>
                  <a:schemeClr val="bg2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2"/>
                </a:solidFill>
              </a:rPr>
              <a:t>数学课件：</a:t>
            </a:r>
            <a:r>
              <a:rPr lang="en-US" altLang="zh-CN" sz="100" dirty="0">
                <a:solidFill>
                  <a:schemeClr val="bg2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2"/>
                </a:solidFill>
              </a:rPr>
              <a:t>英语课件：</a:t>
            </a:r>
            <a:r>
              <a:rPr lang="en-US" altLang="zh-CN" sz="100" dirty="0">
                <a:solidFill>
                  <a:schemeClr val="bg2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2"/>
                </a:solidFill>
              </a:rPr>
              <a:t>美术课件：</a:t>
            </a:r>
            <a:r>
              <a:rPr lang="en-US" altLang="zh-CN" sz="100" dirty="0">
                <a:solidFill>
                  <a:schemeClr val="bg2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2"/>
                </a:solidFill>
              </a:rPr>
              <a:t>科学课件：</a:t>
            </a:r>
            <a:r>
              <a:rPr lang="en-US" altLang="zh-CN" sz="100" dirty="0">
                <a:solidFill>
                  <a:schemeClr val="bg2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2"/>
                </a:solidFill>
              </a:rPr>
              <a:t>物理课件：</a:t>
            </a:r>
            <a:r>
              <a:rPr lang="en-US" altLang="zh-CN" sz="100" dirty="0">
                <a:solidFill>
                  <a:schemeClr val="bg2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2"/>
                </a:solidFill>
              </a:rPr>
              <a:t>化学课件：</a:t>
            </a:r>
            <a:r>
              <a:rPr lang="en-US" altLang="zh-CN" sz="100" dirty="0">
                <a:solidFill>
                  <a:schemeClr val="bg2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2"/>
                </a:solidFill>
              </a:rPr>
              <a:t>生物课件：</a:t>
            </a:r>
            <a:r>
              <a:rPr lang="en-US" altLang="zh-CN" sz="100" dirty="0">
                <a:solidFill>
                  <a:schemeClr val="bg2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2"/>
                </a:solidFill>
              </a:rPr>
              <a:t>地理课件：</a:t>
            </a:r>
            <a:r>
              <a:rPr lang="en-US" altLang="zh-CN" sz="100" dirty="0">
                <a:solidFill>
                  <a:schemeClr val="bg2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2"/>
                </a:solidFill>
              </a:rPr>
              <a:t>历史课件：</a:t>
            </a:r>
            <a:r>
              <a:rPr lang="en-US" altLang="zh-CN" sz="100" dirty="0">
                <a:solidFill>
                  <a:schemeClr val="bg2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4140559154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4209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313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3D3FC-3911-4247-81F6-926114DDCF7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53015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364C4-DB0F-4ECB-AFF7-BDFBFCF4D56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47375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B5B4C-48F5-4C06-AD09-045668B6DD8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892538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C01B5-3E74-4E20-AE26-B9DF6042FF0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222356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2D39C-10CD-4C8B-A728-A1CE871E925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506136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2703C-ED1D-4DA2-8759-71772D006C2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75862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573B6-6915-4B09-9012-E1A609C45F7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637054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D0FE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F6B3EE56-58FA-4BD3-8B99-B5418F59187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ransition spd="slow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50862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4.jpe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4.jpe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4.jpe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jpe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png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2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图片 1" descr="9780f5b994b7d5ce68cc11c46cb6a5c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3" y="2911080"/>
            <a:ext cx="9148763" cy="2232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图片 2" descr="d002724acca07695c7c82da09b0dcfb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80000">
            <a:off x="863204" y="2694385"/>
            <a:ext cx="3482578" cy="2515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图片 6" descr="dd2fa15830b53acb0d7380b2390f694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7596" y="254795"/>
            <a:ext cx="14382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矩形 259"/>
          <p:cNvSpPr>
            <a:spLocks noChangeArrowheads="1"/>
          </p:cNvSpPr>
          <p:nvPr/>
        </p:nvSpPr>
        <p:spPr bwMode="auto">
          <a:xfrm>
            <a:off x="2344343" y="1297509"/>
            <a:ext cx="4695825" cy="884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fontAlgn="auto">
              <a:spcAft>
                <a:spcPts val="0"/>
              </a:spcAft>
              <a:buNone/>
              <a:defRPr/>
            </a:pPr>
            <a:r>
              <a:rPr lang="zh-CN" altLang="en-US" sz="5300" b="1" cap="all" dirty="0">
                <a:solidFill>
                  <a:srgbClr val="087C7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我 爱 学 语 文</a:t>
            </a:r>
          </a:p>
        </p:txBody>
      </p:sp>
      <p:sp>
        <p:nvSpPr>
          <p:cNvPr id="71" name="矩形 259"/>
          <p:cNvSpPr>
            <a:spLocks noChangeArrowheads="1"/>
          </p:cNvSpPr>
          <p:nvPr/>
        </p:nvSpPr>
        <p:spPr bwMode="auto">
          <a:xfrm>
            <a:off x="2695576" y="2433639"/>
            <a:ext cx="3993356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fontAlgn="auto">
              <a:spcAft>
                <a:spcPts val="0"/>
              </a:spcAft>
              <a:buNone/>
              <a:defRPr/>
            </a:pP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  <a:sym typeface="+mn-ea"/>
              </a:rPr>
              <a:t>统编教材一年级上册入学单元</a:t>
            </a:r>
            <a:endParaRPr lang="zh-CN" altLang="en-US" sz="1400" cap="all" dirty="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2" descr="6ccb8bc6dbe83c6ae811819d70909b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2374106"/>
            <a:ext cx="91630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图片 11" descr="849afb1b5637a3fcdc510ec26e38d1f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085" y="2869408"/>
            <a:ext cx="2587228" cy="214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图片 12" descr="133 250c54291269107f36f07c9df1ea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1437" y="163118"/>
            <a:ext cx="1347788" cy="77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图片 6" descr="IMG_5385"/>
          <p:cNvPicPr>
            <a:picLocks noChangeAspect="1" noChangeArrowheads="1"/>
          </p:cNvPicPr>
          <p:nvPr/>
        </p:nvPicPr>
        <p:blipFill>
          <a:blip r:embed="rId5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7" y="458393"/>
            <a:ext cx="3534965" cy="2411015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图片 7" descr="IMG_5385"/>
          <p:cNvPicPr>
            <a:picLocks noChangeAspect="1" noChangeArrowheads="1"/>
          </p:cNvPicPr>
          <p:nvPr/>
        </p:nvPicPr>
        <p:blipFill>
          <a:blip r:embed="rId6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0156" y="1781177"/>
            <a:ext cx="3614738" cy="2650331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4151716" y="458392"/>
            <a:ext cx="1493035" cy="530915"/>
          </a:xfrm>
          <a:prstGeom prst="rect">
            <a:avLst/>
          </a:prstGeom>
        </p:spPr>
        <p:txBody>
          <a:bodyPr wrap="none" lIns="68579" tIns="34290" rIns="68579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+mn-ea"/>
                <a:ea typeface="+mn-ea"/>
              </a:rPr>
              <a:t>读书   </a:t>
            </a:r>
          </a:p>
        </p:txBody>
      </p:sp>
      <p:sp>
        <p:nvSpPr>
          <p:cNvPr id="12295" name="矩形 9"/>
          <p:cNvSpPr>
            <a:spLocks noChangeArrowheads="1"/>
          </p:cNvSpPr>
          <p:nvPr/>
        </p:nvSpPr>
        <p:spPr bwMode="auto">
          <a:xfrm>
            <a:off x="4153935" y="1090613"/>
            <a:ext cx="911145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9" tIns="34290" rIns="68579" bIns="3429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zh-CN" altLang="en-US" sz="3000" b="1" dirty="0">
                <a:latin typeface="宋体" pitchFamily="2" charset="-122"/>
              </a:rPr>
              <a:t>写字</a:t>
            </a:r>
          </a:p>
        </p:txBody>
      </p:sp>
      <p:sp>
        <p:nvSpPr>
          <p:cNvPr id="11" name="矩形 10"/>
          <p:cNvSpPr/>
          <p:nvPr/>
        </p:nvSpPr>
        <p:spPr>
          <a:xfrm>
            <a:off x="5625669" y="1113059"/>
            <a:ext cx="2650404" cy="530915"/>
          </a:xfrm>
          <a:prstGeom prst="rect">
            <a:avLst/>
          </a:prstGeom>
        </p:spPr>
        <p:txBody>
          <a:bodyPr wrap="none" lIns="68579" tIns="34290" rIns="68579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+mn-ea"/>
                <a:ea typeface="+mn-ea"/>
              </a:rPr>
              <a:t>听故事 讲故事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图片 2" descr="6ccb8bc6dbe83c6ae811819d70909b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2396729"/>
            <a:ext cx="91630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图片 5" descr="fea86d8a7a5f719db9271470dca6037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5339" y="529829"/>
            <a:ext cx="4348163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1087068" y="1288882"/>
            <a:ext cx="6521657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solidFill>
                  <a:srgbClr val="087C78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板块三  看图模仿，学习读书写字姿势</a:t>
            </a:r>
          </a:p>
        </p:txBody>
      </p:sp>
      <p:pic>
        <p:nvPicPr>
          <p:cNvPr id="13316" name="图片 4" descr="E:\素材\卡通\49f14ddcf18e7df09a9dade3a0c217be.png49f14ddcf18e7df09a9dade3a0c217b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153" y="2668191"/>
            <a:ext cx="1888331" cy="1721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2" descr="6ccb8bc6dbe83c6ae811819d70909b6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2409825"/>
            <a:ext cx="91630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淘宝网chenying0907出品 1" descr="E:\素材\卡通\5e0419e0e31d85111409e185897c5dc8.png5e0419e0e31d85111409e185897c5dc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219" y="2861074"/>
            <a:ext cx="3112294" cy="185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文本框 54"/>
          <p:cNvSpPr txBox="1"/>
          <p:nvPr/>
        </p:nvSpPr>
        <p:spPr>
          <a:xfrm>
            <a:off x="815580" y="257175"/>
            <a:ext cx="1472198" cy="3308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认 识 语 文 书</a:t>
            </a:r>
          </a:p>
        </p:txBody>
      </p:sp>
      <p:grpSp>
        <p:nvGrpSpPr>
          <p:cNvPr id="14340" name="组合 52"/>
          <p:cNvGrpSpPr>
            <a:grpSpLocks/>
          </p:cNvGrpSpPr>
          <p:nvPr/>
        </p:nvGrpSpPr>
        <p:grpSpPr bwMode="auto">
          <a:xfrm>
            <a:off x="641747" y="234555"/>
            <a:ext cx="1813322" cy="376565"/>
            <a:chOff x="6009180" y="1074340"/>
            <a:chExt cx="2422720" cy="502544"/>
          </a:xfrm>
        </p:grpSpPr>
        <p:sp>
          <p:nvSpPr>
            <p:cNvPr id="54" name="矩形 53"/>
            <p:cNvSpPr/>
            <p:nvPr/>
          </p:nvSpPr>
          <p:spPr>
            <a:xfrm>
              <a:off x="6009180" y="1074340"/>
              <a:ext cx="2422720" cy="502108"/>
            </a:xfrm>
            <a:prstGeom prst="rect">
              <a:avLst/>
            </a:prstGeom>
            <a:solidFill>
              <a:srgbClr val="087C78">
                <a:alpha val="70000"/>
              </a:srgbClr>
            </a:solidFill>
            <a:ln>
              <a:noFill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6241430" y="1104530"/>
              <a:ext cx="1900133" cy="4723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  会  读  书</a:t>
              </a:r>
            </a:p>
          </p:txBody>
        </p:sp>
      </p:grpSp>
      <p:pic>
        <p:nvPicPr>
          <p:cNvPr id="14343" name="图片 8" descr="IMG_5385"/>
          <p:cNvPicPr>
            <a:picLocks noChangeAspect="1" noChangeArrowheads="1"/>
          </p:cNvPicPr>
          <p:nvPr/>
        </p:nvPicPr>
        <p:blipFill>
          <a:blip r:embed="rId5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956" y="998935"/>
            <a:ext cx="2944416" cy="3195638"/>
          </a:xfrm>
          <a:prstGeom prst="rect">
            <a:avLst/>
          </a:prstGeom>
          <a:noFill/>
          <a:ln w="38100">
            <a:solidFill>
              <a:srgbClr val="DCEEA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306617" y="588169"/>
            <a:ext cx="2856303" cy="3970497"/>
            <a:chOff x="11142" y="1236"/>
            <a:chExt cx="5998" cy="8336"/>
          </a:xfrm>
        </p:grpSpPr>
        <p:sp>
          <p:nvSpPr>
            <p:cNvPr id="11" name="圆角矩形 10"/>
            <p:cNvSpPr/>
            <p:nvPr/>
          </p:nvSpPr>
          <p:spPr>
            <a:xfrm>
              <a:off x="11142" y="1341"/>
              <a:ext cx="5808" cy="8224"/>
            </a:xfrm>
            <a:prstGeom prst="roundRect">
              <a:avLst/>
            </a:prstGeom>
            <a:solidFill>
              <a:srgbClr val="F5FAFD"/>
            </a:solidFill>
            <a:ln w="28575" cmpd="sng">
              <a:solidFill>
                <a:schemeClr val="accent4">
                  <a:lumMod val="40000"/>
                  <a:lumOff val="6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346" name="文本框 9"/>
            <p:cNvSpPr txBox="1">
              <a:spLocks noChangeArrowheads="1"/>
            </p:cNvSpPr>
            <p:nvPr/>
          </p:nvSpPr>
          <p:spPr bwMode="auto">
            <a:xfrm>
              <a:off x="11582" y="1236"/>
              <a:ext cx="5558" cy="8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黑体" pitchFamily="49" charset="-122"/>
                  <a:ea typeface="黑体" pitchFamily="49" charset="-122"/>
                </a:rPr>
                <a:t> 读书姿势歌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黑体" pitchFamily="49" charset="-122"/>
                  <a:ea typeface="黑体" pitchFamily="49" charset="-122"/>
                </a:rPr>
                <a:t>读书时，要记牢：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黑体" pitchFamily="49" charset="-122"/>
                  <a:ea typeface="黑体" pitchFamily="49" charset="-122"/>
                </a:rPr>
                <a:t>肩平背直脚踏地，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黑体" pitchFamily="49" charset="-122"/>
                  <a:ea typeface="黑体" pitchFamily="49" charset="-122"/>
                </a:rPr>
                <a:t>书本稳稳手中拿，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黑体" pitchFamily="49" charset="-122"/>
                  <a:ea typeface="黑体" pitchFamily="49" charset="-122"/>
                </a:rPr>
                <a:t>还要稍稍向外斜。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黑体" pitchFamily="49" charset="-122"/>
                  <a:ea typeface="黑体" pitchFamily="49" charset="-122"/>
                </a:rPr>
                <a:t>眼离书本约一尺，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黑体" pitchFamily="49" charset="-122"/>
                  <a:ea typeface="黑体" pitchFamily="49" charset="-122"/>
                </a:rPr>
                <a:t>胸离书桌约一拳。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2" descr="6ccb8bc6dbe83c6ae811819d70909b6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2409825"/>
            <a:ext cx="91630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淘宝网chenying0907出品 1" descr="E:\素材\卡通\5e0419e0e31d85111409e185897c5dc8.png5e0419e0e31d85111409e185897c5dc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219" y="2861074"/>
            <a:ext cx="3112294" cy="185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文本框 54"/>
          <p:cNvSpPr txBox="1"/>
          <p:nvPr/>
        </p:nvSpPr>
        <p:spPr>
          <a:xfrm>
            <a:off x="815580" y="257175"/>
            <a:ext cx="1472198" cy="3308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认 识 语 文 书</a:t>
            </a:r>
          </a:p>
        </p:txBody>
      </p:sp>
      <p:grpSp>
        <p:nvGrpSpPr>
          <p:cNvPr id="16388" name="组合 52"/>
          <p:cNvGrpSpPr>
            <a:grpSpLocks/>
          </p:cNvGrpSpPr>
          <p:nvPr/>
        </p:nvGrpSpPr>
        <p:grpSpPr bwMode="auto">
          <a:xfrm>
            <a:off x="641747" y="234555"/>
            <a:ext cx="1813322" cy="376565"/>
            <a:chOff x="6009180" y="1074340"/>
            <a:chExt cx="2422720" cy="502544"/>
          </a:xfrm>
        </p:grpSpPr>
        <p:sp>
          <p:nvSpPr>
            <p:cNvPr id="54" name="矩形 53"/>
            <p:cNvSpPr/>
            <p:nvPr/>
          </p:nvSpPr>
          <p:spPr>
            <a:xfrm>
              <a:off x="6009180" y="1074340"/>
              <a:ext cx="2422720" cy="502108"/>
            </a:xfrm>
            <a:prstGeom prst="rect">
              <a:avLst/>
            </a:prstGeom>
            <a:solidFill>
              <a:srgbClr val="087C78">
                <a:alpha val="70000"/>
              </a:srgbClr>
            </a:solidFill>
            <a:ln>
              <a:noFill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6241430" y="1104530"/>
              <a:ext cx="1900133" cy="4723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  会  写  字</a:t>
              </a:r>
            </a:p>
          </p:txBody>
        </p:sp>
      </p:grpSp>
      <p:pic>
        <p:nvPicPr>
          <p:cNvPr id="16391" name="图片 6" descr="IMG_5385"/>
          <p:cNvPicPr>
            <a:picLocks noChangeAspect="1" noChangeArrowheads="1"/>
          </p:cNvPicPr>
          <p:nvPr/>
        </p:nvPicPr>
        <p:blipFill>
          <a:blip r:embed="rId5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2310" y="726282"/>
            <a:ext cx="2793206" cy="3071813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图片 4" descr="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307" y="810817"/>
            <a:ext cx="3550444" cy="243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图片 2" descr="6ccb8bc6dbe83c6ae811819d70909b6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2409825"/>
            <a:ext cx="91630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淘宝网chenying0907出品 1" descr="E:\素材\卡通\5e0419e0e31d85111409e185897c5dc8.png5e0419e0e31d85111409e185897c5dc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513" y="3027761"/>
            <a:ext cx="3112294" cy="185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文本框 54"/>
          <p:cNvSpPr txBox="1"/>
          <p:nvPr/>
        </p:nvSpPr>
        <p:spPr>
          <a:xfrm>
            <a:off x="815580" y="257175"/>
            <a:ext cx="1472198" cy="3308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认 识 语 文 书</a:t>
            </a:r>
          </a:p>
        </p:txBody>
      </p:sp>
      <p:grpSp>
        <p:nvGrpSpPr>
          <p:cNvPr id="18436" name="组合 52"/>
          <p:cNvGrpSpPr>
            <a:grpSpLocks/>
          </p:cNvGrpSpPr>
          <p:nvPr/>
        </p:nvGrpSpPr>
        <p:grpSpPr bwMode="auto">
          <a:xfrm>
            <a:off x="641747" y="234555"/>
            <a:ext cx="1813322" cy="376565"/>
            <a:chOff x="6009180" y="1074340"/>
            <a:chExt cx="2422720" cy="502544"/>
          </a:xfrm>
        </p:grpSpPr>
        <p:sp>
          <p:nvSpPr>
            <p:cNvPr id="54" name="矩形 53"/>
            <p:cNvSpPr/>
            <p:nvPr/>
          </p:nvSpPr>
          <p:spPr>
            <a:xfrm>
              <a:off x="6009180" y="1074340"/>
              <a:ext cx="2422720" cy="502108"/>
            </a:xfrm>
            <a:prstGeom prst="rect">
              <a:avLst/>
            </a:prstGeom>
            <a:solidFill>
              <a:srgbClr val="087C78">
                <a:alpha val="70000"/>
              </a:srgbClr>
            </a:solidFill>
            <a:ln>
              <a:noFill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6241430" y="1104530"/>
              <a:ext cx="1900133" cy="4723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  会  写  字</a:t>
              </a:r>
            </a:p>
          </p:txBody>
        </p:sp>
      </p:grpSp>
      <p:pic>
        <p:nvPicPr>
          <p:cNvPr id="18439" name="图片 4" descr="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749" y="969169"/>
            <a:ext cx="2761059" cy="189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图片 5" descr="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3806" y="832249"/>
            <a:ext cx="4667250" cy="347900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2" descr="6ccb8bc6dbe83c6ae811819d70909b6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2409825"/>
            <a:ext cx="91630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淘宝网chenying0907出品 1" descr="E:\素材\卡通\5e0419e0e31d85111409e185897c5dc8.png5e0419e0e31d85111409e185897c5dc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507" y="2983708"/>
            <a:ext cx="3112294" cy="185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文本框 54"/>
          <p:cNvSpPr txBox="1"/>
          <p:nvPr/>
        </p:nvSpPr>
        <p:spPr>
          <a:xfrm>
            <a:off x="815580" y="257175"/>
            <a:ext cx="1472198" cy="3308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认 识 语 文 书</a:t>
            </a:r>
          </a:p>
        </p:txBody>
      </p:sp>
      <p:grpSp>
        <p:nvGrpSpPr>
          <p:cNvPr id="20484" name="组合 52"/>
          <p:cNvGrpSpPr>
            <a:grpSpLocks/>
          </p:cNvGrpSpPr>
          <p:nvPr/>
        </p:nvGrpSpPr>
        <p:grpSpPr bwMode="auto">
          <a:xfrm>
            <a:off x="641747" y="234555"/>
            <a:ext cx="1813322" cy="376565"/>
            <a:chOff x="6009180" y="1074340"/>
            <a:chExt cx="2422720" cy="502544"/>
          </a:xfrm>
        </p:grpSpPr>
        <p:sp>
          <p:nvSpPr>
            <p:cNvPr id="54" name="矩形 53"/>
            <p:cNvSpPr/>
            <p:nvPr/>
          </p:nvSpPr>
          <p:spPr>
            <a:xfrm>
              <a:off x="6009180" y="1074340"/>
              <a:ext cx="2422720" cy="502108"/>
            </a:xfrm>
            <a:prstGeom prst="rect">
              <a:avLst/>
            </a:prstGeom>
            <a:solidFill>
              <a:srgbClr val="087C78">
                <a:alpha val="70000"/>
              </a:srgbClr>
            </a:solidFill>
            <a:ln>
              <a:noFill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6241430" y="1104530"/>
              <a:ext cx="1900133" cy="4723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  会  写  字</a:t>
              </a:r>
            </a:p>
          </p:txBody>
        </p:sp>
      </p:grpSp>
      <p:pic>
        <p:nvPicPr>
          <p:cNvPr id="20487" name="图片 4" descr="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749" y="969169"/>
            <a:ext cx="2761059" cy="189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图片 7" descr="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2166" y="507208"/>
            <a:ext cx="3932634" cy="357425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2" descr="6ccb8bc6dbe83c6ae811819d70909b6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2409825"/>
            <a:ext cx="91630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0" name="淘宝网chenying0907出品 1" descr="E:\素材\卡通\5e0419e0e31d85111409e185897c5dc8.png5e0419e0e31d85111409e185897c5dc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219" y="2990851"/>
            <a:ext cx="3112294" cy="185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文本框 54"/>
          <p:cNvSpPr txBox="1"/>
          <p:nvPr/>
        </p:nvSpPr>
        <p:spPr>
          <a:xfrm>
            <a:off x="815580" y="257175"/>
            <a:ext cx="1472198" cy="3308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认 识 语 文 书</a:t>
            </a:r>
          </a:p>
        </p:txBody>
      </p:sp>
      <p:grpSp>
        <p:nvGrpSpPr>
          <p:cNvPr id="22532" name="组合 52"/>
          <p:cNvGrpSpPr>
            <a:grpSpLocks/>
          </p:cNvGrpSpPr>
          <p:nvPr/>
        </p:nvGrpSpPr>
        <p:grpSpPr bwMode="auto">
          <a:xfrm>
            <a:off x="641747" y="234555"/>
            <a:ext cx="1813322" cy="376565"/>
            <a:chOff x="6009180" y="1074340"/>
            <a:chExt cx="2422720" cy="502544"/>
          </a:xfrm>
        </p:grpSpPr>
        <p:sp>
          <p:nvSpPr>
            <p:cNvPr id="54" name="矩形 53"/>
            <p:cNvSpPr/>
            <p:nvPr/>
          </p:nvSpPr>
          <p:spPr>
            <a:xfrm>
              <a:off x="6009180" y="1074340"/>
              <a:ext cx="2422720" cy="502108"/>
            </a:xfrm>
            <a:prstGeom prst="rect">
              <a:avLst/>
            </a:prstGeom>
            <a:solidFill>
              <a:srgbClr val="087C78">
                <a:alpha val="70000"/>
              </a:srgbClr>
            </a:solidFill>
            <a:ln>
              <a:noFill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6241430" y="1104530"/>
              <a:ext cx="1900133" cy="4723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  会  写  字</a:t>
              </a:r>
            </a:p>
          </p:txBody>
        </p:sp>
      </p:grpSp>
      <p:pic>
        <p:nvPicPr>
          <p:cNvPr id="22535" name="图片 4" descr="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749" y="969169"/>
            <a:ext cx="2761059" cy="189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图片 5" descr="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6462" y="610792"/>
            <a:ext cx="3835003" cy="37433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图片 2" descr="6ccb8bc6dbe83c6ae811819d70909b6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2409825"/>
            <a:ext cx="91630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8" name="淘宝网chenying0907出品 1" descr="E:\素材\卡通\5e0419e0e31d85111409e185897c5dc8.png5e0419e0e31d85111409e185897c5dc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219" y="3042049"/>
            <a:ext cx="3112294" cy="185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文本框 54"/>
          <p:cNvSpPr txBox="1"/>
          <p:nvPr/>
        </p:nvSpPr>
        <p:spPr>
          <a:xfrm>
            <a:off x="815580" y="257175"/>
            <a:ext cx="1472198" cy="3308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认 识 语 文 书</a:t>
            </a:r>
          </a:p>
        </p:txBody>
      </p:sp>
      <p:grpSp>
        <p:nvGrpSpPr>
          <p:cNvPr id="24580" name="组合 52"/>
          <p:cNvGrpSpPr>
            <a:grpSpLocks/>
          </p:cNvGrpSpPr>
          <p:nvPr/>
        </p:nvGrpSpPr>
        <p:grpSpPr bwMode="auto">
          <a:xfrm>
            <a:off x="641747" y="234555"/>
            <a:ext cx="1813322" cy="376565"/>
            <a:chOff x="6009180" y="1074340"/>
            <a:chExt cx="2422720" cy="502544"/>
          </a:xfrm>
        </p:grpSpPr>
        <p:sp>
          <p:nvSpPr>
            <p:cNvPr id="54" name="矩形 53"/>
            <p:cNvSpPr/>
            <p:nvPr/>
          </p:nvSpPr>
          <p:spPr>
            <a:xfrm>
              <a:off x="6009180" y="1074340"/>
              <a:ext cx="2422720" cy="502108"/>
            </a:xfrm>
            <a:prstGeom prst="rect">
              <a:avLst/>
            </a:prstGeom>
            <a:solidFill>
              <a:srgbClr val="087C78">
                <a:alpha val="70000"/>
              </a:srgbClr>
            </a:solidFill>
            <a:ln>
              <a:noFill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6241430" y="1104530"/>
              <a:ext cx="1900133" cy="4723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  会  写  字</a:t>
              </a:r>
            </a:p>
          </p:txBody>
        </p:sp>
      </p:grpSp>
      <p:pic>
        <p:nvPicPr>
          <p:cNvPr id="24583" name="图片 4" descr="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749" y="969169"/>
            <a:ext cx="2761059" cy="189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图片 5" descr="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7885" y="862013"/>
            <a:ext cx="4027884" cy="32349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2" descr="6ccb8bc6dbe83c6ae811819d70909b6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2409825"/>
            <a:ext cx="91630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6" name="淘宝网chenying0907出品 1" descr="E:\素材\卡通\5e0419e0e31d85111409e185897c5dc8.png5e0419e0e31d85111409e185897c5dc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" y="3005139"/>
            <a:ext cx="3111104" cy="185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文本框 54"/>
          <p:cNvSpPr txBox="1"/>
          <p:nvPr/>
        </p:nvSpPr>
        <p:spPr>
          <a:xfrm>
            <a:off x="815580" y="257175"/>
            <a:ext cx="1472198" cy="3308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认 识 语 文 书</a:t>
            </a:r>
          </a:p>
        </p:txBody>
      </p:sp>
      <p:grpSp>
        <p:nvGrpSpPr>
          <p:cNvPr id="26628" name="组合 52"/>
          <p:cNvGrpSpPr>
            <a:grpSpLocks/>
          </p:cNvGrpSpPr>
          <p:nvPr/>
        </p:nvGrpSpPr>
        <p:grpSpPr bwMode="auto">
          <a:xfrm>
            <a:off x="641747" y="234555"/>
            <a:ext cx="1813322" cy="376565"/>
            <a:chOff x="6009180" y="1074340"/>
            <a:chExt cx="2422720" cy="502544"/>
          </a:xfrm>
        </p:grpSpPr>
        <p:sp>
          <p:nvSpPr>
            <p:cNvPr id="54" name="矩形 53"/>
            <p:cNvSpPr/>
            <p:nvPr/>
          </p:nvSpPr>
          <p:spPr>
            <a:xfrm>
              <a:off x="6009180" y="1074340"/>
              <a:ext cx="2422720" cy="502108"/>
            </a:xfrm>
            <a:prstGeom prst="rect">
              <a:avLst/>
            </a:prstGeom>
            <a:solidFill>
              <a:srgbClr val="087C78">
                <a:alpha val="70000"/>
              </a:srgbClr>
            </a:solidFill>
            <a:ln>
              <a:noFill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6241430" y="1104530"/>
              <a:ext cx="1900133" cy="4723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  会  读  书</a:t>
              </a:r>
            </a:p>
          </p:txBody>
        </p:sp>
      </p:grpSp>
      <p:pic>
        <p:nvPicPr>
          <p:cNvPr id="26631" name="图片 4" descr="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176" y="859632"/>
            <a:ext cx="3288506" cy="2253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5306616" y="638175"/>
            <a:ext cx="2765822" cy="3721894"/>
            <a:chOff x="11142" y="1341"/>
            <a:chExt cx="5808" cy="7814"/>
          </a:xfrm>
        </p:grpSpPr>
        <p:sp>
          <p:nvSpPr>
            <p:cNvPr id="11" name="圆角矩形 10"/>
            <p:cNvSpPr/>
            <p:nvPr/>
          </p:nvSpPr>
          <p:spPr>
            <a:xfrm>
              <a:off x="11142" y="1341"/>
              <a:ext cx="5808" cy="7814"/>
            </a:xfrm>
            <a:prstGeom prst="roundRect">
              <a:avLst/>
            </a:prstGeom>
            <a:solidFill>
              <a:srgbClr val="F5FAFD"/>
            </a:solidFill>
            <a:ln w="28575" cmpd="sng">
              <a:solidFill>
                <a:schemeClr val="accent4">
                  <a:lumMod val="40000"/>
                  <a:lumOff val="6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634" name="文本框 5"/>
            <p:cNvSpPr txBox="1">
              <a:spLocks noChangeArrowheads="1"/>
            </p:cNvSpPr>
            <p:nvPr/>
          </p:nvSpPr>
          <p:spPr bwMode="auto">
            <a:xfrm>
              <a:off x="11587" y="1679"/>
              <a:ext cx="4918" cy="7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黑体" pitchFamily="49" charset="-122"/>
                  <a:ea typeface="黑体" pitchFamily="49" charset="-122"/>
                </a:rPr>
                <a:t>    写字歌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黑体" pitchFamily="49" charset="-122"/>
                  <a:ea typeface="黑体" pitchFamily="49" charset="-122"/>
                </a:rPr>
                <a:t>背要挺，字看清，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黑体" pitchFamily="49" charset="-122"/>
                  <a:ea typeface="黑体" pitchFamily="49" charset="-122"/>
                </a:rPr>
                <a:t>头摆正，肩放平。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黑体" pitchFamily="49" charset="-122"/>
                  <a:ea typeface="黑体" pitchFamily="49" charset="-122"/>
                </a:rPr>
                <a:t>手离笔尖一寸，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黑体" pitchFamily="49" charset="-122"/>
                  <a:ea typeface="黑体" pitchFamily="49" charset="-122"/>
                </a:rPr>
                <a:t>胸离桌子一拳，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黑体" pitchFamily="49" charset="-122"/>
                  <a:ea typeface="黑体" pitchFamily="49" charset="-122"/>
                </a:rPr>
                <a:t>眼离桌面一尺。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2" descr="6ccb8bc6dbe83c6ae811819d70909b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6" y="2396729"/>
            <a:ext cx="9164241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4" name="图片 5" descr="fea86d8a7a5f719db9271470dca6037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5339" y="529829"/>
            <a:ext cx="4348163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910003" y="1103144"/>
            <a:ext cx="7020191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solidFill>
                  <a:srgbClr val="087C78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板块四 讲故事、听故事，激发读书兴趣  </a:t>
            </a:r>
          </a:p>
        </p:txBody>
      </p:sp>
      <p:pic>
        <p:nvPicPr>
          <p:cNvPr id="28676" name="图片 4" descr="E:\素材\卡通\9c99f205a126c87f6abc28bc23c36cbc.png9c99f205a126c87f6abc28bc23c36cb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699" y="2757488"/>
            <a:ext cx="1765697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图片 3" descr="6ccb8bc6dbe83c6ae811819d70909b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6" y="2396729"/>
            <a:ext cx="9164241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图片 7" descr="dd2fa15830b53acb0d7380b2390f694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4713" y="528639"/>
            <a:ext cx="1383506" cy="1383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图片 8" descr="8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7" y="2466975"/>
            <a:ext cx="2300288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图片 9" descr="00e324e51458e0df863503b6de7fdd6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2832" y="3164683"/>
            <a:ext cx="1993106" cy="1994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图片 10" descr="d3c2b902d6216bca66926d9148519ec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973" y="403623"/>
            <a:ext cx="1487090" cy="984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2"/>
          <p:cNvSpPr txBox="1"/>
          <p:nvPr/>
        </p:nvSpPr>
        <p:spPr>
          <a:xfrm>
            <a:off x="2905127" y="829867"/>
            <a:ext cx="4252913" cy="912501"/>
          </a:xfrm>
          <a:prstGeom prst="rect">
            <a:avLst/>
          </a:prstGeom>
          <a:noFill/>
        </p:spPr>
        <p:txBody>
          <a:bodyPr lIns="91386" tIns="45692" rIns="91386" bIns="45692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100" b="1" dirty="0">
                <a:solidFill>
                  <a:srgbClr val="087C7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 是 小 学 生 。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8384" y="2187180"/>
            <a:ext cx="1684735" cy="236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9562" y="2187179"/>
            <a:ext cx="1663304" cy="235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5984" y="2187178"/>
            <a:ext cx="1712119" cy="2384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图片 2" descr="6ccb8bc6dbe83c6ae811819d70909b6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6" y="2396729"/>
            <a:ext cx="9164241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8" name="图片 1" descr="1d108a6ed2bbf4eb161183f95d80e63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6735" y="-71438"/>
            <a:ext cx="2975372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图片 7" descr="IMG_5385"/>
          <p:cNvPicPr>
            <a:picLocks noChangeAspect="1" noChangeArrowheads="1"/>
          </p:cNvPicPr>
          <p:nvPr/>
        </p:nvPicPr>
        <p:blipFill>
          <a:blip r:embed="rId5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" y="509588"/>
            <a:ext cx="3536156" cy="2591991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104" y="1137047"/>
            <a:ext cx="2978944" cy="3389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图片 4" descr="00e324e51458e0df863503b6de7fdd6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185" y="2978945"/>
            <a:ext cx="2235994" cy="2235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2" descr="6ccb8bc6dbe83c6ae811819d70909b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6" y="2396729"/>
            <a:ext cx="9164241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6" name="Picture 2" descr="C:\Documents and Settings\Administrator\桌面\新建文件夹 (2)\2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5287" y="-204787"/>
            <a:ext cx="766167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图片 3" descr="3896e60656130bde216a5d9f9217dcc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0738" y="594123"/>
            <a:ext cx="2494360" cy="427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图片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40000">
            <a:off x="950119" y="1026319"/>
            <a:ext cx="4548188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2" descr="6ccb8bc6dbe83c6ae811819d70909b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6" y="2396729"/>
            <a:ext cx="9164241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0" name="Picture 2" descr="C:\Documents and Settings\Administrator\桌面\新建文件夹 (2)\2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5287" y="-204787"/>
            <a:ext cx="766167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图片 3" descr="3896e60656130bde216a5d9f9217dcc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0738" y="594123"/>
            <a:ext cx="2494360" cy="427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图片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80000">
            <a:off x="1038225" y="952500"/>
            <a:ext cx="4319588" cy="323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2" descr="6ccb8bc6dbe83c6ae811819d70909b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6" y="2396729"/>
            <a:ext cx="9164241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4" name="Picture 2" descr="C:\Documents and Settings\Administrator\桌面\新建文件夹 (2)\2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5287" y="-204787"/>
            <a:ext cx="766167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图片 3" descr="3896e60656130bde216a5d9f9217dcc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0738" y="594123"/>
            <a:ext cx="2494360" cy="427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图片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80000">
            <a:off x="906066" y="983457"/>
            <a:ext cx="4587478" cy="306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2" descr="6ccb8bc6dbe83c6ae811819d70909b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6" y="2396729"/>
            <a:ext cx="9164241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8" name="图片 3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3840" y="-16668"/>
            <a:ext cx="1564481" cy="2821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图片 1" descr="96570779758b05ba99e4c0bb2c838ec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07331" y="-76200"/>
            <a:ext cx="5295900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图片 5" descr="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60000">
            <a:off x="2081215" y="845345"/>
            <a:ext cx="2371725" cy="2612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图片 6" descr="8"/>
          <p:cNvPicPr>
            <a:picLocks noChangeAspect="1" noChangeArrowheads="1"/>
          </p:cNvPicPr>
          <p:nvPr/>
        </p:nvPicPr>
        <p:blipFill>
          <a:blip r:embed="rId6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1958" y="1559720"/>
            <a:ext cx="2428875" cy="2478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图片 7" descr="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20000">
            <a:off x="6074569" y="2032398"/>
            <a:ext cx="2177654" cy="257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1" descr="9780f5b994b7d5ce68cc11c46cb6a5c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7" y="2911080"/>
            <a:ext cx="9134475" cy="225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d002724acca07695c7c82da09b0dcfb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80000">
            <a:off x="834629" y="3099197"/>
            <a:ext cx="2858690" cy="206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 descr="dd2fa15830b53acb0d7380b2390f694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6181" y="155973"/>
            <a:ext cx="1309688" cy="130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矩形 259"/>
          <p:cNvSpPr>
            <a:spLocks noChangeArrowheads="1"/>
          </p:cNvSpPr>
          <p:nvPr/>
        </p:nvSpPr>
        <p:spPr bwMode="auto">
          <a:xfrm>
            <a:off x="1641874" y="1321595"/>
            <a:ext cx="5785247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fontAlgn="auto">
              <a:spcAft>
                <a:spcPts val="0"/>
              </a:spcAft>
              <a:buNone/>
              <a:defRPr/>
            </a:pPr>
            <a:r>
              <a:rPr lang="zh-CN" altLang="en-US" sz="4500" b="1" cap="all" dirty="0">
                <a:solidFill>
                  <a:srgbClr val="087C7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小朋友，再见！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69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675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图片 3" descr="6ccb8bc6dbe83c6ae811819d70909b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6" y="2396729"/>
            <a:ext cx="9164241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图片 7" descr="dd2fa15830b53acb0d7380b2390f694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9007" y="564358"/>
            <a:ext cx="1326356" cy="1326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图片 8" descr="8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7" y="2466975"/>
            <a:ext cx="2300288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图片 9" descr="00e324e51458e0df863503b6de7fdd6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9755" y="3237311"/>
            <a:ext cx="1776413" cy="177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图片 10" descr="d3c2b902d6216bca66926d9148519ec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596" y="367904"/>
            <a:ext cx="1304925" cy="86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2"/>
          <p:cNvSpPr txBox="1"/>
          <p:nvPr/>
        </p:nvSpPr>
        <p:spPr>
          <a:xfrm>
            <a:off x="2926556" y="829867"/>
            <a:ext cx="4125516" cy="912501"/>
          </a:xfrm>
          <a:prstGeom prst="rect">
            <a:avLst/>
          </a:prstGeom>
          <a:noFill/>
        </p:spPr>
        <p:txBody>
          <a:bodyPr lIns="91386" tIns="45692" rIns="91386" bIns="45692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100" b="1" dirty="0">
                <a:solidFill>
                  <a:srgbClr val="087C7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 爱 学 语 文 。</a:t>
            </a:r>
          </a:p>
        </p:txBody>
      </p:sp>
      <p:pic>
        <p:nvPicPr>
          <p:cNvPr id="5127" name="图片 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8384" y="2187180"/>
            <a:ext cx="1684735" cy="236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图片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9562" y="2187179"/>
            <a:ext cx="1663304" cy="235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图片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649" y="2187178"/>
            <a:ext cx="1713309" cy="2384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2" descr="6ccb8bc6dbe83c6ae811819d70909b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6" y="2396729"/>
            <a:ext cx="9164241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图片 5" descr="fea86d8a7a5f719db9271470dca6037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5339" y="529829"/>
            <a:ext cx="4348163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1087068" y="1288882"/>
            <a:ext cx="6521657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solidFill>
                  <a:srgbClr val="087C78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板块一  浏览语文书，初知语文是什么</a:t>
            </a:r>
          </a:p>
        </p:txBody>
      </p:sp>
      <p:pic>
        <p:nvPicPr>
          <p:cNvPr id="6148" name="图片 3" descr="972af831d14bd0757f08b3b1b421f05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1" y="2874170"/>
            <a:ext cx="1916906" cy="1807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图片 2" descr="6ccb8bc6dbe83c6ae811819d70909b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2396729"/>
            <a:ext cx="91630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图片 3" descr="3e4877cf0b8ecdd527be0f0ffb10d6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892969"/>
            <a:ext cx="1990725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组合 52"/>
          <p:cNvGrpSpPr>
            <a:grpSpLocks/>
          </p:cNvGrpSpPr>
          <p:nvPr/>
        </p:nvGrpSpPr>
        <p:grpSpPr bwMode="auto">
          <a:xfrm>
            <a:off x="641747" y="234555"/>
            <a:ext cx="1813322" cy="376565"/>
            <a:chOff x="6009180" y="1074340"/>
            <a:chExt cx="2422720" cy="502544"/>
          </a:xfrm>
        </p:grpSpPr>
        <p:sp>
          <p:nvSpPr>
            <p:cNvPr id="54" name="矩形 53"/>
            <p:cNvSpPr/>
            <p:nvPr/>
          </p:nvSpPr>
          <p:spPr>
            <a:xfrm>
              <a:off x="6009180" y="1074340"/>
              <a:ext cx="2422720" cy="502108"/>
            </a:xfrm>
            <a:prstGeom prst="rect">
              <a:avLst/>
            </a:prstGeom>
            <a:solidFill>
              <a:srgbClr val="087C78">
                <a:alpha val="70000"/>
              </a:srgbClr>
            </a:solidFill>
            <a:ln>
              <a:noFill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241430" y="1104530"/>
              <a:ext cx="2028636" cy="4723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认 识 语 文 书</a:t>
              </a:r>
            </a:p>
          </p:txBody>
        </p:sp>
      </p:grpSp>
      <p:pic>
        <p:nvPicPr>
          <p:cNvPr id="7174" name="图片 5" descr="f692c69e7bf46121578d9e73fb31f09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3734" y="389335"/>
            <a:ext cx="1689497" cy="1451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5" name="组合 4"/>
          <p:cNvGrpSpPr>
            <a:grpSpLocks/>
          </p:cNvGrpSpPr>
          <p:nvPr/>
        </p:nvGrpSpPr>
        <p:grpSpPr bwMode="auto">
          <a:xfrm>
            <a:off x="1104902" y="892970"/>
            <a:ext cx="2005013" cy="1792734"/>
            <a:chOff x="3414" y="1433"/>
            <a:chExt cx="4348" cy="4095"/>
          </a:xfrm>
        </p:grpSpPr>
        <p:sp>
          <p:nvSpPr>
            <p:cNvPr id="48" name="矩形 47"/>
            <p:cNvSpPr/>
            <p:nvPr/>
          </p:nvSpPr>
          <p:spPr>
            <a:xfrm>
              <a:off x="3414" y="2069"/>
              <a:ext cx="2166" cy="1526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5596" y="3010"/>
              <a:ext cx="2166" cy="1523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4253" y="2823"/>
              <a:ext cx="2879" cy="1898"/>
            </a:xfrm>
            <a:prstGeom prst="rect">
              <a:avLst/>
            </a:prstGeom>
            <a:solidFill>
              <a:srgbClr val="D0FEF1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87C7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fengmian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708" y="1433"/>
              <a:ext cx="1606" cy="19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900" b="1" dirty="0">
                  <a:solidFill>
                    <a:srgbClr val="087C7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封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5877" y="3595"/>
              <a:ext cx="1606" cy="19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900" b="1" dirty="0">
                  <a:solidFill>
                    <a:srgbClr val="087C7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面</a:t>
              </a:r>
            </a:p>
          </p:txBody>
        </p:sp>
      </p:grpSp>
      <p:pic>
        <p:nvPicPr>
          <p:cNvPr id="7181" name="图片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6366" y="706042"/>
            <a:ext cx="2732484" cy="38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图片 2" descr="6ccb8bc6dbe83c6ae811819d70909b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2381250"/>
            <a:ext cx="91630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图片 3" descr="3e4877cf0b8ecdd527be0f0ffb10d6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741761"/>
            <a:ext cx="2021681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组合 52"/>
          <p:cNvGrpSpPr>
            <a:grpSpLocks/>
          </p:cNvGrpSpPr>
          <p:nvPr/>
        </p:nvGrpSpPr>
        <p:grpSpPr bwMode="auto">
          <a:xfrm>
            <a:off x="641747" y="234555"/>
            <a:ext cx="1813322" cy="376565"/>
            <a:chOff x="6009180" y="1074340"/>
            <a:chExt cx="2422720" cy="502544"/>
          </a:xfrm>
        </p:grpSpPr>
        <p:sp>
          <p:nvSpPr>
            <p:cNvPr id="54" name="矩形 53"/>
            <p:cNvSpPr/>
            <p:nvPr/>
          </p:nvSpPr>
          <p:spPr>
            <a:xfrm>
              <a:off x="6009180" y="1074340"/>
              <a:ext cx="2422720" cy="502108"/>
            </a:xfrm>
            <a:prstGeom prst="rect">
              <a:avLst/>
            </a:prstGeom>
            <a:solidFill>
              <a:srgbClr val="087C78">
                <a:alpha val="70000"/>
              </a:srgbClr>
            </a:solidFill>
            <a:ln>
              <a:noFill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241430" y="1104530"/>
              <a:ext cx="2028636" cy="4723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认 识 语 文 书</a:t>
              </a:r>
            </a:p>
          </p:txBody>
        </p:sp>
      </p:grpSp>
      <p:grpSp>
        <p:nvGrpSpPr>
          <p:cNvPr id="8198" name="组合 4"/>
          <p:cNvGrpSpPr>
            <a:grpSpLocks/>
          </p:cNvGrpSpPr>
          <p:nvPr/>
        </p:nvGrpSpPr>
        <p:grpSpPr bwMode="auto">
          <a:xfrm>
            <a:off x="1104902" y="892970"/>
            <a:ext cx="2005013" cy="1792734"/>
            <a:chOff x="3414" y="1433"/>
            <a:chExt cx="4347" cy="4095"/>
          </a:xfrm>
        </p:grpSpPr>
        <p:sp>
          <p:nvSpPr>
            <p:cNvPr id="48" name="矩形 47"/>
            <p:cNvSpPr/>
            <p:nvPr/>
          </p:nvSpPr>
          <p:spPr>
            <a:xfrm>
              <a:off x="3414" y="2069"/>
              <a:ext cx="2166" cy="1526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5595" y="3010"/>
              <a:ext cx="2166" cy="1523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4253" y="2823"/>
              <a:ext cx="2878" cy="1055"/>
            </a:xfrm>
            <a:prstGeom prst="rect">
              <a:avLst/>
            </a:prstGeom>
            <a:solidFill>
              <a:srgbClr val="D0FEF1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87C7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   mulu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708" y="1433"/>
              <a:ext cx="1606" cy="19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900" b="1" dirty="0">
                  <a:solidFill>
                    <a:srgbClr val="087C7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5879" y="3595"/>
              <a:ext cx="1606" cy="19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900" b="1" dirty="0">
                  <a:solidFill>
                    <a:srgbClr val="087C7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</a:p>
          </p:txBody>
        </p:sp>
      </p:grpSp>
      <p:pic>
        <p:nvPicPr>
          <p:cNvPr id="8204" name="图片 7" descr="IMG_5384"/>
          <p:cNvPicPr>
            <a:picLocks noChangeAspect="1" noChangeArrowheads="1"/>
          </p:cNvPicPr>
          <p:nvPr/>
        </p:nvPicPr>
        <p:blipFill>
          <a:blip r:embed="rId4" cstate="email">
            <a:lum brigh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440000">
            <a:off x="3168256" y="819151"/>
            <a:ext cx="5149453" cy="369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2" descr="6ccb8bc6dbe83c6ae811819d70909b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2381250"/>
            <a:ext cx="91630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图片 3" descr="3e4877cf0b8ecdd527be0f0ffb10d6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741761"/>
            <a:ext cx="2021681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组合 52"/>
          <p:cNvGrpSpPr>
            <a:grpSpLocks/>
          </p:cNvGrpSpPr>
          <p:nvPr/>
        </p:nvGrpSpPr>
        <p:grpSpPr bwMode="auto">
          <a:xfrm>
            <a:off x="641747" y="234555"/>
            <a:ext cx="1813322" cy="376565"/>
            <a:chOff x="6009180" y="1074340"/>
            <a:chExt cx="2422720" cy="502544"/>
          </a:xfrm>
        </p:grpSpPr>
        <p:sp>
          <p:nvSpPr>
            <p:cNvPr id="54" name="矩形 53"/>
            <p:cNvSpPr/>
            <p:nvPr/>
          </p:nvSpPr>
          <p:spPr>
            <a:xfrm>
              <a:off x="6009180" y="1074340"/>
              <a:ext cx="2422720" cy="502108"/>
            </a:xfrm>
            <a:prstGeom prst="rect">
              <a:avLst/>
            </a:prstGeom>
            <a:solidFill>
              <a:srgbClr val="087C78">
                <a:alpha val="70000"/>
              </a:srgbClr>
            </a:solidFill>
            <a:ln>
              <a:noFill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241430" y="1104530"/>
              <a:ext cx="2028636" cy="4723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认 识 语 文 书</a:t>
              </a:r>
            </a:p>
          </p:txBody>
        </p:sp>
      </p:grpSp>
      <p:grpSp>
        <p:nvGrpSpPr>
          <p:cNvPr id="9222" name="组合 4"/>
          <p:cNvGrpSpPr>
            <a:grpSpLocks/>
          </p:cNvGrpSpPr>
          <p:nvPr/>
        </p:nvGrpSpPr>
        <p:grpSpPr bwMode="auto">
          <a:xfrm>
            <a:off x="1104902" y="892970"/>
            <a:ext cx="2005013" cy="1792734"/>
            <a:chOff x="3414" y="1433"/>
            <a:chExt cx="4347" cy="4095"/>
          </a:xfrm>
        </p:grpSpPr>
        <p:sp>
          <p:nvSpPr>
            <p:cNvPr id="48" name="矩形 47"/>
            <p:cNvSpPr/>
            <p:nvPr/>
          </p:nvSpPr>
          <p:spPr>
            <a:xfrm>
              <a:off x="3414" y="2069"/>
              <a:ext cx="2166" cy="1526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5595" y="3010"/>
              <a:ext cx="2166" cy="1523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4253" y="2823"/>
              <a:ext cx="2878" cy="1055"/>
            </a:xfrm>
            <a:prstGeom prst="rect">
              <a:avLst/>
            </a:prstGeom>
            <a:solidFill>
              <a:srgbClr val="D0FEF1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87C7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   neiye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708" y="1433"/>
              <a:ext cx="1606" cy="19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900" b="1" dirty="0">
                  <a:solidFill>
                    <a:srgbClr val="087C7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内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5879" y="3595"/>
              <a:ext cx="1606" cy="19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900" b="1" dirty="0">
                  <a:solidFill>
                    <a:srgbClr val="087C7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页</a:t>
              </a:r>
            </a:p>
          </p:txBody>
        </p:sp>
      </p:grpSp>
      <p:pic>
        <p:nvPicPr>
          <p:cNvPr id="9228" name="图片 1" descr="076D426B7CB0407328B2A6B8138399BF"/>
          <p:cNvPicPr>
            <a:picLocks noChangeAspect="1" noChangeArrowheads="1"/>
          </p:cNvPicPr>
          <p:nvPr/>
        </p:nvPicPr>
        <p:blipFill>
          <a:blip r:embed="rId4" cstate="email"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973" y="528639"/>
            <a:ext cx="5588794" cy="407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图片 3" descr="6ccb8bc6dbe83c6ae811819d70909b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6" y="2396729"/>
            <a:ext cx="9164241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图片 7" descr="dd2fa15830b53acb0d7380b2390f694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9007" y="564358"/>
            <a:ext cx="1326356" cy="1326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图片 8" descr="8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7" y="2466975"/>
            <a:ext cx="2300288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图片 9" descr="00e324e51458e0df863503b6de7fdd6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9755" y="3237311"/>
            <a:ext cx="1776413" cy="177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图片 10" descr="d3c2b902d6216bca66926d9148519ec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596" y="367904"/>
            <a:ext cx="1304925" cy="86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2"/>
          <p:cNvSpPr txBox="1"/>
          <p:nvPr/>
        </p:nvSpPr>
        <p:spPr>
          <a:xfrm>
            <a:off x="2926556" y="829867"/>
            <a:ext cx="4125516" cy="912501"/>
          </a:xfrm>
          <a:prstGeom prst="rect">
            <a:avLst/>
          </a:prstGeom>
          <a:noFill/>
        </p:spPr>
        <p:txBody>
          <a:bodyPr lIns="91386" tIns="45692" rIns="91386" bIns="45692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100" b="1" dirty="0">
                <a:solidFill>
                  <a:srgbClr val="087C7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 爱 学 语 文 。</a:t>
            </a:r>
          </a:p>
        </p:txBody>
      </p:sp>
      <p:pic>
        <p:nvPicPr>
          <p:cNvPr id="10247" name="图片 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8384" y="2187180"/>
            <a:ext cx="1684735" cy="236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图片 4" descr="IMG_5384"/>
          <p:cNvPicPr>
            <a:picLocks noChangeAspect="1" noChangeArrowheads="1"/>
          </p:cNvPicPr>
          <p:nvPr/>
        </p:nvPicPr>
        <p:blipFill>
          <a:blip r:embed="rId8" cstate="email">
            <a:lum brigh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3606" y="2212183"/>
            <a:ext cx="3225403" cy="2318147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2" descr="6ccb8bc6dbe83c6ae811819d70909b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6" y="2396729"/>
            <a:ext cx="9164241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图片 5" descr="fea86d8a7a5f719db9271470dca6037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5339" y="529829"/>
            <a:ext cx="4348163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766254" y="1165534"/>
            <a:ext cx="7291099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solidFill>
                  <a:srgbClr val="087C78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板块二  看图读词，了解学语文有趣又有用</a:t>
            </a:r>
          </a:p>
        </p:txBody>
      </p:sp>
      <p:pic>
        <p:nvPicPr>
          <p:cNvPr id="11268" name="图片 4" descr="E:\素材\卡通\e99bc80b3df8c3666622b427d0046eb1.pnge99bc80b3df8c3666622b427d0046eb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76" y="2603898"/>
            <a:ext cx="2074069" cy="1956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第一PPT模板网-WWW.1PPT.CO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324</Words>
  <Application>Microsoft Office PowerPoint</Application>
  <PresentationFormat>全屏显示(16:9)</PresentationFormat>
  <Paragraphs>60</Paragraphs>
  <Slides>26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仿宋</vt:lpstr>
      <vt:lpstr>黑体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优品PPT</dc:creator>
  <cp:keywords>https:/www.ypppt.com</cp:keywords>
  <cp:lastModifiedBy>kan</cp:lastModifiedBy>
  <cp:revision>27</cp:revision>
  <dcterms:created xsi:type="dcterms:W3CDTF">2017-05-11T02:39:00Z</dcterms:created>
  <dcterms:modified xsi:type="dcterms:W3CDTF">2021-02-19T12:02:34Z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