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sldIdLst>
    <p:sldId id="290" r:id="rId3"/>
    <p:sldId id="258" r:id="rId4"/>
    <p:sldId id="259" r:id="rId5"/>
    <p:sldId id="291" r:id="rId6"/>
    <p:sldId id="261" r:id="rId7"/>
    <p:sldId id="265" r:id="rId8"/>
    <p:sldId id="266" r:id="rId9"/>
    <p:sldId id="267" r:id="rId10"/>
    <p:sldId id="280" r:id="rId11"/>
    <p:sldId id="262" r:id="rId12"/>
    <p:sldId id="268" r:id="rId13"/>
    <p:sldId id="269" r:id="rId14"/>
    <p:sldId id="281" r:id="rId15"/>
    <p:sldId id="270" r:id="rId16"/>
    <p:sldId id="271" r:id="rId17"/>
    <p:sldId id="263" r:id="rId18"/>
    <p:sldId id="272" r:id="rId19"/>
    <p:sldId id="273" r:id="rId20"/>
    <p:sldId id="275" r:id="rId21"/>
    <p:sldId id="274" r:id="rId22"/>
    <p:sldId id="264" r:id="rId23"/>
    <p:sldId id="276" r:id="rId24"/>
    <p:sldId id="277" r:id="rId25"/>
    <p:sldId id="278" r:id="rId26"/>
    <p:sldId id="279" r:id="rId27"/>
    <p:sldId id="282" r:id="rId28"/>
    <p:sldId id="283" r:id="rId29"/>
    <p:sldId id="286" r:id="rId30"/>
    <p:sldId id="284" r:id="rId31"/>
    <p:sldId id="285" r:id="rId32"/>
    <p:sldId id="289" r:id="rId33"/>
    <p:sldId id="288" r:id="rId34"/>
    <p:sldId id="292" r:id="rId35"/>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14">
          <p15:clr>
            <a:srgbClr val="A4A3A4"/>
          </p15:clr>
        </p15:guide>
        <p15:guide id="2" pos="767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7D6E"/>
    <a:srgbClr val="F6A514"/>
    <a:srgbClr val="43BAB3"/>
    <a:srgbClr val="00A2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howGuides="1">
      <p:cViewPr varScale="1">
        <p:scale>
          <a:sx n="108" d="100"/>
          <a:sy n="108" d="100"/>
        </p:scale>
        <p:origin x="678" y="114"/>
      </p:cViewPr>
      <p:guideLst>
        <p:guide orient="horz" pos="2614"/>
        <p:guide pos="767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CCE020-C9B0-4880-A17E-83D4D8D22FC6}" type="datetimeFigureOut">
              <a:rPr lang="zh-CN" altLang="en-US" smtClean="0"/>
              <a:t>2022/5/27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4C94D1-D096-481E-8CB4-37A9AAE7EA12}" type="slidenum">
              <a:rPr lang="zh-CN" altLang="en-US" smtClean="0"/>
              <a:t>‹#›</a:t>
            </a:fld>
            <a:endParaRPr lang="zh-CN" altLang="en-US"/>
          </a:p>
        </p:txBody>
      </p:sp>
    </p:spTree>
    <p:extLst>
      <p:ext uri="{BB962C8B-B14F-4D97-AF65-F5344CB8AC3E}">
        <p14:creationId xmlns:p14="http://schemas.microsoft.com/office/powerpoint/2010/main" val="2841623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a:t>
            </a:fld>
            <a:endParaRPr lang="zh-CN" altLang="en-US"/>
          </a:p>
        </p:txBody>
      </p:sp>
    </p:spTree>
    <p:extLst>
      <p:ext uri="{BB962C8B-B14F-4D97-AF65-F5344CB8AC3E}">
        <p14:creationId xmlns:p14="http://schemas.microsoft.com/office/powerpoint/2010/main" val="24374841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10</a:t>
            </a:fld>
            <a:endParaRPr lang="zh-CN" altLang="en-US"/>
          </a:p>
        </p:txBody>
      </p:sp>
    </p:spTree>
    <p:extLst>
      <p:ext uri="{BB962C8B-B14F-4D97-AF65-F5344CB8AC3E}">
        <p14:creationId xmlns:p14="http://schemas.microsoft.com/office/powerpoint/2010/main" val="4047705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11</a:t>
            </a:fld>
            <a:endParaRPr lang="zh-CN" altLang="en-US"/>
          </a:p>
        </p:txBody>
      </p:sp>
    </p:spTree>
    <p:extLst>
      <p:ext uri="{BB962C8B-B14F-4D97-AF65-F5344CB8AC3E}">
        <p14:creationId xmlns:p14="http://schemas.microsoft.com/office/powerpoint/2010/main" val="2220177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12</a:t>
            </a:fld>
            <a:endParaRPr lang="zh-CN" altLang="en-US"/>
          </a:p>
        </p:txBody>
      </p:sp>
    </p:spTree>
    <p:extLst>
      <p:ext uri="{BB962C8B-B14F-4D97-AF65-F5344CB8AC3E}">
        <p14:creationId xmlns:p14="http://schemas.microsoft.com/office/powerpoint/2010/main" val="4040202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13</a:t>
            </a:fld>
            <a:endParaRPr lang="zh-CN" altLang="en-US"/>
          </a:p>
        </p:txBody>
      </p:sp>
    </p:spTree>
    <p:extLst>
      <p:ext uri="{BB962C8B-B14F-4D97-AF65-F5344CB8AC3E}">
        <p14:creationId xmlns:p14="http://schemas.microsoft.com/office/powerpoint/2010/main" val="25626912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14</a:t>
            </a:fld>
            <a:endParaRPr lang="zh-CN" altLang="en-US"/>
          </a:p>
        </p:txBody>
      </p:sp>
    </p:spTree>
    <p:extLst>
      <p:ext uri="{BB962C8B-B14F-4D97-AF65-F5344CB8AC3E}">
        <p14:creationId xmlns:p14="http://schemas.microsoft.com/office/powerpoint/2010/main" val="41078553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15</a:t>
            </a:fld>
            <a:endParaRPr lang="zh-CN" altLang="en-US"/>
          </a:p>
        </p:txBody>
      </p:sp>
    </p:spTree>
    <p:extLst>
      <p:ext uri="{BB962C8B-B14F-4D97-AF65-F5344CB8AC3E}">
        <p14:creationId xmlns:p14="http://schemas.microsoft.com/office/powerpoint/2010/main" val="374197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16</a:t>
            </a:fld>
            <a:endParaRPr lang="zh-CN" altLang="en-US"/>
          </a:p>
        </p:txBody>
      </p:sp>
    </p:spTree>
    <p:extLst>
      <p:ext uri="{BB962C8B-B14F-4D97-AF65-F5344CB8AC3E}">
        <p14:creationId xmlns:p14="http://schemas.microsoft.com/office/powerpoint/2010/main" val="9797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17</a:t>
            </a:fld>
            <a:endParaRPr lang="zh-CN" altLang="en-US"/>
          </a:p>
        </p:txBody>
      </p:sp>
    </p:spTree>
    <p:extLst>
      <p:ext uri="{BB962C8B-B14F-4D97-AF65-F5344CB8AC3E}">
        <p14:creationId xmlns:p14="http://schemas.microsoft.com/office/powerpoint/2010/main" val="28690220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18</a:t>
            </a:fld>
            <a:endParaRPr lang="zh-CN" altLang="en-US"/>
          </a:p>
        </p:txBody>
      </p:sp>
    </p:spTree>
    <p:extLst>
      <p:ext uri="{BB962C8B-B14F-4D97-AF65-F5344CB8AC3E}">
        <p14:creationId xmlns:p14="http://schemas.microsoft.com/office/powerpoint/2010/main" val="2714242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19</a:t>
            </a:fld>
            <a:endParaRPr lang="zh-CN" altLang="en-US"/>
          </a:p>
        </p:txBody>
      </p:sp>
    </p:spTree>
    <p:extLst>
      <p:ext uri="{BB962C8B-B14F-4D97-AF65-F5344CB8AC3E}">
        <p14:creationId xmlns:p14="http://schemas.microsoft.com/office/powerpoint/2010/main" val="181148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a:t>
            </a:fld>
            <a:endParaRPr lang="zh-CN" altLang="en-US"/>
          </a:p>
        </p:txBody>
      </p:sp>
    </p:spTree>
    <p:extLst>
      <p:ext uri="{BB962C8B-B14F-4D97-AF65-F5344CB8AC3E}">
        <p14:creationId xmlns:p14="http://schemas.microsoft.com/office/powerpoint/2010/main" val="34780503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20</a:t>
            </a:fld>
            <a:endParaRPr lang="zh-CN" altLang="en-US"/>
          </a:p>
        </p:txBody>
      </p:sp>
    </p:spTree>
    <p:extLst>
      <p:ext uri="{BB962C8B-B14F-4D97-AF65-F5344CB8AC3E}">
        <p14:creationId xmlns:p14="http://schemas.microsoft.com/office/powerpoint/2010/main" val="3457296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21</a:t>
            </a:fld>
            <a:endParaRPr lang="zh-CN" altLang="en-US"/>
          </a:p>
        </p:txBody>
      </p:sp>
    </p:spTree>
    <p:extLst>
      <p:ext uri="{BB962C8B-B14F-4D97-AF65-F5344CB8AC3E}">
        <p14:creationId xmlns:p14="http://schemas.microsoft.com/office/powerpoint/2010/main" val="33568487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22</a:t>
            </a:fld>
            <a:endParaRPr lang="zh-CN" altLang="en-US"/>
          </a:p>
        </p:txBody>
      </p:sp>
    </p:spTree>
    <p:extLst>
      <p:ext uri="{BB962C8B-B14F-4D97-AF65-F5344CB8AC3E}">
        <p14:creationId xmlns:p14="http://schemas.microsoft.com/office/powerpoint/2010/main" val="23466630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23</a:t>
            </a:fld>
            <a:endParaRPr lang="zh-CN" altLang="en-US"/>
          </a:p>
        </p:txBody>
      </p:sp>
    </p:spTree>
    <p:extLst>
      <p:ext uri="{BB962C8B-B14F-4D97-AF65-F5344CB8AC3E}">
        <p14:creationId xmlns:p14="http://schemas.microsoft.com/office/powerpoint/2010/main" val="26287404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24</a:t>
            </a:fld>
            <a:endParaRPr lang="zh-CN" altLang="en-US"/>
          </a:p>
        </p:txBody>
      </p:sp>
    </p:spTree>
    <p:extLst>
      <p:ext uri="{BB962C8B-B14F-4D97-AF65-F5344CB8AC3E}">
        <p14:creationId xmlns:p14="http://schemas.microsoft.com/office/powerpoint/2010/main" val="25894336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25</a:t>
            </a:fld>
            <a:endParaRPr lang="zh-CN" altLang="en-US"/>
          </a:p>
        </p:txBody>
      </p:sp>
    </p:spTree>
    <p:extLst>
      <p:ext uri="{BB962C8B-B14F-4D97-AF65-F5344CB8AC3E}">
        <p14:creationId xmlns:p14="http://schemas.microsoft.com/office/powerpoint/2010/main" val="8930688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26</a:t>
            </a:fld>
            <a:endParaRPr lang="zh-CN" altLang="en-US"/>
          </a:p>
        </p:txBody>
      </p:sp>
    </p:spTree>
    <p:extLst>
      <p:ext uri="{BB962C8B-B14F-4D97-AF65-F5344CB8AC3E}">
        <p14:creationId xmlns:p14="http://schemas.microsoft.com/office/powerpoint/2010/main" val="23766435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27</a:t>
            </a:fld>
            <a:endParaRPr lang="zh-CN" altLang="en-US"/>
          </a:p>
        </p:txBody>
      </p:sp>
    </p:spTree>
    <p:extLst>
      <p:ext uri="{BB962C8B-B14F-4D97-AF65-F5344CB8AC3E}">
        <p14:creationId xmlns:p14="http://schemas.microsoft.com/office/powerpoint/2010/main" val="13610117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28</a:t>
            </a:fld>
            <a:endParaRPr lang="zh-CN" altLang="en-US"/>
          </a:p>
        </p:txBody>
      </p:sp>
    </p:spTree>
    <p:extLst>
      <p:ext uri="{BB962C8B-B14F-4D97-AF65-F5344CB8AC3E}">
        <p14:creationId xmlns:p14="http://schemas.microsoft.com/office/powerpoint/2010/main" val="25211452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29</a:t>
            </a:fld>
            <a:endParaRPr lang="zh-CN" altLang="en-US"/>
          </a:p>
        </p:txBody>
      </p:sp>
    </p:spTree>
    <p:extLst>
      <p:ext uri="{BB962C8B-B14F-4D97-AF65-F5344CB8AC3E}">
        <p14:creationId xmlns:p14="http://schemas.microsoft.com/office/powerpoint/2010/main" val="244424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3</a:t>
            </a:fld>
            <a:endParaRPr lang="zh-CN" altLang="en-US"/>
          </a:p>
        </p:txBody>
      </p:sp>
    </p:spTree>
    <p:extLst>
      <p:ext uri="{BB962C8B-B14F-4D97-AF65-F5344CB8AC3E}">
        <p14:creationId xmlns:p14="http://schemas.microsoft.com/office/powerpoint/2010/main" val="25128092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30</a:t>
            </a:fld>
            <a:endParaRPr lang="zh-CN" altLang="en-US"/>
          </a:p>
        </p:txBody>
      </p:sp>
    </p:spTree>
    <p:extLst>
      <p:ext uri="{BB962C8B-B14F-4D97-AF65-F5344CB8AC3E}">
        <p14:creationId xmlns:p14="http://schemas.microsoft.com/office/powerpoint/2010/main" val="40254099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31</a:t>
            </a:fld>
            <a:endParaRPr lang="zh-CN" altLang="en-US"/>
          </a:p>
        </p:txBody>
      </p:sp>
    </p:spTree>
    <p:extLst>
      <p:ext uri="{BB962C8B-B14F-4D97-AF65-F5344CB8AC3E}">
        <p14:creationId xmlns:p14="http://schemas.microsoft.com/office/powerpoint/2010/main" val="16880145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32</a:t>
            </a:fld>
            <a:endParaRPr lang="zh-CN" altLang="en-US"/>
          </a:p>
        </p:txBody>
      </p:sp>
    </p:spTree>
    <p:extLst>
      <p:ext uri="{BB962C8B-B14F-4D97-AF65-F5344CB8AC3E}">
        <p14:creationId xmlns:p14="http://schemas.microsoft.com/office/powerpoint/2010/main" val="33477544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14210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4</a:t>
            </a:fld>
            <a:endParaRPr lang="zh-CN" altLang="en-US"/>
          </a:p>
        </p:txBody>
      </p:sp>
    </p:spTree>
    <p:extLst>
      <p:ext uri="{BB962C8B-B14F-4D97-AF65-F5344CB8AC3E}">
        <p14:creationId xmlns:p14="http://schemas.microsoft.com/office/powerpoint/2010/main" val="662164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5</a:t>
            </a:fld>
            <a:endParaRPr lang="zh-CN" altLang="en-US"/>
          </a:p>
        </p:txBody>
      </p:sp>
    </p:spTree>
    <p:extLst>
      <p:ext uri="{BB962C8B-B14F-4D97-AF65-F5344CB8AC3E}">
        <p14:creationId xmlns:p14="http://schemas.microsoft.com/office/powerpoint/2010/main" val="215835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6</a:t>
            </a:fld>
            <a:endParaRPr lang="zh-CN" altLang="en-US"/>
          </a:p>
        </p:txBody>
      </p:sp>
    </p:spTree>
    <p:extLst>
      <p:ext uri="{BB962C8B-B14F-4D97-AF65-F5344CB8AC3E}">
        <p14:creationId xmlns:p14="http://schemas.microsoft.com/office/powerpoint/2010/main" val="2227212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7</a:t>
            </a:fld>
            <a:endParaRPr lang="zh-CN" altLang="en-US"/>
          </a:p>
        </p:txBody>
      </p:sp>
    </p:spTree>
    <p:extLst>
      <p:ext uri="{BB962C8B-B14F-4D97-AF65-F5344CB8AC3E}">
        <p14:creationId xmlns:p14="http://schemas.microsoft.com/office/powerpoint/2010/main" val="2715413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8</a:t>
            </a:fld>
            <a:endParaRPr lang="zh-CN" altLang="en-US"/>
          </a:p>
        </p:txBody>
      </p:sp>
    </p:spTree>
    <p:extLst>
      <p:ext uri="{BB962C8B-B14F-4D97-AF65-F5344CB8AC3E}">
        <p14:creationId xmlns:p14="http://schemas.microsoft.com/office/powerpoint/2010/main" val="952282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4C94D1-D096-481E-8CB4-37A9AAE7EA12}" type="slidenum">
              <a:rPr lang="zh-CN" altLang="en-US" smtClean="0"/>
              <a:t>9</a:t>
            </a:fld>
            <a:endParaRPr lang="zh-CN" altLang="en-US"/>
          </a:p>
        </p:txBody>
      </p:sp>
    </p:spTree>
    <p:extLst>
      <p:ext uri="{BB962C8B-B14F-4D97-AF65-F5344CB8AC3E}">
        <p14:creationId xmlns:p14="http://schemas.microsoft.com/office/powerpoint/2010/main" val="2715672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2057179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1226906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84067" y="274639"/>
            <a:ext cx="3655008"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2694" y="274639"/>
            <a:ext cx="10768198"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3039031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363"/>
            <a:ext cx="9142810" cy="2387600"/>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038"/>
            <a:ext cx="9142810" cy="1655762"/>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3413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675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09739"/>
            <a:ext cx="10514231" cy="2852737"/>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89464"/>
            <a:ext cx="10514231" cy="1500187"/>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7559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054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126"/>
            <a:ext cx="10514231"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163"/>
            <a:ext cx="5157116"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075"/>
            <a:ext cx="5157116"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163"/>
            <a:ext cx="5182513"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075"/>
            <a:ext cx="51825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53626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2703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4222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426"/>
            <a:ext cx="617139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1546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529329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426"/>
            <a:ext cx="6171397" cy="4873625"/>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20151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27217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125"/>
            <a:ext cx="2628558"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125"/>
            <a:ext cx="7733293"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601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2314150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2695" y="1600201"/>
            <a:ext cx="721054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26413" y="1600201"/>
            <a:ext cx="721266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2735051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2368682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1418182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3390774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2604328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F22DA63-D22C-4FDE-921E-77ED8ED4D8CB}"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2555191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22DA63-D22C-4FDE-921E-77ED8ED4D8CB}" type="datetimeFigureOut">
              <a:rPr lang="zh-CN" altLang="en-US" smtClean="0"/>
              <a:t>2022/5/27</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93A060-9317-48C5-8479-7F6370A1A124}" type="slidenum">
              <a:rPr lang="zh-CN" altLang="en-US" smtClean="0"/>
              <a:t>‹#›</a:t>
            </a:fld>
            <a:endParaRPr lang="zh-CN" altLang="en-US"/>
          </a:p>
        </p:txBody>
      </p:sp>
    </p:spTree>
    <p:extLst>
      <p:ext uri="{BB962C8B-B14F-4D97-AF65-F5344CB8AC3E}">
        <p14:creationId xmlns:p14="http://schemas.microsoft.com/office/powerpoint/2010/main" val="4236216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126"/>
            <a:ext cx="10514231"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5625"/>
            <a:ext cx="10514231"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6351"/>
            <a:ext cx="274284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6351"/>
            <a:ext cx="41142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6351"/>
            <a:ext cx="274284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4081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3.jpg"/><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jp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1.jp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 name="等腰三角形 11"/>
          <p:cNvSpPr/>
          <p:nvPr/>
        </p:nvSpPr>
        <p:spPr>
          <a:xfrm>
            <a:off x="5233491" y="15240"/>
            <a:ext cx="6984776" cy="6870144"/>
          </a:xfrm>
          <a:prstGeom prst="triangle">
            <a:avLst>
              <a:gd name="adj" fmla="val 100000"/>
            </a:avLst>
          </a:prstGeom>
          <a:blipFill dpi="0" rotWithShape="0">
            <a:blip r:embed="rId4"/>
            <a:srcRect/>
            <a:stretch>
              <a:fillRect l="-1231" r="-519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
          <p:cNvSpPr/>
          <p:nvPr/>
        </p:nvSpPr>
        <p:spPr>
          <a:xfrm rot="2700000">
            <a:off x="8541489" y="-1262284"/>
            <a:ext cx="1152128" cy="531349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0" y="4020339"/>
                </a:lnTo>
                <a:lnTo>
                  <a:pt x="0" y="0"/>
                </a:ln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3"/>
          <p:cNvSpPr/>
          <p:nvPr/>
        </p:nvSpPr>
        <p:spPr>
          <a:xfrm rot="13545224" flipH="1">
            <a:off x="1410690" y="4376935"/>
            <a:ext cx="459330" cy="339268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3"/>
          <p:cNvSpPr/>
          <p:nvPr/>
        </p:nvSpPr>
        <p:spPr>
          <a:xfrm rot="2700000">
            <a:off x="11067994" y="-470089"/>
            <a:ext cx="227310" cy="209665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3"/>
          <p:cNvSpPr/>
          <p:nvPr/>
        </p:nvSpPr>
        <p:spPr>
          <a:xfrm rot="13545224" flipH="1">
            <a:off x="742641" y="3213165"/>
            <a:ext cx="574416" cy="424272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3"/>
          <p:cNvSpPr/>
          <p:nvPr/>
        </p:nvSpPr>
        <p:spPr>
          <a:xfrm rot="13545224" flipH="1">
            <a:off x="383959" y="5542200"/>
            <a:ext cx="275040" cy="2031488"/>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3"/>
          <p:cNvSpPr/>
          <p:nvPr/>
        </p:nvSpPr>
        <p:spPr>
          <a:xfrm rot="13545224" flipH="1">
            <a:off x="68823" y="4546772"/>
            <a:ext cx="148703" cy="109834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7"/>
          <p:cNvSpPr>
            <a:spLocks noChangeArrowheads="1"/>
          </p:cNvSpPr>
          <p:nvPr/>
        </p:nvSpPr>
        <p:spPr bwMode="auto">
          <a:xfrm>
            <a:off x="478582" y="836713"/>
            <a:ext cx="5581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smtClean="0">
                <a:solidFill>
                  <a:srgbClr val="00A2A4"/>
                </a:solidFill>
                <a:latin typeface="Impact MT Std" pitchFamily="34" charset="0"/>
                <a:ea typeface="微软雅黑" pitchFamily="34" charset="-122"/>
                <a:sym typeface="微软雅黑" pitchFamily="34" charset="-122"/>
              </a:rPr>
              <a:t>2</a:t>
            </a:r>
            <a:endParaRPr lang="zh-CN" altLang="en-US" sz="6600" b="1" dirty="0">
              <a:solidFill>
                <a:srgbClr val="00A2A4"/>
              </a:solidFill>
              <a:latin typeface="Impact MT Std" pitchFamily="34" charset="0"/>
              <a:ea typeface="微软雅黑" pitchFamily="34" charset="-122"/>
              <a:sym typeface="微软雅黑" pitchFamily="34" charset="-122"/>
            </a:endParaRPr>
          </a:p>
        </p:txBody>
      </p:sp>
      <p:sp>
        <p:nvSpPr>
          <p:cNvPr id="24" name="TextBox 7"/>
          <p:cNvSpPr>
            <a:spLocks noChangeArrowheads="1"/>
          </p:cNvSpPr>
          <p:nvPr/>
        </p:nvSpPr>
        <p:spPr bwMode="auto">
          <a:xfrm>
            <a:off x="1001977" y="836712"/>
            <a:ext cx="5581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a:solidFill>
                  <a:srgbClr val="43BAB3"/>
                </a:solidFill>
                <a:latin typeface="Impact MT Std" pitchFamily="34" charset="0"/>
                <a:ea typeface="微软雅黑" pitchFamily="34" charset="-122"/>
                <a:sym typeface="微软雅黑" pitchFamily="34" charset="-122"/>
              </a:rPr>
              <a:t>0</a:t>
            </a:r>
            <a:endParaRPr lang="zh-CN" altLang="en-US" sz="6600" b="1" dirty="0">
              <a:solidFill>
                <a:srgbClr val="43BAB3"/>
              </a:solidFill>
              <a:latin typeface="Impact MT Std" pitchFamily="34" charset="0"/>
              <a:ea typeface="微软雅黑" pitchFamily="34" charset="-122"/>
              <a:sym typeface="微软雅黑" pitchFamily="34" charset="-122"/>
            </a:endParaRPr>
          </a:p>
        </p:txBody>
      </p:sp>
      <p:sp>
        <p:nvSpPr>
          <p:cNvPr id="27" name="TextBox 7"/>
          <p:cNvSpPr>
            <a:spLocks noChangeArrowheads="1"/>
          </p:cNvSpPr>
          <p:nvPr/>
        </p:nvSpPr>
        <p:spPr bwMode="auto">
          <a:xfrm>
            <a:off x="1451953" y="836712"/>
            <a:ext cx="5581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a:solidFill>
                  <a:srgbClr val="F6A514"/>
                </a:solidFill>
                <a:latin typeface="Impact MT Std" pitchFamily="34" charset="0"/>
                <a:ea typeface="微软雅黑" pitchFamily="34" charset="-122"/>
                <a:sym typeface="微软雅黑" pitchFamily="34" charset="-122"/>
              </a:rPr>
              <a:t>X</a:t>
            </a:r>
            <a:endParaRPr lang="zh-CN" altLang="en-US" sz="6600" b="1" dirty="0">
              <a:solidFill>
                <a:srgbClr val="F6A514"/>
              </a:solidFill>
              <a:latin typeface="Impact MT Std" pitchFamily="34" charset="0"/>
              <a:ea typeface="微软雅黑" pitchFamily="34" charset="-122"/>
              <a:sym typeface="微软雅黑" pitchFamily="34" charset="-122"/>
            </a:endParaRPr>
          </a:p>
        </p:txBody>
      </p:sp>
      <p:sp>
        <p:nvSpPr>
          <p:cNvPr id="30" name="TextBox 7"/>
          <p:cNvSpPr>
            <a:spLocks noChangeArrowheads="1"/>
          </p:cNvSpPr>
          <p:nvPr/>
        </p:nvSpPr>
        <p:spPr bwMode="auto">
          <a:xfrm>
            <a:off x="2008678" y="836712"/>
            <a:ext cx="5581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a:solidFill>
                  <a:srgbClr val="FB7D6E"/>
                </a:solidFill>
                <a:latin typeface="Impact MT Std" pitchFamily="34" charset="0"/>
                <a:ea typeface="微软雅黑" pitchFamily="34" charset="-122"/>
                <a:sym typeface="微软雅黑" pitchFamily="34" charset="-122"/>
              </a:rPr>
              <a:t>X</a:t>
            </a:r>
            <a:endParaRPr lang="zh-CN" altLang="en-US" sz="6600" b="1" dirty="0">
              <a:solidFill>
                <a:srgbClr val="FB7D6E"/>
              </a:solidFill>
              <a:latin typeface="Impact MT Std" pitchFamily="34" charset="0"/>
              <a:ea typeface="微软雅黑" pitchFamily="34" charset="-122"/>
              <a:sym typeface="微软雅黑" pitchFamily="34" charset="-122"/>
            </a:endParaRPr>
          </a:p>
        </p:txBody>
      </p:sp>
      <p:sp>
        <p:nvSpPr>
          <p:cNvPr id="31" name="标题 4"/>
          <p:cNvSpPr txBox="1">
            <a:spLocks/>
          </p:cNvSpPr>
          <p:nvPr/>
        </p:nvSpPr>
        <p:spPr>
          <a:xfrm>
            <a:off x="-23094" y="1708360"/>
            <a:ext cx="6982396"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r>
              <a:rPr lang="en-US" altLang="zh-CN" sz="2300" b="1" dirty="0" smtClean="0">
                <a:solidFill>
                  <a:schemeClr val="tx1">
                    <a:lumMod val="50000"/>
                    <a:lumOff val="50000"/>
                  </a:schemeClr>
                </a:solidFill>
                <a:latin typeface="微软雅黑" panose="020B0503020204020204" pitchFamily="34" charset="-122"/>
                <a:ea typeface="微软雅黑" panose="020B0503020204020204" pitchFamily="34" charset="-122"/>
              </a:rPr>
              <a:t>COLLEGE STUDENTS' CAREER  PLANNING</a:t>
            </a:r>
            <a:endParaRPr lang="en-US" altLang="zh-CN" sz="2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450279" y="2105341"/>
            <a:ext cx="7445127" cy="923330"/>
          </a:xfrm>
          <a:prstGeom prst="rect">
            <a:avLst/>
          </a:prstGeom>
          <a:noFill/>
        </p:spPr>
        <p:txBody>
          <a:bodyPr wrap="square" rtlCol="0">
            <a:spAutoFit/>
          </a:bodyPr>
          <a:lstStyle/>
          <a:p>
            <a:r>
              <a:rPr lang="zh-CN" altLang="en-US" sz="5400" b="1" dirty="0" smtClean="0">
                <a:solidFill>
                  <a:srgbClr val="00A2A4"/>
                </a:solidFill>
                <a:latin typeface="微软雅黑" panose="020B0503020204020204" pitchFamily="34" charset="-122"/>
                <a:ea typeface="微软雅黑" panose="020B0503020204020204" pitchFamily="34" charset="-122"/>
              </a:rPr>
              <a:t>大学生职业</a:t>
            </a:r>
            <a:r>
              <a:rPr lang="zh-CN" altLang="en-US" sz="5400" b="1" dirty="0" smtClean="0">
                <a:solidFill>
                  <a:srgbClr val="FB7D6E"/>
                </a:solidFill>
                <a:latin typeface="微软雅黑" panose="020B0503020204020204" pitchFamily="34" charset="-122"/>
                <a:ea typeface="微软雅黑" panose="020B0503020204020204" pitchFamily="34" charset="-122"/>
              </a:rPr>
              <a:t>生涯规划</a:t>
            </a:r>
            <a:endParaRPr lang="zh-CN" altLang="en-US" sz="5400" b="1" dirty="0">
              <a:solidFill>
                <a:srgbClr val="FB7D6E"/>
              </a:solidFill>
              <a:latin typeface="微软雅黑" panose="020B0503020204020204" pitchFamily="34" charset="-122"/>
              <a:ea typeface="微软雅黑" panose="020B0503020204020204" pitchFamily="34" charset="-122"/>
            </a:endParaRPr>
          </a:p>
        </p:txBody>
      </p:sp>
      <p:sp>
        <p:nvSpPr>
          <p:cNvPr id="33" name="标题 4"/>
          <p:cNvSpPr txBox="1">
            <a:spLocks/>
          </p:cNvSpPr>
          <p:nvPr/>
        </p:nvSpPr>
        <p:spPr>
          <a:xfrm>
            <a:off x="801037" y="2995758"/>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chemeClr val="tx1">
                    <a:lumMod val="50000"/>
                    <a:lumOff val="50000"/>
                  </a:schemeClr>
                </a:solidFill>
                <a:latin typeface="微软雅黑" panose="020B0503020204020204" pitchFamily="34" charset="-122"/>
                <a:ea typeface="微软雅黑" panose="020B0503020204020204" pitchFamily="34" charset="-122"/>
              </a:rPr>
              <a:t>这里输入学校院系专业信息</a:t>
            </a:r>
          </a:p>
        </p:txBody>
      </p:sp>
      <p:sp>
        <p:nvSpPr>
          <p:cNvPr id="34" name="Freeform 10"/>
          <p:cNvSpPr>
            <a:spLocks noEditPoints="1"/>
          </p:cNvSpPr>
          <p:nvPr/>
        </p:nvSpPr>
        <p:spPr bwMode="auto">
          <a:xfrm>
            <a:off x="550590" y="3067766"/>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5669763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 presetClass="entr" presetSubtype="3" fill="hold" grpId="0" nodeType="withEffect">
                                  <p:stCondLst>
                                    <p:cond delay="5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1+#ppt_w/2"/>
                                          </p:val>
                                        </p:tav>
                                        <p:tav tm="100000">
                                          <p:val>
                                            <p:strVal val="#ppt_x"/>
                                          </p:val>
                                        </p:tav>
                                      </p:tavLst>
                                    </p:anim>
                                    <p:anim calcmode="lin" valueType="num">
                                      <p:cBhvr additive="base">
                                        <p:cTn id="11" dur="500" fill="hold"/>
                                        <p:tgtEl>
                                          <p:spTgt spid="13"/>
                                        </p:tgtEl>
                                        <p:attrNameLst>
                                          <p:attrName>ppt_y</p:attrName>
                                        </p:attrNameLst>
                                      </p:cBhvr>
                                      <p:tavLst>
                                        <p:tav tm="0">
                                          <p:val>
                                            <p:strVal val="0-#ppt_h/2"/>
                                          </p:val>
                                        </p:tav>
                                        <p:tav tm="100000">
                                          <p:val>
                                            <p:strVal val="#ppt_y"/>
                                          </p:val>
                                        </p:tav>
                                      </p:tavLst>
                                    </p:anim>
                                  </p:childTnLst>
                                </p:cTn>
                              </p:par>
                              <p:par>
                                <p:cTn id="12" presetID="2" presetClass="entr" presetSubtype="3" fill="hold" grpId="0" nodeType="withEffect">
                                  <p:stCondLst>
                                    <p:cond delay="50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fill="hold"/>
                                        <p:tgtEl>
                                          <p:spTgt spid="15"/>
                                        </p:tgtEl>
                                        <p:attrNameLst>
                                          <p:attrName>ppt_x</p:attrName>
                                        </p:attrNameLst>
                                      </p:cBhvr>
                                      <p:tavLst>
                                        <p:tav tm="0">
                                          <p:val>
                                            <p:strVal val="1+#ppt_w/2"/>
                                          </p:val>
                                        </p:tav>
                                        <p:tav tm="100000">
                                          <p:val>
                                            <p:strVal val="#ppt_x"/>
                                          </p:val>
                                        </p:tav>
                                      </p:tavLst>
                                    </p:anim>
                                    <p:anim calcmode="lin" valueType="num">
                                      <p:cBhvr additive="base">
                                        <p:cTn id="15" dur="500" fill="hold"/>
                                        <p:tgtEl>
                                          <p:spTgt spid="15"/>
                                        </p:tgtEl>
                                        <p:attrNameLst>
                                          <p:attrName>ppt_y</p:attrName>
                                        </p:attrNameLst>
                                      </p:cBhvr>
                                      <p:tavLst>
                                        <p:tav tm="0">
                                          <p:val>
                                            <p:strVal val="0-#ppt_h/2"/>
                                          </p:val>
                                        </p:tav>
                                        <p:tav tm="100000">
                                          <p:val>
                                            <p:strVal val="#ppt_y"/>
                                          </p:val>
                                        </p:tav>
                                      </p:tavLst>
                                    </p:anim>
                                  </p:childTnLst>
                                </p:cTn>
                              </p:par>
                              <p:par>
                                <p:cTn id="16" presetID="2" presetClass="entr" presetSubtype="12" fill="hold" grpId="0" nodeType="withEffect">
                                  <p:stCondLst>
                                    <p:cond delay="5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0-#ppt_w/2"/>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par>
                                <p:cTn id="20" presetID="2" presetClass="entr" presetSubtype="12" fill="hold" grpId="0"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par>
                                <p:cTn id="24" presetID="2" presetClass="entr" presetSubtype="12" fill="hold" grpId="0" nodeType="withEffect">
                                  <p:stCondLst>
                                    <p:cond delay="5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12" fill="hold" grpId="0" nodeType="withEffect">
                                  <p:stCondLst>
                                    <p:cond delay="5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0-#ppt_w/2"/>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52" presetClass="entr" presetSubtype="0" fill="hold" grpId="0" nodeType="withEffect">
                                  <p:stCondLst>
                                    <p:cond delay="0"/>
                                  </p:stCondLst>
                                  <p:iterate type="lt">
                                    <p:tmPct val="10000"/>
                                  </p:iterate>
                                  <p:childTnLst>
                                    <p:set>
                                      <p:cBhvr>
                                        <p:cTn id="33" dur="1" fill="hold">
                                          <p:stCondLst>
                                            <p:cond delay="0"/>
                                          </p:stCondLst>
                                        </p:cTn>
                                        <p:tgtEl>
                                          <p:spTgt spid="21"/>
                                        </p:tgtEl>
                                        <p:attrNameLst>
                                          <p:attrName>style.visibility</p:attrName>
                                        </p:attrNameLst>
                                      </p:cBhvr>
                                      <p:to>
                                        <p:strVal val="visible"/>
                                      </p:to>
                                    </p:set>
                                    <p:animScale>
                                      <p:cBhvr>
                                        <p:cTn id="34"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21"/>
                                        </p:tgtEl>
                                        <p:attrNameLst>
                                          <p:attrName>ppt_x</p:attrName>
                                          <p:attrName>ppt_y</p:attrName>
                                        </p:attrNameLst>
                                      </p:cBhvr>
                                    </p:animMotion>
                                    <p:animEffect transition="in" filter="fade">
                                      <p:cBhvr>
                                        <p:cTn id="36" dur="1000"/>
                                        <p:tgtEl>
                                          <p:spTgt spid="21"/>
                                        </p:tgtEl>
                                      </p:cBhvr>
                                    </p:animEffect>
                                  </p:childTnLst>
                                </p:cTn>
                              </p:par>
                              <p:par>
                                <p:cTn id="37" presetID="52" presetClass="entr" presetSubtype="0" fill="hold" grpId="0" nodeType="withEffect">
                                  <p:stCondLst>
                                    <p:cond delay="0"/>
                                  </p:stCondLst>
                                  <p:iterate type="lt">
                                    <p:tmPct val="10000"/>
                                  </p:iterate>
                                  <p:childTnLst>
                                    <p:set>
                                      <p:cBhvr>
                                        <p:cTn id="38" dur="1" fill="hold">
                                          <p:stCondLst>
                                            <p:cond delay="0"/>
                                          </p:stCondLst>
                                        </p:cTn>
                                        <p:tgtEl>
                                          <p:spTgt spid="24"/>
                                        </p:tgtEl>
                                        <p:attrNameLst>
                                          <p:attrName>style.visibility</p:attrName>
                                        </p:attrNameLst>
                                      </p:cBhvr>
                                      <p:to>
                                        <p:strVal val="visible"/>
                                      </p:to>
                                    </p:set>
                                    <p:animScale>
                                      <p:cBhvr>
                                        <p:cTn id="39"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24"/>
                                        </p:tgtEl>
                                        <p:attrNameLst>
                                          <p:attrName>ppt_x</p:attrName>
                                          <p:attrName>ppt_y</p:attrName>
                                        </p:attrNameLst>
                                      </p:cBhvr>
                                    </p:animMotion>
                                    <p:animEffect transition="in" filter="fade">
                                      <p:cBhvr>
                                        <p:cTn id="41" dur="1000"/>
                                        <p:tgtEl>
                                          <p:spTgt spid="24"/>
                                        </p:tgtEl>
                                      </p:cBhvr>
                                    </p:animEffect>
                                  </p:childTnLst>
                                </p:cTn>
                              </p:par>
                              <p:par>
                                <p:cTn id="42" presetID="52" presetClass="entr" presetSubtype="0" fill="hold" grpId="0" nodeType="withEffect">
                                  <p:stCondLst>
                                    <p:cond delay="0"/>
                                  </p:stCondLst>
                                  <p:iterate type="lt">
                                    <p:tmPct val="10000"/>
                                  </p:iterate>
                                  <p:childTnLst>
                                    <p:set>
                                      <p:cBhvr>
                                        <p:cTn id="43" dur="1" fill="hold">
                                          <p:stCondLst>
                                            <p:cond delay="0"/>
                                          </p:stCondLst>
                                        </p:cTn>
                                        <p:tgtEl>
                                          <p:spTgt spid="27"/>
                                        </p:tgtEl>
                                        <p:attrNameLst>
                                          <p:attrName>style.visibility</p:attrName>
                                        </p:attrNameLst>
                                      </p:cBhvr>
                                      <p:to>
                                        <p:strVal val="visible"/>
                                      </p:to>
                                    </p:set>
                                    <p:animScale>
                                      <p:cBhvr>
                                        <p:cTn id="44"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27"/>
                                        </p:tgtEl>
                                        <p:attrNameLst>
                                          <p:attrName>ppt_x</p:attrName>
                                          <p:attrName>ppt_y</p:attrName>
                                        </p:attrNameLst>
                                      </p:cBhvr>
                                    </p:animMotion>
                                    <p:animEffect transition="in" filter="fade">
                                      <p:cBhvr>
                                        <p:cTn id="46" dur="1000"/>
                                        <p:tgtEl>
                                          <p:spTgt spid="27"/>
                                        </p:tgtEl>
                                      </p:cBhvr>
                                    </p:animEffect>
                                  </p:childTnLst>
                                </p:cTn>
                              </p:par>
                              <p:par>
                                <p:cTn id="47" presetID="52" presetClass="entr" presetSubtype="0" fill="hold" grpId="0" nodeType="withEffect">
                                  <p:stCondLst>
                                    <p:cond delay="0"/>
                                  </p:stCondLst>
                                  <p:iterate type="lt">
                                    <p:tmPct val="10000"/>
                                  </p:iterate>
                                  <p:childTnLst>
                                    <p:set>
                                      <p:cBhvr>
                                        <p:cTn id="48" dur="1" fill="hold">
                                          <p:stCondLst>
                                            <p:cond delay="0"/>
                                          </p:stCondLst>
                                        </p:cTn>
                                        <p:tgtEl>
                                          <p:spTgt spid="30"/>
                                        </p:tgtEl>
                                        <p:attrNameLst>
                                          <p:attrName>style.visibility</p:attrName>
                                        </p:attrNameLst>
                                      </p:cBhvr>
                                      <p:to>
                                        <p:strVal val="visible"/>
                                      </p:to>
                                    </p:set>
                                    <p:animScale>
                                      <p:cBhvr>
                                        <p:cTn id="49"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30"/>
                                        </p:tgtEl>
                                        <p:attrNameLst>
                                          <p:attrName>ppt_x</p:attrName>
                                          <p:attrName>ppt_y</p:attrName>
                                        </p:attrNameLst>
                                      </p:cBhvr>
                                    </p:animMotion>
                                    <p:animEffect transition="in" filter="fade">
                                      <p:cBhvr>
                                        <p:cTn id="51" dur="1000"/>
                                        <p:tgtEl>
                                          <p:spTgt spid="30"/>
                                        </p:tgtEl>
                                      </p:cBhvr>
                                    </p:animEffect>
                                  </p:childTnLst>
                                </p:cTn>
                              </p:par>
                            </p:childTnLst>
                          </p:cTn>
                        </p:par>
                        <p:par>
                          <p:cTn id="52" fill="hold">
                            <p:stCondLst>
                              <p:cond delay="10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31"/>
                                        </p:tgtEl>
                                        <p:attrNameLst>
                                          <p:attrName>ppt_y</p:attrName>
                                        </p:attrNameLst>
                                      </p:cBhvr>
                                      <p:tavLst>
                                        <p:tav tm="0">
                                          <p:val>
                                            <p:strVal val="#ppt_y"/>
                                          </p:val>
                                        </p:tav>
                                        <p:tav tm="100000">
                                          <p:val>
                                            <p:strVal val="#ppt_y"/>
                                          </p:val>
                                        </p:tav>
                                      </p:tavLst>
                                    </p:anim>
                                    <p:anim calcmode="lin" valueType="num">
                                      <p:cBhvr>
                                        <p:cTn id="57"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31"/>
                                        </p:tgtEl>
                                      </p:cBhvr>
                                    </p:animEffect>
                                  </p:childTnLst>
                                </p:cTn>
                              </p:par>
                            </p:childTnLst>
                          </p:cTn>
                        </p:par>
                        <p:par>
                          <p:cTn id="60" fill="hold">
                            <p:stCondLst>
                              <p:cond delay="29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2"/>
                                        </p:tgtEl>
                                        <p:attrNameLst>
                                          <p:attrName>ppt_y</p:attrName>
                                        </p:attrNameLst>
                                      </p:cBhvr>
                                      <p:tavLst>
                                        <p:tav tm="0">
                                          <p:val>
                                            <p:strVal val="#ppt_y"/>
                                          </p:val>
                                        </p:tav>
                                        <p:tav tm="100000">
                                          <p:val>
                                            <p:strVal val="#ppt_y"/>
                                          </p:val>
                                        </p:tav>
                                      </p:tavLst>
                                    </p:anim>
                                    <p:anim calcmode="lin" valueType="num">
                                      <p:cBhvr>
                                        <p:cTn id="65"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2"/>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par>
                                <p:cTn id="71" presetID="10" presetClass="entr" presetSubtype="0" fill="hold" grpId="0" nodeType="withEffect">
                                  <p:stCondLst>
                                    <p:cond delay="75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p:bldP spid="24" grpId="0"/>
      <p:bldP spid="27" grpId="0"/>
      <p:bldP spid="30" grpId="0"/>
      <p:bldP spid="31" grpId="0"/>
      <p:bldP spid="32" grpId="0"/>
      <p:bldP spid="33" grpId="0"/>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六边形 3"/>
          <p:cNvSpPr/>
          <p:nvPr/>
        </p:nvSpPr>
        <p:spPr>
          <a:xfrm>
            <a:off x="2494806" y="1844824"/>
            <a:ext cx="7128792" cy="3096344"/>
          </a:xfrm>
          <a:prstGeom prst="hexagon">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770236" y="2042264"/>
            <a:ext cx="4698723" cy="1446550"/>
          </a:xfrm>
          <a:prstGeom prst="rect">
            <a:avLst/>
          </a:prstGeom>
          <a:noFill/>
        </p:spPr>
        <p:txBody>
          <a:bodyPr wrap="none" rtlCol="0">
            <a:spAutoFit/>
          </a:bodyPr>
          <a:lstStyle/>
          <a:p>
            <a:pPr algn="ctr"/>
            <a:r>
              <a:rPr lang="zh-CN" altLang="en-US" sz="8800" dirty="0" smtClean="0">
                <a:solidFill>
                  <a:srgbClr val="43BAB3"/>
                </a:solidFill>
                <a:latin typeface="AvantGarde Md BT" pitchFamily="34" charset="0"/>
                <a:ea typeface="微软雅黑" pitchFamily="34" charset="-122"/>
              </a:rPr>
              <a:t>环境分析</a:t>
            </a:r>
            <a:endParaRPr lang="en-US" altLang="zh-CN" sz="8800" dirty="0" smtClean="0">
              <a:solidFill>
                <a:srgbClr val="43BAB3"/>
              </a:solidFill>
              <a:latin typeface="AvantGarde Md BT" pitchFamily="34" charset="0"/>
              <a:ea typeface="微软雅黑" pitchFamily="34" charset="-122"/>
            </a:endParaRPr>
          </a:p>
        </p:txBody>
      </p:sp>
      <p:sp>
        <p:nvSpPr>
          <p:cNvPr id="7" name="TextBox 6"/>
          <p:cNvSpPr txBox="1"/>
          <p:nvPr/>
        </p:nvSpPr>
        <p:spPr>
          <a:xfrm>
            <a:off x="3718944" y="3914472"/>
            <a:ext cx="4674640" cy="738664"/>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a:ea typeface="微软雅黑"/>
                <a:sym typeface="Gill Sans" charset="0"/>
              </a:rPr>
              <a:t>   此处</a:t>
            </a:r>
            <a:r>
              <a:rPr lang="zh-CN" altLang="en-US" sz="1400" dirty="0">
                <a:solidFill>
                  <a:schemeClr val="tx1">
                    <a:lumMod val="50000"/>
                    <a:lumOff val="50000"/>
                  </a:schemeClr>
                </a:solidFill>
                <a:latin typeface="微软雅黑"/>
                <a:ea typeface="微软雅黑"/>
                <a:sym typeface="Gill Sans" charset="0"/>
              </a:rPr>
              <a:t>添加详细文本描述，建议与标题相关并符合整体</a:t>
            </a:r>
            <a:r>
              <a:rPr lang="zh-CN" altLang="en-US" sz="1400" dirty="0" smtClean="0">
                <a:solidFill>
                  <a:schemeClr val="tx1">
                    <a:lumMod val="50000"/>
                    <a:lumOff val="50000"/>
                  </a:schemeClr>
                </a:solidFill>
                <a:latin typeface="微软雅黑"/>
                <a:ea typeface="微软雅黑"/>
                <a:sym typeface="Gill Sans" charset="0"/>
              </a:rPr>
              <a:t>语言</a:t>
            </a:r>
            <a:r>
              <a:rPr lang="zh-CN" altLang="en-US" sz="1400" dirty="0">
                <a:solidFill>
                  <a:schemeClr val="tx1">
                    <a:lumMod val="50000"/>
                    <a:lumOff val="50000"/>
                  </a:schemeClr>
                </a:solidFill>
                <a:latin typeface="微软雅黑"/>
                <a:ea typeface="微软雅黑"/>
                <a:sym typeface="Gill Sans" charset="0"/>
              </a:rPr>
              <a:t>风</a:t>
            </a:r>
            <a:r>
              <a:rPr lang="zh-CN" altLang="en-US" sz="1400" dirty="0" smtClean="0">
                <a:solidFill>
                  <a:schemeClr val="tx1">
                    <a:lumMod val="50000"/>
                    <a:lumOff val="50000"/>
                  </a:schemeClr>
                </a:solidFill>
                <a:latin typeface="微软雅黑"/>
                <a:ea typeface="微软雅黑"/>
                <a:sym typeface="Gill Sans" charset="0"/>
              </a:rPr>
              <a:t>格</a:t>
            </a:r>
            <a:r>
              <a:rPr lang="zh-CN" altLang="en-US" sz="1400" dirty="0">
                <a:solidFill>
                  <a:schemeClr val="tx1">
                    <a:lumMod val="50000"/>
                    <a:lumOff val="50000"/>
                  </a:schemeClr>
                </a:solidFill>
                <a:latin typeface="微软雅黑"/>
                <a:ea typeface="微软雅黑"/>
                <a:sym typeface="Gill Sans" charset="0"/>
              </a:rPr>
              <a:t>，语言描述尽量简洁生动。尽量将每页幻灯片的字数控制在  </a:t>
            </a:r>
            <a:r>
              <a:rPr lang="en-US" altLang="zh-CN" sz="1400" dirty="0">
                <a:solidFill>
                  <a:schemeClr val="tx1">
                    <a:lumMod val="50000"/>
                    <a:lumOff val="50000"/>
                  </a:schemeClr>
                </a:solidFill>
                <a:latin typeface="微软雅黑"/>
                <a:ea typeface="微软雅黑"/>
                <a:sym typeface="Gill Sans" charset="0"/>
              </a:rPr>
              <a:t>200</a:t>
            </a:r>
            <a:r>
              <a:rPr lang="zh-CN" altLang="en-US" sz="1400" dirty="0">
                <a:solidFill>
                  <a:schemeClr val="tx1">
                    <a:lumMod val="50000"/>
                    <a:lumOff val="50000"/>
                  </a:schemeClr>
                </a:solidFill>
                <a:latin typeface="微软雅黑"/>
                <a:ea typeface="微软雅黑"/>
                <a:sym typeface="Gill Sans" charset="0"/>
              </a:rPr>
              <a:t>字</a:t>
            </a:r>
            <a:r>
              <a:rPr lang="zh-CN" altLang="en-US" sz="1400" dirty="0" smtClean="0">
                <a:solidFill>
                  <a:schemeClr val="tx1">
                    <a:lumMod val="50000"/>
                    <a:lumOff val="50000"/>
                  </a:schemeClr>
                </a:solidFill>
                <a:latin typeface="微软雅黑"/>
                <a:ea typeface="微软雅黑"/>
                <a:sym typeface="Gill Sans" charset="0"/>
              </a:rPr>
              <a:t>以内。</a:t>
            </a:r>
            <a:endParaRPr lang="zh-CN" altLang="en-US" sz="1400" dirty="0">
              <a:solidFill>
                <a:schemeClr val="bg1">
                  <a:lumMod val="65000"/>
                </a:schemeClr>
              </a:solidFill>
              <a:latin typeface="微软雅黑" pitchFamily="34" charset="-122"/>
              <a:ea typeface="微软雅黑" pitchFamily="34" charset="-122"/>
            </a:endParaRPr>
          </a:p>
        </p:txBody>
      </p:sp>
      <p:sp>
        <p:nvSpPr>
          <p:cNvPr id="8" name="矩形 7"/>
          <p:cNvSpPr/>
          <p:nvPr/>
        </p:nvSpPr>
        <p:spPr>
          <a:xfrm>
            <a:off x="3822355" y="3458433"/>
            <a:ext cx="4571229" cy="336540"/>
          </a:xfrm>
          <a:prstGeom prst="rect">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defRPr/>
            </a:pPr>
            <a:r>
              <a:rPr lang="zh-CN" altLang="en-US" sz="1600" dirty="0" smtClean="0">
                <a:solidFill>
                  <a:schemeClr val="bg1"/>
                </a:solidFill>
                <a:latin typeface="微软雅黑" panose="020B0503020204020204" pitchFamily="34" charset="-122"/>
                <a:ea typeface="微软雅黑" panose="020B0503020204020204" pitchFamily="34" charset="-122"/>
              </a:rPr>
              <a:t>分析外在环境因素的影响</a:t>
            </a:r>
            <a:endParaRPr lang="zh-CN" altLang="zh-CN" sz="1600" kern="1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矩形 3"/>
          <p:cNvSpPr/>
          <p:nvPr/>
        </p:nvSpPr>
        <p:spPr>
          <a:xfrm rot="2700000">
            <a:off x="237897" y="-1334293"/>
            <a:ext cx="1152128" cy="531349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0" y="4020339"/>
                </a:lnTo>
                <a:lnTo>
                  <a:pt x="0" y="0"/>
                </a:ln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3"/>
          <p:cNvSpPr/>
          <p:nvPr/>
        </p:nvSpPr>
        <p:spPr>
          <a:xfrm rot="2700000">
            <a:off x="2764402" y="-542098"/>
            <a:ext cx="227310" cy="209665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3"/>
          <p:cNvSpPr/>
          <p:nvPr/>
        </p:nvSpPr>
        <p:spPr>
          <a:xfrm rot="13545224" flipH="1">
            <a:off x="11807967" y="4863243"/>
            <a:ext cx="459330" cy="339268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
          <p:cNvSpPr/>
          <p:nvPr/>
        </p:nvSpPr>
        <p:spPr>
          <a:xfrm rot="13545224" flipH="1">
            <a:off x="11139918" y="3699473"/>
            <a:ext cx="574416" cy="424272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3"/>
          <p:cNvSpPr/>
          <p:nvPr/>
        </p:nvSpPr>
        <p:spPr>
          <a:xfrm rot="13545224" flipH="1">
            <a:off x="10781236" y="6028508"/>
            <a:ext cx="275040" cy="2031488"/>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1346936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30000"/>
                                  </p:iterate>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par>
                                <p:cTn id="12" presetID="12" presetClass="entr" presetSubtype="8"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childTnLst>
                          </p:cTn>
                        </p:par>
                        <p:par>
                          <p:cTn id="16" fill="hold">
                            <p:stCondLst>
                              <p:cond delay="14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
                                        <p:tgtEl>
                                          <p:spTgt spid="7"/>
                                        </p:tgtEl>
                                      </p:cBhvr>
                                    </p:animEffect>
                                  </p:childTnLst>
                                </p:cTn>
                              </p:par>
                              <p:par>
                                <p:cTn id="20" presetID="2" presetClass="entr" presetSubtype="3"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par>
                                <p:cTn id="24" presetID="2" presetClass="entr" presetSubtype="3" fill="hold" grpId="0" nodeType="withEffect">
                                  <p:stCondLst>
                                    <p:cond delay="5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5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0-#ppt_w/2"/>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50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0-#ppt_w/2"/>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animBg="1"/>
      <p:bldP spid="10" grpId="0" animBg="1"/>
      <p:bldP spid="11" grpId="0" animBg="1"/>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43BAB3"/>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家庭因素</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11</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0" name="Group 32"/>
          <p:cNvGrpSpPr/>
          <p:nvPr/>
        </p:nvGrpSpPr>
        <p:grpSpPr>
          <a:xfrm>
            <a:off x="2422798" y="1719377"/>
            <a:ext cx="874884" cy="3551765"/>
            <a:chOff x="4129088" y="2282825"/>
            <a:chExt cx="531813" cy="2159000"/>
          </a:xfrm>
        </p:grpSpPr>
        <p:sp>
          <p:nvSpPr>
            <p:cNvPr id="11" name="Freeform 9"/>
            <p:cNvSpPr>
              <a:spLocks noEditPoints="1"/>
            </p:cNvSpPr>
            <p:nvPr/>
          </p:nvSpPr>
          <p:spPr bwMode="auto">
            <a:xfrm>
              <a:off x="4129088" y="2282825"/>
              <a:ext cx="531813" cy="2159000"/>
            </a:xfrm>
            <a:custGeom>
              <a:avLst/>
              <a:gdLst/>
              <a:ahLst/>
              <a:cxnLst>
                <a:cxn ang="0">
                  <a:pos x="107" y="1"/>
                </a:cxn>
                <a:cxn ang="0">
                  <a:pos x="147" y="36"/>
                </a:cxn>
                <a:cxn ang="0">
                  <a:pos x="154" y="62"/>
                </a:cxn>
                <a:cxn ang="0">
                  <a:pos x="160" y="98"/>
                </a:cxn>
                <a:cxn ang="0">
                  <a:pos x="171" y="133"/>
                </a:cxn>
                <a:cxn ang="0">
                  <a:pos x="178" y="151"/>
                </a:cxn>
                <a:cxn ang="0">
                  <a:pos x="210" y="170"/>
                </a:cxn>
                <a:cxn ang="0">
                  <a:pos x="221" y="238"/>
                </a:cxn>
                <a:cxn ang="0">
                  <a:pos x="214" y="296"/>
                </a:cxn>
                <a:cxn ang="0">
                  <a:pos x="191" y="313"/>
                </a:cxn>
                <a:cxn ang="0">
                  <a:pos x="198" y="371"/>
                </a:cxn>
                <a:cxn ang="0">
                  <a:pos x="206" y="414"/>
                </a:cxn>
                <a:cxn ang="0">
                  <a:pos x="194" y="416"/>
                </a:cxn>
                <a:cxn ang="0">
                  <a:pos x="189" y="474"/>
                </a:cxn>
                <a:cxn ang="0">
                  <a:pos x="172" y="570"/>
                </a:cxn>
                <a:cxn ang="0">
                  <a:pos x="165" y="582"/>
                </a:cxn>
                <a:cxn ang="0">
                  <a:pos x="157" y="582"/>
                </a:cxn>
                <a:cxn ang="0">
                  <a:pos x="155" y="611"/>
                </a:cxn>
                <a:cxn ang="0">
                  <a:pos x="149" y="670"/>
                </a:cxn>
                <a:cxn ang="0">
                  <a:pos x="123" y="764"/>
                </a:cxn>
                <a:cxn ang="0">
                  <a:pos x="141" y="817"/>
                </a:cxn>
                <a:cxn ang="0">
                  <a:pos x="156" y="852"/>
                </a:cxn>
                <a:cxn ang="0">
                  <a:pos x="133" y="854"/>
                </a:cxn>
                <a:cxn ang="0">
                  <a:pos x="122" y="846"/>
                </a:cxn>
                <a:cxn ang="0">
                  <a:pos x="125" y="864"/>
                </a:cxn>
                <a:cxn ang="0">
                  <a:pos x="112" y="905"/>
                </a:cxn>
                <a:cxn ang="0">
                  <a:pos x="107" y="905"/>
                </a:cxn>
                <a:cxn ang="0">
                  <a:pos x="107" y="636"/>
                </a:cxn>
                <a:cxn ang="0">
                  <a:pos x="109" y="621"/>
                </a:cxn>
                <a:cxn ang="0">
                  <a:pos x="109" y="580"/>
                </a:cxn>
                <a:cxn ang="0">
                  <a:pos x="107" y="596"/>
                </a:cxn>
                <a:cxn ang="0">
                  <a:pos x="107" y="1"/>
                </a:cxn>
                <a:cxn ang="0">
                  <a:pos x="106" y="1"/>
                </a:cxn>
                <a:cxn ang="0">
                  <a:pos x="107" y="1"/>
                </a:cxn>
                <a:cxn ang="0">
                  <a:pos x="107" y="596"/>
                </a:cxn>
                <a:cxn ang="0">
                  <a:pos x="104" y="611"/>
                </a:cxn>
                <a:cxn ang="0">
                  <a:pos x="105" y="632"/>
                </a:cxn>
                <a:cxn ang="0">
                  <a:pos x="106" y="645"/>
                </a:cxn>
                <a:cxn ang="0">
                  <a:pos x="107" y="636"/>
                </a:cxn>
                <a:cxn ang="0">
                  <a:pos x="107" y="905"/>
                </a:cxn>
                <a:cxn ang="0">
                  <a:pos x="89" y="869"/>
                </a:cxn>
                <a:cxn ang="0">
                  <a:pos x="88" y="831"/>
                </a:cxn>
                <a:cxn ang="0">
                  <a:pos x="81" y="789"/>
                </a:cxn>
                <a:cxn ang="0">
                  <a:pos x="52" y="662"/>
                </a:cxn>
                <a:cxn ang="0">
                  <a:pos x="53" y="606"/>
                </a:cxn>
                <a:cxn ang="0">
                  <a:pos x="50" y="579"/>
                </a:cxn>
                <a:cxn ang="0">
                  <a:pos x="34" y="565"/>
                </a:cxn>
                <a:cxn ang="0">
                  <a:pos x="29" y="465"/>
                </a:cxn>
                <a:cxn ang="0">
                  <a:pos x="31" y="410"/>
                </a:cxn>
                <a:cxn ang="0">
                  <a:pos x="11" y="407"/>
                </a:cxn>
                <a:cxn ang="0">
                  <a:pos x="27" y="360"/>
                </a:cxn>
                <a:cxn ang="0">
                  <a:pos x="30" y="326"/>
                </a:cxn>
                <a:cxn ang="0">
                  <a:pos x="2" y="302"/>
                </a:cxn>
                <a:cxn ang="0">
                  <a:pos x="2" y="234"/>
                </a:cxn>
                <a:cxn ang="0">
                  <a:pos x="7" y="204"/>
                </a:cxn>
                <a:cxn ang="0">
                  <a:pos x="27" y="154"/>
                </a:cxn>
                <a:cxn ang="0">
                  <a:pos x="48" y="145"/>
                </a:cxn>
                <a:cxn ang="0">
                  <a:pos x="50" y="126"/>
                </a:cxn>
                <a:cxn ang="0">
                  <a:pos x="63" y="101"/>
                </a:cxn>
                <a:cxn ang="0">
                  <a:pos x="64" y="64"/>
                </a:cxn>
                <a:cxn ang="0">
                  <a:pos x="106" y="1"/>
                </a:cxn>
              </a:cxnLst>
              <a:rect l="0" t="0" r="r" b="b"/>
              <a:pathLst>
                <a:path w="223" h="905">
                  <a:moveTo>
                    <a:pt x="107" y="1"/>
                  </a:moveTo>
                  <a:cubicBezTo>
                    <a:pt x="127" y="0"/>
                    <a:pt x="143" y="19"/>
                    <a:pt x="147" y="36"/>
                  </a:cubicBezTo>
                  <a:cubicBezTo>
                    <a:pt x="151" y="54"/>
                    <a:pt x="154" y="53"/>
                    <a:pt x="154" y="62"/>
                  </a:cubicBezTo>
                  <a:cubicBezTo>
                    <a:pt x="154" y="72"/>
                    <a:pt x="158" y="83"/>
                    <a:pt x="160" y="98"/>
                  </a:cubicBezTo>
                  <a:cubicBezTo>
                    <a:pt x="162" y="114"/>
                    <a:pt x="163" y="124"/>
                    <a:pt x="171" y="133"/>
                  </a:cubicBezTo>
                  <a:cubicBezTo>
                    <a:pt x="179" y="142"/>
                    <a:pt x="178" y="151"/>
                    <a:pt x="178" y="151"/>
                  </a:cubicBezTo>
                  <a:cubicBezTo>
                    <a:pt x="178" y="151"/>
                    <a:pt x="204" y="153"/>
                    <a:pt x="210" y="170"/>
                  </a:cubicBezTo>
                  <a:cubicBezTo>
                    <a:pt x="217" y="188"/>
                    <a:pt x="218" y="218"/>
                    <a:pt x="221" y="238"/>
                  </a:cubicBezTo>
                  <a:cubicBezTo>
                    <a:pt x="223" y="258"/>
                    <a:pt x="221" y="281"/>
                    <a:pt x="214" y="296"/>
                  </a:cubicBezTo>
                  <a:cubicBezTo>
                    <a:pt x="207" y="311"/>
                    <a:pt x="191" y="313"/>
                    <a:pt x="191" y="313"/>
                  </a:cubicBezTo>
                  <a:cubicBezTo>
                    <a:pt x="191" y="313"/>
                    <a:pt x="189" y="344"/>
                    <a:pt x="198" y="371"/>
                  </a:cubicBezTo>
                  <a:cubicBezTo>
                    <a:pt x="207" y="399"/>
                    <a:pt x="213" y="413"/>
                    <a:pt x="206" y="414"/>
                  </a:cubicBezTo>
                  <a:cubicBezTo>
                    <a:pt x="198" y="416"/>
                    <a:pt x="194" y="416"/>
                    <a:pt x="194" y="416"/>
                  </a:cubicBezTo>
                  <a:cubicBezTo>
                    <a:pt x="194" y="416"/>
                    <a:pt x="194" y="451"/>
                    <a:pt x="189" y="474"/>
                  </a:cubicBezTo>
                  <a:cubicBezTo>
                    <a:pt x="184" y="497"/>
                    <a:pt x="172" y="555"/>
                    <a:pt x="172" y="570"/>
                  </a:cubicBezTo>
                  <a:cubicBezTo>
                    <a:pt x="172" y="584"/>
                    <a:pt x="171" y="582"/>
                    <a:pt x="165" y="582"/>
                  </a:cubicBezTo>
                  <a:cubicBezTo>
                    <a:pt x="160" y="582"/>
                    <a:pt x="157" y="582"/>
                    <a:pt x="157" y="582"/>
                  </a:cubicBezTo>
                  <a:cubicBezTo>
                    <a:pt x="157" y="582"/>
                    <a:pt x="158" y="605"/>
                    <a:pt x="155" y="611"/>
                  </a:cubicBezTo>
                  <a:cubicBezTo>
                    <a:pt x="152" y="616"/>
                    <a:pt x="157" y="642"/>
                    <a:pt x="149" y="670"/>
                  </a:cubicBezTo>
                  <a:cubicBezTo>
                    <a:pt x="140" y="697"/>
                    <a:pt x="123" y="744"/>
                    <a:pt x="123" y="764"/>
                  </a:cubicBezTo>
                  <a:cubicBezTo>
                    <a:pt x="123" y="783"/>
                    <a:pt x="132" y="807"/>
                    <a:pt x="141" y="817"/>
                  </a:cubicBezTo>
                  <a:cubicBezTo>
                    <a:pt x="150" y="827"/>
                    <a:pt x="163" y="847"/>
                    <a:pt x="156" y="852"/>
                  </a:cubicBezTo>
                  <a:cubicBezTo>
                    <a:pt x="149" y="857"/>
                    <a:pt x="139" y="856"/>
                    <a:pt x="133" y="854"/>
                  </a:cubicBezTo>
                  <a:cubicBezTo>
                    <a:pt x="127" y="852"/>
                    <a:pt x="122" y="846"/>
                    <a:pt x="122" y="846"/>
                  </a:cubicBezTo>
                  <a:cubicBezTo>
                    <a:pt x="122" y="846"/>
                    <a:pt x="122" y="856"/>
                    <a:pt x="125" y="864"/>
                  </a:cubicBezTo>
                  <a:cubicBezTo>
                    <a:pt x="128" y="871"/>
                    <a:pt x="125" y="905"/>
                    <a:pt x="112" y="905"/>
                  </a:cubicBezTo>
                  <a:cubicBezTo>
                    <a:pt x="110" y="905"/>
                    <a:pt x="108" y="905"/>
                    <a:pt x="107" y="905"/>
                  </a:cubicBezTo>
                  <a:cubicBezTo>
                    <a:pt x="107" y="636"/>
                    <a:pt x="107" y="636"/>
                    <a:pt x="107" y="636"/>
                  </a:cubicBezTo>
                  <a:cubicBezTo>
                    <a:pt x="107" y="631"/>
                    <a:pt x="108" y="624"/>
                    <a:pt x="109" y="621"/>
                  </a:cubicBezTo>
                  <a:cubicBezTo>
                    <a:pt x="112" y="614"/>
                    <a:pt x="110" y="600"/>
                    <a:pt x="109" y="580"/>
                  </a:cubicBezTo>
                  <a:cubicBezTo>
                    <a:pt x="109" y="580"/>
                    <a:pt x="108" y="588"/>
                    <a:pt x="107" y="596"/>
                  </a:cubicBezTo>
                  <a:lnTo>
                    <a:pt x="107" y="1"/>
                  </a:lnTo>
                  <a:close/>
                  <a:moveTo>
                    <a:pt x="106" y="1"/>
                  </a:moveTo>
                  <a:cubicBezTo>
                    <a:pt x="107" y="1"/>
                    <a:pt x="107" y="1"/>
                    <a:pt x="107" y="1"/>
                  </a:cubicBezTo>
                  <a:cubicBezTo>
                    <a:pt x="107" y="596"/>
                    <a:pt x="107" y="596"/>
                    <a:pt x="107" y="596"/>
                  </a:cubicBezTo>
                  <a:cubicBezTo>
                    <a:pt x="106" y="602"/>
                    <a:pt x="105" y="608"/>
                    <a:pt x="104" y="611"/>
                  </a:cubicBezTo>
                  <a:cubicBezTo>
                    <a:pt x="102" y="620"/>
                    <a:pt x="105" y="626"/>
                    <a:pt x="105" y="632"/>
                  </a:cubicBezTo>
                  <a:cubicBezTo>
                    <a:pt x="105" y="637"/>
                    <a:pt x="106" y="645"/>
                    <a:pt x="106" y="645"/>
                  </a:cubicBezTo>
                  <a:cubicBezTo>
                    <a:pt x="106" y="645"/>
                    <a:pt x="106" y="641"/>
                    <a:pt x="107" y="636"/>
                  </a:cubicBezTo>
                  <a:cubicBezTo>
                    <a:pt x="107" y="905"/>
                    <a:pt x="107" y="905"/>
                    <a:pt x="107" y="905"/>
                  </a:cubicBezTo>
                  <a:cubicBezTo>
                    <a:pt x="96" y="901"/>
                    <a:pt x="88" y="888"/>
                    <a:pt x="89" y="869"/>
                  </a:cubicBezTo>
                  <a:cubicBezTo>
                    <a:pt x="89" y="847"/>
                    <a:pt x="84" y="843"/>
                    <a:pt x="88" y="831"/>
                  </a:cubicBezTo>
                  <a:cubicBezTo>
                    <a:pt x="91" y="818"/>
                    <a:pt x="87" y="809"/>
                    <a:pt x="81" y="789"/>
                  </a:cubicBezTo>
                  <a:cubicBezTo>
                    <a:pt x="75" y="769"/>
                    <a:pt x="51" y="684"/>
                    <a:pt x="52" y="662"/>
                  </a:cubicBezTo>
                  <a:cubicBezTo>
                    <a:pt x="53" y="640"/>
                    <a:pt x="56" y="621"/>
                    <a:pt x="53" y="606"/>
                  </a:cubicBezTo>
                  <a:cubicBezTo>
                    <a:pt x="51" y="592"/>
                    <a:pt x="50" y="579"/>
                    <a:pt x="50" y="579"/>
                  </a:cubicBezTo>
                  <a:cubicBezTo>
                    <a:pt x="50" y="579"/>
                    <a:pt x="34" y="586"/>
                    <a:pt x="34" y="565"/>
                  </a:cubicBezTo>
                  <a:cubicBezTo>
                    <a:pt x="34" y="544"/>
                    <a:pt x="31" y="483"/>
                    <a:pt x="29" y="465"/>
                  </a:cubicBezTo>
                  <a:cubicBezTo>
                    <a:pt x="28" y="446"/>
                    <a:pt x="31" y="410"/>
                    <a:pt x="31" y="410"/>
                  </a:cubicBezTo>
                  <a:cubicBezTo>
                    <a:pt x="31" y="410"/>
                    <a:pt x="16" y="409"/>
                    <a:pt x="11" y="407"/>
                  </a:cubicBezTo>
                  <a:cubicBezTo>
                    <a:pt x="6" y="405"/>
                    <a:pt x="24" y="373"/>
                    <a:pt x="27" y="360"/>
                  </a:cubicBezTo>
                  <a:cubicBezTo>
                    <a:pt x="31" y="348"/>
                    <a:pt x="30" y="326"/>
                    <a:pt x="30" y="326"/>
                  </a:cubicBezTo>
                  <a:cubicBezTo>
                    <a:pt x="30" y="326"/>
                    <a:pt x="3" y="325"/>
                    <a:pt x="2" y="302"/>
                  </a:cubicBezTo>
                  <a:cubicBezTo>
                    <a:pt x="1" y="279"/>
                    <a:pt x="0" y="247"/>
                    <a:pt x="2" y="234"/>
                  </a:cubicBezTo>
                  <a:cubicBezTo>
                    <a:pt x="4" y="220"/>
                    <a:pt x="5" y="222"/>
                    <a:pt x="7" y="204"/>
                  </a:cubicBezTo>
                  <a:cubicBezTo>
                    <a:pt x="9" y="186"/>
                    <a:pt x="18" y="155"/>
                    <a:pt x="27" y="154"/>
                  </a:cubicBezTo>
                  <a:cubicBezTo>
                    <a:pt x="36" y="153"/>
                    <a:pt x="48" y="145"/>
                    <a:pt x="48" y="145"/>
                  </a:cubicBezTo>
                  <a:cubicBezTo>
                    <a:pt x="48" y="145"/>
                    <a:pt x="39" y="135"/>
                    <a:pt x="50" y="126"/>
                  </a:cubicBezTo>
                  <a:cubicBezTo>
                    <a:pt x="61" y="117"/>
                    <a:pt x="68" y="113"/>
                    <a:pt x="63" y="101"/>
                  </a:cubicBezTo>
                  <a:cubicBezTo>
                    <a:pt x="58" y="89"/>
                    <a:pt x="61" y="80"/>
                    <a:pt x="64" y="64"/>
                  </a:cubicBezTo>
                  <a:cubicBezTo>
                    <a:pt x="67" y="49"/>
                    <a:pt x="75" y="1"/>
                    <a:pt x="106" y="1"/>
                  </a:cubicBezTo>
                  <a:close/>
                </a:path>
              </a:pathLst>
            </a:custGeom>
            <a:solidFill>
              <a:srgbClr val="43BAB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4343401" y="2589213"/>
              <a:ext cx="127000" cy="244475"/>
            </a:xfrm>
            <a:custGeom>
              <a:avLst/>
              <a:gdLst/>
              <a:ahLst/>
              <a:cxnLst>
                <a:cxn ang="0">
                  <a:pos x="1" y="3"/>
                </a:cxn>
                <a:cxn ang="0">
                  <a:pos x="15" y="24"/>
                </a:cxn>
                <a:cxn ang="0">
                  <a:pos x="24" y="72"/>
                </a:cxn>
                <a:cxn ang="0">
                  <a:pos x="33" y="52"/>
                </a:cxn>
                <a:cxn ang="0">
                  <a:pos x="37" y="28"/>
                </a:cxn>
                <a:cxn ang="0">
                  <a:pos x="52" y="0"/>
                </a:cxn>
                <a:cxn ang="0">
                  <a:pos x="53" y="19"/>
                </a:cxn>
                <a:cxn ang="0">
                  <a:pos x="38" y="65"/>
                </a:cxn>
                <a:cxn ang="0">
                  <a:pos x="25" y="97"/>
                </a:cxn>
                <a:cxn ang="0">
                  <a:pos x="13" y="67"/>
                </a:cxn>
                <a:cxn ang="0">
                  <a:pos x="1" y="3"/>
                </a:cxn>
              </a:cxnLst>
              <a:rect l="0" t="0" r="r" b="b"/>
              <a:pathLst>
                <a:path w="53" h="103">
                  <a:moveTo>
                    <a:pt x="1" y="3"/>
                  </a:moveTo>
                  <a:cubicBezTo>
                    <a:pt x="1" y="3"/>
                    <a:pt x="15" y="15"/>
                    <a:pt x="15" y="24"/>
                  </a:cubicBezTo>
                  <a:cubicBezTo>
                    <a:pt x="15" y="33"/>
                    <a:pt x="21" y="63"/>
                    <a:pt x="24" y="72"/>
                  </a:cubicBezTo>
                  <a:cubicBezTo>
                    <a:pt x="27" y="82"/>
                    <a:pt x="28" y="61"/>
                    <a:pt x="33" y="52"/>
                  </a:cubicBezTo>
                  <a:cubicBezTo>
                    <a:pt x="38" y="43"/>
                    <a:pt x="40" y="35"/>
                    <a:pt x="37" y="28"/>
                  </a:cubicBezTo>
                  <a:cubicBezTo>
                    <a:pt x="35" y="21"/>
                    <a:pt x="45" y="18"/>
                    <a:pt x="52" y="0"/>
                  </a:cubicBezTo>
                  <a:cubicBezTo>
                    <a:pt x="53" y="7"/>
                    <a:pt x="53" y="12"/>
                    <a:pt x="53" y="19"/>
                  </a:cubicBezTo>
                  <a:cubicBezTo>
                    <a:pt x="52" y="26"/>
                    <a:pt x="41" y="58"/>
                    <a:pt x="38" y="65"/>
                  </a:cubicBezTo>
                  <a:cubicBezTo>
                    <a:pt x="35" y="71"/>
                    <a:pt x="26" y="91"/>
                    <a:pt x="25" y="97"/>
                  </a:cubicBezTo>
                  <a:cubicBezTo>
                    <a:pt x="25" y="103"/>
                    <a:pt x="17" y="86"/>
                    <a:pt x="13" y="67"/>
                  </a:cubicBezTo>
                  <a:cubicBezTo>
                    <a:pt x="8" y="48"/>
                    <a:pt x="0" y="21"/>
                    <a:pt x="1" y="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p:cNvSpPr>
            <p:nvPr/>
          </p:nvSpPr>
          <p:spPr bwMode="auto">
            <a:xfrm>
              <a:off x="4279901" y="2927350"/>
              <a:ext cx="23813" cy="52387"/>
            </a:xfrm>
            <a:custGeom>
              <a:avLst/>
              <a:gdLst/>
              <a:ahLst/>
              <a:cxnLst>
                <a:cxn ang="0">
                  <a:pos x="7" y="22"/>
                </a:cxn>
                <a:cxn ang="0">
                  <a:pos x="9" y="9"/>
                </a:cxn>
                <a:cxn ang="0">
                  <a:pos x="9" y="0"/>
                </a:cxn>
                <a:cxn ang="0">
                  <a:pos x="2" y="1"/>
                </a:cxn>
                <a:cxn ang="0">
                  <a:pos x="0" y="19"/>
                </a:cxn>
                <a:cxn ang="0">
                  <a:pos x="7" y="22"/>
                </a:cxn>
              </a:cxnLst>
              <a:rect l="0" t="0" r="r" b="b"/>
              <a:pathLst>
                <a:path w="10" h="22">
                  <a:moveTo>
                    <a:pt x="7" y="22"/>
                  </a:moveTo>
                  <a:cubicBezTo>
                    <a:pt x="7" y="22"/>
                    <a:pt x="9" y="16"/>
                    <a:pt x="9" y="9"/>
                  </a:cubicBezTo>
                  <a:cubicBezTo>
                    <a:pt x="10" y="2"/>
                    <a:pt x="9" y="0"/>
                    <a:pt x="9" y="0"/>
                  </a:cubicBezTo>
                  <a:cubicBezTo>
                    <a:pt x="2" y="1"/>
                    <a:pt x="2" y="1"/>
                    <a:pt x="2" y="1"/>
                  </a:cubicBezTo>
                  <a:cubicBezTo>
                    <a:pt x="2" y="1"/>
                    <a:pt x="1" y="15"/>
                    <a:pt x="0" y="19"/>
                  </a:cubicBezTo>
                  <a:cubicBezTo>
                    <a:pt x="3" y="22"/>
                    <a:pt x="7" y="22"/>
                    <a:pt x="7" y="22"/>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4456113" y="3035300"/>
              <a:ext cx="26988" cy="53975"/>
            </a:xfrm>
            <a:custGeom>
              <a:avLst/>
              <a:gdLst/>
              <a:ahLst/>
              <a:cxnLst>
                <a:cxn ang="0">
                  <a:pos x="3" y="0"/>
                </a:cxn>
                <a:cxn ang="0">
                  <a:pos x="1" y="18"/>
                </a:cxn>
                <a:cxn ang="0">
                  <a:pos x="11" y="18"/>
                </a:cxn>
                <a:cxn ang="0">
                  <a:pos x="11" y="0"/>
                </a:cxn>
                <a:cxn ang="0">
                  <a:pos x="3" y="0"/>
                </a:cxn>
              </a:cxnLst>
              <a:rect l="0" t="0" r="r" b="b"/>
              <a:pathLst>
                <a:path w="11" h="23">
                  <a:moveTo>
                    <a:pt x="3" y="0"/>
                  </a:moveTo>
                  <a:cubicBezTo>
                    <a:pt x="3" y="0"/>
                    <a:pt x="1" y="14"/>
                    <a:pt x="1" y="18"/>
                  </a:cubicBezTo>
                  <a:cubicBezTo>
                    <a:pt x="0" y="23"/>
                    <a:pt x="11" y="18"/>
                    <a:pt x="11" y="18"/>
                  </a:cubicBezTo>
                  <a:cubicBezTo>
                    <a:pt x="11" y="0"/>
                    <a:pt x="11" y="0"/>
                    <a:pt x="11" y="0"/>
                  </a:cubicBez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 name="Group 33"/>
          <p:cNvGrpSpPr/>
          <p:nvPr/>
        </p:nvGrpSpPr>
        <p:grpSpPr>
          <a:xfrm>
            <a:off x="3602169" y="1797308"/>
            <a:ext cx="1020474" cy="3503900"/>
            <a:chOff x="4948238" y="2751138"/>
            <a:chExt cx="585788" cy="2011362"/>
          </a:xfrm>
        </p:grpSpPr>
        <p:sp>
          <p:nvSpPr>
            <p:cNvPr id="16"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solidFill>
              <a:srgbClr val="FB7D6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 name="Group 30"/>
          <p:cNvGrpSpPr/>
          <p:nvPr/>
        </p:nvGrpSpPr>
        <p:grpSpPr>
          <a:xfrm>
            <a:off x="5912732" y="1644188"/>
            <a:ext cx="4245516" cy="839208"/>
            <a:chOff x="1315498" y="866086"/>
            <a:chExt cx="3741460" cy="839208"/>
          </a:xfrm>
        </p:grpSpPr>
        <p:sp>
          <p:nvSpPr>
            <p:cNvPr id="21" name="Text Placeholder 3"/>
            <p:cNvSpPr txBox="1">
              <a:spLocks/>
            </p:cNvSpPr>
            <p:nvPr/>
          </p:nvSpPr>
          <p:spPr>
            <a:xfrm>
              <a:off x="1315499" y="866086"/>
              <a:ext cx="1356177"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2000" b="1" noProof="0" dirty="0" smtClean="0">
                  <a:solidFill>
                    <a:schemeClr val="tx1">
                      <a:lumMod val="50000"/>
                      <a:lumOff val="50000"/>
                    </a:schemeClr>
                  </a:solidFill>
                  <a:latin typeface="微软雅黑" panose="020B0503020204020204" pitchFamily="34" charset="-122"/>
                  <a:ea typeface="微软雅黑" panose="020B0503020204020204" pitchFamily="34" charset="-122"/>
                </a:rPr>
                <a:t>父母寄托厚望</a:t>
              </a:r>
              <a:endParaRPr kumimoji="0" lang="en-US" sz="2000" b="1" i="0" u="none" strike="noStrike" kern="120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22" name="Text Placeholder 3"/>
            <p:cNvSpPr txBox="1">
              <a:spLocks/>
            </p:cNvSpPr>
            <p:nvPr/>
          </p:nvSpPr>
          <p:spPr>
            <a:xfrm>
              <a:off x="1315498" y="1274407"/>
              <a:ext cx="3741460"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3" name="Text Placeholder 3"/>
          <p:cNvSpPr txBox="1">
            <a:spLocks/>
          </p:cNvSpPr>
          <p:nvPr/>
        </p:nvSpPr>
        <p:spPr>
          <a:xfrm>
            <a:off x="5271318" y="1788204"/>
            <a:ext cx="517770"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Impact MT Std" pitchFamily="34" charset="0"/>
              </a:rPr>
              <a:t>01</a:t>
            </a:r>
          </a:p>
        </p:txBody>
      </p:sp>
      <p:grpSp>
        <p:nvGrpSpPr>
          <p:cNvPr id="24" name="Group 31"/>
          <p:cNvGrpSpPr/>
          <p:nvPr/>
        </p:nvGrpSpPr>
        <p:grpSpPr>
          <a:xfrm>
            <a:off x="5921979" y="2652300"/>
            <a:ext cx="4235023" cy="815879"/>
            <a:chOff x="1324745" y="1929884"/>
            <a:chExt cx="3732213" cy="815879"/>
          </a:xfrm>
        </p:grpSpPr>
        <p:sp>
          <p:nvSpPr>
            <p:cNvPr id="25" name="Text Placeholder 3"/>
            <p:cNvSpPr txBox="1">
              <a:spLocks/>
            </p:cNvSpPr>
            <p:nvPr/>
          </p:nvSpPr>
          <p:spPr>
            <a:xfrm>
              <a:off x="1324745" y="1929884"/>
              <a:ext cx="1356177"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传统家风浓厚</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Text Placeholder 3"/>
            <p:cNvSpPr txBox="1">
              <a:spLocks/>
            </p:cNvSpPr>
            <p:nvPr/>
          </p:nvSpPr>
          <p:spPr>
            <a:xfrm>
              <a:off x="1324745" y="2314876"/>
              <a:ext cx="3732213"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7" name="Text Placeholder 3"/>
          <p:cNvSpPr txBox="1">
            <a:spLocks/>
          </p:cNvSpPr>
          <p:nvPr/>
        </p:nvSpPr>
        <p:spPr>
          <a:xfrm>
            <a:off x="5246100" y="2747199"/>
            <a:ext cx="586699"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Impact MT Std" pitchFamily="34" charset="0"/>
              </a:rPr>
              <a:t>02</a:t>
            </a:r>
          </a:p>
        </p:txBody>
      </p:sp>
      <p:grpSp>
        <p:nvGrpSpPr>
          <p:cNvPr id="28" name="Group 32"/>
          <p:cNvGrpSpPr/>
          <p:nvPr/>
        </p:nvGrpSpPr>
        <p:grpSpPr>
          <a:xfrm>
            <a:off x="5911063" y="3588182"/>
            <a:ext cx="4247409" cy="848930"/>
            <a:chOff x="1313830" y="2645657"/>
            <a:chExt cx="3743128" cy="848930"/>
          </a:xfrm>
        </p:grpSpPr>
        <p:sp>
          <p:nvSpPr>
            <p:cNvPr id="29" name="Text Placeholder 3"/>
            <p:cNvSpPr txBox="1">
              <a:spLocks/>
            </p:cNvSpPr>
            <p:nvPr/>
          </p:nvSpPr>
          <p:spPr>
            <a:xfrm>
              <a:off x="1313830" y="2645657"/>
              <a:ext cx="1356176"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家庭职业帮助</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Text Placeholder 3"/>
            <p:cNvSpPr txBox="1">
              <a:spLocks/>
            </p:cNvSpPr>
            <p:nvPr/>
          </p:nvSpPr>
          <p:spPr>
            <a:xfrm>
              <a:off x="1313830" y="3063700"/>
              <a:ext cx="3743128"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1" name="Text Placeholder 3"/>
          <p:cNvSpPr txBox="1">
            <a:spLocks/>
          </p:cNvSpPr>
          <p:nvPr/>
        </p:nvSpPr>
        <p:spPr>
          <a:xfrm>
            <a:off x="5227170" y="3662157"/>
            <a:ext cx="602729"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Impact MT Std" pitchFamily="34" charset="0"/>
              </a:rPr>
              <a:t>03</a:t>
            </a:r>
          </a:p>
        </p:txBody>
      </p:sp>
      <p:grpSp>
        <p:nvGrpSpPr>
          <p:cNvPr id="32" name="Group 33"/>
          <p:cNvGrpSpPr/>
          <p:nvPr/>
        </p:nvGrpSpPr>
        <p:grpSpPr>
          <a:xfrm>
            <a:off x="5912733" y="4573403"/>
            <a:ext cx="4245515" cy="799813"/>
            <a:chOff x="1315499" y="3569414"/>
            <a:chExt cx="3741459" cy="799813"/>
          </a:xfrm>
        </p:grpSpPr>
        <p:sp>
          <p:nvSpPr>
            <p:cNvPr id="33" name="Text Placeholder 3"/>
            <p:cNvSpPr txBox="1">
              <a:spLocks/>
            </p:cNvSpPr>
            <p:nvPr/>
          </p:nvSpPr>
          <p:spPr>
            <a:xfrm>
              <a:off x="1315499" y="3569414"/>
              <a:ext cx="1356176"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添加文字标题</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Text Placeholder 3"/>
            <p:cNvSpPr txBox="1">
              <a:spLocks/>
            </p:cNvSpPr>
            <p:nvPr/>
          </p:nvSpPr>
          <p:spPr>
            <a:xfrm>
              <a:off x="1315499" y="3938340"/>
              <a:ext cx="3741459"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5" name="Text Placeholder 3"/>
          <p:cNvSpPr txBox="1">
            <a:spLocks/>
          </p:cNvSpPr>
          <p:nvPr/>
        </p:nvSpPr>
        <p:spPr>
          <a:xfrm>
            <a:off x="5237655" y="4621152"/>
            <a:ext cx="58509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Impact MT Std" pitchFamily="34" charset="0"/>
              </a:rPr>
              <a:t>04</a:t>
            </a:r>
          </a:p>
        </p:txBody>
      </p:sp>
    </p:spTree>
    <p:extLst>
      <p:ext uri="{BB962C8B-B14F-4D97-AF65-F5344CB8AC3E}">
        <p14:creationId xmlns:p14="http://schemas.microsoft.com/office/powerpoint/2010/main" val="37612761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 presetClass="entr" presetSubtype="4" accel="50000" decel="5000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2" presetClass="entr" presetSubtype="4" accel="50000" decel="5000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2" presetClass="entr" presetSubtype="8" accel="50000" decel="5000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1000" fill="hold"/>
                                        <p:tgtEl>
                                          <p:spTgt spid="23"/>
                                        </p:tgtEl>
                                        <p:attrNameLst>
                                          <p:attrName>ppt_x</p:attrName>
                                        </p:attrNameLst>
                                      </p:cBhvr>
                                      <p:tavLst>
                                        <p:tav tm="0">
                                          <p:val>
                                            <p:strVal val="0-#ppt_w/2"/>
                                          </p:val>
                                        </p:tav>
                                        <p:tav tm="100000">
                                          <p:val>
                                            <p:strVal val="#ppt_x"/>
                                          </p:val>
                                        </p:tav>
                                      </p:tavLst>
                                    </p:anim>
                                    <p:anim calcmode="lin" valueType="num">
                                      <p:cBhvr additive="base">
                                        <p:cTn id="31" dur="1000" fill="hold"/>
                                        <p:tgtEl>
                                          <p:spTgt spid="23"/>
                                        </p:tgtEl>
                                        <p:attrNameLst>
                                          <p:attrName>ppt_y</p:attrName>
                                        </p:attrNameLst>
                                      </p:cBhvr>
                                      <p:tavLst>
                                        <p:tav tm="0">
                                          <p:val>
                                            <p:strVal val="#ppt_y"/>
                                          </p:val>
                                        </p:tav>
                                        <p:tav tm="100000">
                                          <p:val>
                                            <p:strVal val="#ppt_y"/>
                                          </p:val>
                                        </p:tav>
                                      </p:tavLst>
                                    </p:anim>
                                  </p:childTnLst>
                                </p:cTn>
                              </p:par>
                              <p:par>
                                <p:cTn id="32" presetID="2" presetClass="entr" presetSubtype="4" accel="50000" decel="5000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childTnLst>
                          </p:cTn>
                        </p:par>
                        <p:par>
                          <p:cTn id="36" fill="hold">
                            <p:stCondLst>
                              <p:cond delay="3250"/>
                            </p:stCondLst>
                            <p:childTnLst>
                              <p:par>
                                <p:cTn id="37" presetID="2" presetClass="entr" presetSubtype="8" accel="50000" decel="5000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1000" fill="hold"/>
                                        <p:tgtEl>
                                          <p:spTgt spid="27"/>
                                        </p:tgtEl>
                                        <p:attrNameLst>
                                          <p:attrName>ppt_x</p:attrName>
                                        </p:attrNameLst>
                                      </p:cBhvr>
                                      <p:tavLst>
                                        <p:tav tm="0">
                                          <p:val>
                                            <p:strVal val="0-#ppt_w/2"/>
                                          </p:val>
                                        </p:tav>
                                        <p:tav tm="100000">
                                          <p:val>
                                            <p:strVal val="#ppt_x"/>
                                          </p:val>
                                        </p:tav>
                                      </p:tavLst>
                                    </p:anim>
                                    <p:anim calcmode="lin" valueType="num">
                                      <p:cBhvr additive="base">
                                        <p:cTn id="40" dur="1000" fill="hold"/>
                                        <p:tgtEl>
                                          <p:spTgt spid="27"/>
                                        </p:tgtEl>
                                        <p:attrNameLst>
                                          <p:attrName>ppt_y</p:attrName>
                                        </p:attrNameLst>
                                      </p:cBhvr>
                                      <p:tavLst>
                                        <p:tav tm="0">
                                          <p:val>
                                            <p:strVal val="#ppt_y"/>
                                          </p:val>
                                        </p:tav>
                                        <p:tav tm="100000">
                                          <p:val>
                                            <p:strVal val="#ppt_y"/>
                                          </p:val>
                                        </p:tav>
                                      </p:tavLst>
                                    </p:anim>
                                  </p:childTnLst>
                                </p:cTn>
                              </p:par>
                              <p:par>
                                <p:cTn id="41" presetID="2" presetClass="entr" presetSubtype="4" accel="50000" decel="5000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 presetClass="entr" presetSubtype="8" accel="50000" decel="50000"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1000" fill="hold"/>
                                        <p:tgtEl>
                                          <p:spTgt spid="31"/>
                                        </p:tgtEl>
                                        <p:attrNameLst>
                                          <p:attrName>ppt_x</p:attrName>
                                        </p:attrNameLst>
                                      </p:cBhvr>
                                      <p:tavLst>
                                        <p:tav tm="0">
                                          <p:val>
                                            <p:strVal val="0-#ppt_w/2"/>
                                          </p:val>
                                        </p:tav>
                                        <p:tav tm="100000">
                                          <p:val>
                                            <p:strVal val="#ppt_x"/>
                                          </p:val>
                                        </p:tav>
                                      </p:tavLst>
                                    </p:anim>
                                    <p:anim calcmode="lin" valueType="num">
                                      <p:cBhvr additive="base">
                                        <p:cTn id="49" dur="1000" fill="hold"/>
                                        <p:tgtEl>
                                          <p:spTgt spid="31"/>
                                        </p:tgtEl>
                                        <p:attrNameLst>
                                          <p:attrName>ppt_y</p:attrName>
                                        </p:attrNameLst>
                                      </p:cBhvr>
                                      <p:tavLst>
                                        <p:tav tm="0">
                                          <p:val>
                                            <p:strVal val="#ppt_y"/>
                                          </p:val>
                                        </p:tav>
                                        <p:tav tm="100000">
                                          <p:val>
                                            <p:strVal val="#ppt_y"/>
                                          </p:val>
                                        </p:tav>
                                      </p:tavLst>
                                    </p:anim>
                                  </p:childTnLst>
                                </p:cTn>
                              </p:par>
                              <p:par>
                                <p:cTn id="50" presetID="2" presetClass="entr" presetSubtype="4" accel="50000" decel="50000"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ppt_x"/>
                                          </p:val>
                                        </p:tav>
                                        <p:tav tm="100000">
                                          <p:val>
                                            <p:strVal val="#ppt_x"/>
                                          </p:val>
                                        </p:tav>
                                      </p:tavLst>
                                    </p:anim>
                                    <p:anim calcmode="lin" valueType="num">
                                      <p:cBhvr additive="base">
                                        <p:cTn id="53" dur="500" fill="hold"/>
                                        <p:tgtEl>
                                          <p:spTgt spid="28"/>
                                        </p:tgtEl>
                                        <p:attrNameLst>
                                          <p:attrName>ppt_y</p:attrName>
                                        </p:attrNameLst>
                                      </p:cBhvr>
                                      <p:tavLst>
                                        <p:tav tm="0">
                                          <p:val>
                                            <p:strVal val="1+#ppt_h/2"/>
                                          </p:val>
                                        </p:tav>
                                        <p:tav tm="100000">
                                          <p:val>
                                            <p:strVal val="#ppt_y"/>
                                          </p:val>
                                        </p:tav>
                                      </p:tavLst>
                                    </p:anim>
                                  </p:childTnLst>
                                </p:cTn>
                              </p:par>
                            </p:childTnLst>
                          </p:cTn>
                        </p:par>
                        <p:par>
                          <p:cTn id="54" fill="hold">
                            <p:stCondLst>
                              <p:cond delay="5250"/>
                            </p:stCondLst>
                            <p:childTnLst>
                              <p:par>
                                <p:cTn id="55" presetID="2" presetClass="entr" presetSubtype="8" accel="50000" decel="50000"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additive="base">
                                        <p:cTn id="57" dur="1000" fill="hold"/>
                                        <p:tgtEl>
                                          <p:spTgt spid="35"/>
                                        </p:tgtEl>
                                        <p:attrNameLst>
                                          <p:attrName>ppt_x</p:attrName>
                                        </p:attrNameLst>
                                      </p:cBhvr>
                                      <p:tavLst>
                                        <p:tav tm="0">
                                          <p:val>
                                            <p:strVal val="0-#ppt_w/2"/>
                                          </p:val>
                                        </p:tav>
                                        <p:tav tm="100000">
                                          <p:val>
                                            <p:strVal val="#ppt_x"/>
                                          </p:val>
                                        </p:tav>
                                      </p:tavLst>
                                    </p:anim>
                                    <p:anim calcmode="lin" valueType="num">
                                      <p:cBhvr additive="base">
                                        <p:cTn id="58" dur="1000" fill="hold"/>
                                        <p:tgtEl>
                                          <p:spTgt spid="35"/>
                                        </p:tgtEl>
                                        <p:attrNameLst>
                                          <p:attrName>ppt_y</p:attrName>
                                        </p:attrNameLst>
                                      </p:cBhvr>
                                      <p:tavLst>
                                        <p:tav tm="0">
                                          <p:val>
                                            <p:strVal val="#ppt_y"/>
                                          </p:val>
                                        </p:tav>
                                        <p:tav tm="100000">
                                          <p:val>
                                            <p:strVal val="#ppt_y"/>
                                          </p:val>
                                        </p:tav>
                                      </p:tavLst>
                                    </p:anim>
                                  </p:childTnLst>
                                </p:cTn>
                              </p:par>
                              <p:par>
                                <p:cTn id="59" presetID="2" presetClass="entr" presetSubtype="4" accel="50000" decel="50000"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p:bldP spid="27" grpId="0"/>
      <p:bldP spid="31"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43BAB3"/>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157859"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学校专业分析</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12</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六边形 10"/>
          <p:cNvSpPr/>
          <p:nvPr/>
        </p:nvSpPr>
        <p:spPr>
          <a:xfrm>
            <a:off x="1774726" y="1754841"/>
            <a:ext cx="3888432" cy="666047"/>
          </a:xfrm>
          <a:prstGeom prst="hexagon">
            <a:avLst/>
          </a:pr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9"/>
          <p:cNvSpPr txBox="1"/>
          <p:nvPr/>
        </p:nvSpPr>
        <p:spPr>
          <a:xfrm>
            <a:off x="2278782" y="1916832"/>
            <a:ext cx="2880320" cy="377026"/>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硬件教学设施分析</a:t>
            </a:r>
            <a:endParaRPr lang="zh-CN" altLang="en-US" sz="2400" b="1" dirty="0">
              <a:solidFill>
                <a:schemeClr val="bg1"/>
              </a:solidFill>
              <a:latin typeface="微软雅黑" pitchFamily="34" charset="-122"/>
              <a:ea typeface="微软雅黑" pitchFamily="34" charset="-122"/>
            </a:endParaRPr>
          </a:p>
        </p:txBody>
      </p:sp>
      <p:sp>
        <p:nvSpPr>
          <p:cNvPr id="13" name="Freeform 31"/>
          <p:cNvSpPr/>
          <p:nvPr/>
        </p:nvSpPr>
        <p:spPr>
          <a:xfrm>
            <a:off x="1627441" y="291443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43BAB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14" name="Group 58"/>
          <p:cNvGrpSpPr/>
          <p:nvPr/>
        </p:nvGrpSpPr>
        <p:grpSpPr>
          <a:xfrm>
            <a:off x="1915473" y="2656172"/>
            <a:ext cx="3747685" cy="839399"/>
            <a:chOff x="7174424" y="1256132"/>
            <a:chExt cx="3747685" cy="839399"/>
          </a:xfrm>
        </p:grpSpPr>
        <p:sp>
          <p:nvSpPr>
            <p:cNvPr id="15" name="TextBox 14"/>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6" name="Rectangle 47"/>
            <p:cNvSpPr/>
            <p:nvPr/>
          </p:nvSpPr>
          <p:spPr>
            <a:xfrm>
              <a:off x="7174424" y="1256132"/>
              <a:ext cx="1538883" cy="307777"/>
            </a:xfrm>
            <a:prstGeom prst="rect">
              <a:avLst/>
            </a:prstGeom>
          </p:spPr>
          <p:txBody>
            <a:bodyPr wrap="none" lIns="0" tIns="0" rIns="0" bIns="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添加</a:t>
              </a: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标题信息</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7" name="Freeform 31"/>
          <p:cNvSpPr/>
          <p:nvPr/>
        </p:nvSpPr>
        <p:spPr>
          <a:xfrm>
            <a:off x="1627441" y="3965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43BAB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18" name="Group 58"/>
          <p:cNvGrpSpPr/>
          <p:nvPr/>
        </p:nvGrpSpPr>
        <p:grpSpPr>
          <a:xfrm>
            <a:off x="1915473" y="3706792"/>
            <a:ext cx="3747685" cy="1895457"/>
            <a:chOff x="7174424" y="1256132"/>
            <a:chExt cx="3747685" cy="1895457"/>
          </a:xfrm>
        </p:grpSpPr>
        <p:sp>
          <p:nvSpPr>
            <p:cNvPr id="19" name="TextBox 18"/>
            <p:cNvSpPr txBox="1"/>
            <p:nvPr/>
          </p:nvSpPr>
          <p:spPr>
            <a:xfrm>
              <a:off x="7174424" y="1600395"/>
              <a:ext cx="3747685" cy="1551194"/>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说明在此录入上述图表的综合描述说明。</a:t>
              </a:r>
              <a:endPar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此录入上述图表的。在此录入上述在此录在此录在此录在此录图表的综合描述说明。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0"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添加标题信息</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2" name="六边形 21"/>
          <p:cNvSpPr/>
          <p:nvPr/>
        </p:nvSpPr>
        <p:spPr>
          <a:xfrm>
            <a:off x="6455246" y="1754841"/>
            <a:ext cx="3888432" cy="666047"/>
          </a:xfrm>
          <a:prstGeom prst="hexagon">
            <a:avLst/>
          </a:pr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9"/>
          <p:cNvSpPr txBox="1"/>
          <p:nvPr/>
        </p:nvSpPr>
        <p:spPr>
          <a:xfrm>
            <a:off x="6959302" y="1916832"/>
            <a:ext cx="2880320" cy="377026"/>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学校师资力量分析</a:t>
            </a:r>
            <a:endParaRPr lang="zh-CN" altLang="en-US" sz="2400" b="1" dirty="0">
              <a:solidFill>
                <a:schemeClr val="bg1"/>
              </a:solidFill>
              <a:latin typeface="微软雅黑" pitchFamily="34" charset="-122"/>
              <a:ea typeface="微软雅黑" pitchFamily="34" charset="-122"/>
            </a:endParaRPr>
          </a:p>
        </p:txBody>
      </p:sp>
      <p:sp>
        <p:nvSpPr>
          <p:cNvPr id="24" name="Freeform 31"/>
          <p:cNvSpPr/>
          <p:nvPr/>
        </p:nvSpPr>
        <p:spPr>
          <a:xfrm>
            <a:off x="6451977" y="289517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6A51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5" name="Group 58"/>
          <p:cNvGrpSpPr/>
          <p:nvPr/>
        </p:nvGrpSpPr>
        <p:grpSpPr>
          <a:xfrm>
            <a:off x="6740009" y="2636912"/>
            <a:ext cx="3747685" cy="839399"/>
            <a:chOff x="7174424" y="1256132"/>
            <a:chExt cx="3747685" cy="839399"/>
          </a:xfrm>
        </p:grpSpPr>
        <p:sp>
          <p:nvSpPr>
            <p:cNvPr id="26" name="TextBox 25"/>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7"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添加标题信息</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8" name="Freeform 31"/>
          <p:cNvSpPr/>
          <p:nvPr/>
        </p:nvSpPr>
        <p:spPr>
          <a:xfrm>
            <a:off x="6455246"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6A51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9" name="Group 58"/>
          <p:cNvGrpSpPr/>
          <p:nvPr/>
        </p:nvGrpSpPr>
        <p:grpSpPr>
          <a:xfrm>
            <a:off x="6743278" y="3647792"/>
            <a:ext cx="3747685" cy="839399"/>
            <a:chOff x="7174424" y="1256132"/>
            <a:chExt cx="3747685" cy="839399"/>
          </a:xfrm>
        </p:grpSpPr>
        <p:sp>
          <p:nvSpPr>
            <p:cNvPr id="30" name="TextBox 29"/>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1"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添加标题信息</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2" name="Freeform 31"/>
          <p:cNvSpPr/>
          <p:nvPr/>
        </p:nvSpPr>
        <p:spPr>
          <a:xfrm>
            <a:off x="6455246" y="491417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6A51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33" name="Group 58"/>
          <p:cNvGrpSpPr/>
          <p:nvPr/>
        </p:nvGrpSpPr>
        <p:grpSpPr>
          <a:xfrm>
            <a:off x="6743278" y="4655904"/>
            <a:ext cx="3747685" cy="839399"/>
            <a:chOff x="7174424" y="1256132"/>
            <a:chExt cx="3747685" cy="839399"/>
          </a:xfrm>
        </p:grpSpPr>
        <p:sp>
          <p:nvSpPr>
            <p:cNvPr id="34" name="TextBox 33"/>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5"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添加标题信息</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7140573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750" fill="hold"/>
                                        <p:tgtEl>
                                          <p:spTgt spid="11"/>
                                        </p:tgtEl>
                                        <p:attrNameLst>
                                          <p:attrName>ppt_x</p:attrName>
                                        </p:attrNameLst>
                                      </p:cBhvr>
                                      <p:tavLst>
                                        <p:tav tm="0">
                                          <p:val>
                                            <p:strVal val="0-#ppt_w/2"/>
                                          </p:val>
                                        </p:tav>
                                        <p:tav tm="100000">
                                          <p:val>
                                            <p:strVal val="#ppt_x"/>
                                          </p:val>
                                        </p:tav>
                                      </p:tavLst>
                                    </p:anim>
                                    <p:anim calcmode="lin" valueType="num">
                                      <p:cBhvr additive="base">
                                        <p:cTn id="21" dur="750" fill="hold"/>
                                        <p:tgtEl>
                                          <p:spTgt spid="1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2" presetClass="entr" presetSubtype="2" accel="50000" decel="5000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1+#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53"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2" presetClass="entr" presetSubtype="2" accel="50000" decel="5000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1+#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2" presetClass="entr" presetSubtype="2"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750" fill="hold"/>
                                        <p:tgtEl>
                                          <p:spTgt spid="22"/>
                                        </p:tgtEl>
                                        <p:attrNameLst>
                                          <p:attrName>ppt_x</p:attrName>
                                        </p:attrNameLst>
                                      </p:cBhvr>
                                      <p:tavLst>
                                        <p:tav tm="0">
                                          <p:val>
                                            <p:strVal val="1+#ppt_w/2"/>
                                          </p:val>
                                        </p:tav>
                                        <p:tav tm="100000">
                                          <p:val>
                                            <p:strVal val="#ppt_x"/>
                                          </p:val>
                                        </p:tav>
                                      </p:tavLst>
                                    </p:anim>
                                    <p:anim calcmode="lin" valueType="num">
                                      <p:cBhvr additive="base">
                                        <p:cTn id="52" dur="750" fill="hold"/>
                                        <p:tgtEl>
                                          <p:spTgt spid="22"/>
                                        </p:tgtEl>
                                        <p:attrNameLst>
                                          <p:attrName>ppt_y</p:attrName>
                                        </p:attrNameLst>
                                      </p:cBhvr>
                                      <p:tavLst>
                                        <p:tav tm="0">
                                          <p:val>
                                            <p:strVal val="#ppt_y"/>
                                          </p:val>
                                        </p:tav>
                                        <p:tav tm="100000">
                                          <p:val>
                                            <p:strVal val="#ppt_y"/>
                                          </p:val>
                                        </p:tav>
                                      </p:tavLst>
                                    </p:anim>
                                  </p:childTnLst>
                                </p:cTn>
                              </p:par>
                            </p:childTnLst>
                          </p:cTn>
                        </p:par>
                        <p:par>
                          <p:cTn id="53" fill="hold">
                            <p:stCondLst>
                              <p:cond delay="4250"/>
                            </p:stCondLst>
                            <p:childTnLst>
                              <p:par>
                                <p:cTn id="54" presetID="53" presetClass="entr" presetSubtype="16"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4750"/>
                            </p:stCondLst>
                            <p:childTnLst>
                              <p:par>
                                <p:cTn id="60" presetID="53" presetClass="entr" presetSubtype="0"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animEffect transition="in" filter="fade">
                                      <p:cBhvr>
                                        <p:cTn id="64" dur="500"/>
                                        <p:tgtEl>
                                          <p:spTgt spid="24"/>
                                        </p:tgtEl>
                                      </p:cBhvr>
                                    </p:animEffect>
                                  </p:childTnLst>
                                </p:cTn>
                              </p:par>
                              <p:par>
                                <p:cTn id="65" presetID="2" presetClass="entr" presetSubtype="2" accel="50000" decel="50000" fill="hold"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1+#ppt_w/2"/>
                                          </p:val>
                                        </p:tav>
                                        <p:tav tm="100000">
                                          <p:val>
                                            <p:strVal val="#ppt_x"/>
                                          </p:val>
                                        </p:tav>
                                      </p:tavLst>
                                    </p:anim>
                                    <p:anim calcmode="lin" valueType="num">
                                      <p:cBhvr additive="base">
                                        <p:cTn id="68" dur="500" fill="hold"/>
                                        <p:tgtEl>
                                          <p:spTgt spid="25"/>
                                        </p:tgtEl>
                                        <p:attrNameLst>
                                          <p:attrName>ppt_y</p:attrName>
                                        </p:attrNameLst>
                                      </p:cBhvr>
                                      <p:tavLst>
                                        <p:tav tm="0">
                                          <p:val>
                                            <p:strVal val="#ppt_y"/>
                                          </p:val>
                                        </p:tav>
                                        <p:tav tm="100000">
                                          <p:val>
                                            <p:strVal val="#ppt_y"/>
                                          </p:val>
                                        </p:tav>
                                      </p:tavLst>
                                    </p:anim>
                                  </p:childTnLst>
                                </p:cTn>
                              </p:par>
                            </p:childTnLst>
                          </p:cTn>
                        </p:par>
                        <p:par>
                          <p:cTn id="69" fill="hold">
                            <p:stCondLst>
                              <p:cond delay="5250"/>
                            </p:stCondLst>
                            <p:childTnLst>
                              <p:par>
                                <p:cTn id="70" presetID="53" presetClass="entr" presetSubtype="0"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fltVal val="0"/>
                                          </p:val>
                                        </p:tav>
                                        <p:tav tm="100000">
                                          <p:val>
                                            <p:strVal val="#ppt_w"/>
                                          </p:val>
                                        </p:tav>
                                      </p:tavLst>
                                    </p:anim>
                                    <p:anim calcmode="lin" valueType="num">
                                      <p:cBhvr>
                                        <p:cTn id="73" dur="500" fill="hold"/>
                                        <p:tgtEl>
                                          <p:spTgt spid="28"/>
                                        </p:tgtEl>
                                        <p:attrNameLst>
                                          <p:attrName>ppt_h</p:attrName>
                                        </p:attrNameLst>
                                      </p:cBhvr>
                                      <p:tavLst>
                                        <p:tav tm="0">
                                          <p:val>
                                            <p:fltVal val="0"/>
                                          </p:val>
                                        </p:tav>
                                        <p:tav tm="100000">
                                          <p:val>
                                            <p:strVal val="#ppt_h"/>
                                          </p:val>
                                        </p:tav>
                                      </p:tavLst>
                                    </p:anim>
                                    <p:animEffect transition="in" filter="fade">
                                      <p:cBhvr>
                                        <p:cTn id="74" dur="500"/>
                                        <p:tgtEl>
                                          <p:spTgt spid="28"/>
                                        </p:tgtEl>
                                      </p:cBhvr>
                                    </p:animEffect>
                                  </p:childTnLst>
                                </p:cTn>
                              </p:par>
                              <p:par>
                                <p:cTn id="75" presetID="2" presetClass="entr" presetSubtype="2" accel="50000" decel="50000"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1+#ppt_w/2"/>
                                          </p:val>
                                        </p:tav>
                                        <p:tav tm="100000">
                                          <p:val>
                                            <p:strVal val="#ppt_x"/>
                                          </p:val>
                                        </p:tav>
                                      </p:tavLst>
                                    </p:anim>
                                    <p:anim calcmode="lin" valueType="num">
                                      <p:cBhvr additive="base">
                                        <p:cTn id="78" dur="500" fill="hold"/>
                                        <p:tgtEl>
                                          <p:spTgt spid="29"/>
                                        </p:tgtEl>
                                        <p:attrNameLst>
                                          <p:attrName>ppt_y</p:attrName>
                                        </p:attrNameLst>
                                      </p:cBhvr>
                                      <p:tavLst>
                                        <p:tav tm="0">
                                          <p:val>
                                            <p:strVal val="#ppt_y"/>
                                          </p:val>
                                        </p:tav>
                                        <p:tav tm="100000">
                                          <p:val>
                                            <p:strVal val="#ppt_y"/>
                                          </p:val>
                                        </p:tav>
                                      </p:tavLst>
                                    </p:anim>
                                  </p:childTnLst>
                                </p:cTn>
                              </p:par>
                            </p:childTnLst>
                          </p:cTn>
                        </p:par>
                        <p:par>
                          <p:cTn id="79" fill="hold">
                            <p:stCondLst>
                              <p:cond delay="5750"/>
                            </p:stCondLst>
                            <p:childTnLst>
                              <p:par>
                                <p:cTn id="80" presetID="53" presetClass="entr" presetSubtype="0"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 calcmode="lin" valueType="num">
                                      <p:cBhvr>
                                        <p:cTn id="82" dur="500" fill="hold"/>
                                        <p:tgtEl>
                                          <p:spTgt spid="32"/>
                                        </p:tgtEl>
                                        <p:attrNameLst>
                                          <p:attrName>ppt_w</p:attrName>
                                        </p:attrNameLst>
                                      </p:cBhvr>
                                      <p:tavLst>
                                        <p:tav tm="0">
                                          <p:val>
                                            <p:fltVal val="0"/>
                                          </p:val>
                                        </p:tav>
                                        <p:tav tm="100000">
                                          <p:val>
                                            <p:strVal val="#ppt_w"/>
                                          </p:val>
                                        </p:tav>
                                      </p:tavLst>
                                    </p:anim>
                                    <p:anim calcmode="lin" valueType="num">
                                      <p:cBhvr>
                                        <p:cTn id="83" dur="500" fill="hold"/>
                                        <p:tgtEl>
                                          <p:spTgt spid="32"/>
                                        </p:tgtEl>
                                        <p:attrNameLst>
                                          <p:attrName>ppt_h</p:attrName>
                                        </p:attrNameLst>
                                      </p:cBhvr>
                                      <p:tavLst>
                                        <p:tav tm="0">
                                          <p:val>
                                            <p:fltVal val="0"/>
                                          </p:val>
                                        </p:tav>
                                        <p:tav tm="100000">
                                          <p:val>
                                            <p:strVal val="#ppt_h"/>
                                          </p:val>
                                        </p:tav>
                                      </p:tavLst>
                                    </p:anim>
                                    <p:animEffect transition="in" filter="fade">
                                      <p:cBhvr>
                                        <p:cTn id="84" dur="500"/>
                                        <p:tgtEl>
                                          <p:spTgt spid="32"/>
                                        </p:tgtEl>
                                      </p:cBhvr>
                                    </p:animEffect>
                                  </p:childTnLst>
                                </p:cTn>
                              </p:par>
                              <p:par>
                                <p:cTn id="85" presetID="2" presetClass="entr" presetSubtype="2" accel="50000" decel="50000" fill="hold" nodeType="with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additive="base">
                                        <p:cTn id="87" dur="500" fill="hold"/>
                                        <p:tgtEl>
                                          <p:spTgt spid="33"/>
                                        </p:tgtEl>
                                        <p:attrNameLst>
                                          <p:attrName>ppt_x</p:attrName>
                                        </p:attrNameLst>
                                      </p:cBhvr>
                                      <p:tavLst>
                                        <p:tav tm="0">
                                          <p:val>
                                            <p:strVal val="1+#ppt_w/2"/>
                                          </p:val>
                                        </p:tav>
                                        <p:tav tm="100000">
                                          <p:val>
                                            <p:strVal val="#ppt_x"/>
                                          </p:val>
                                        </p:tav>
                                      </p:tavLst>
                                    </p:anim>
                                    <p:anim calcmode="lin" valueType="num">
                                      <p:cBhvr additive="base">
                                        <p:cTn id="88"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2" grpId="0"/>
      <p:bldP spid="13" grpId="0" animBg="1"/>
      <p:bldP spid="17" grpId="0" animBg="1"/>
      <p:bldP spid="22" grpId="0" animBg="1"/>
      <p:bldP spid="23" grpId="0"/>
      <p:bldP spid="24" grpId="0" animBg="1"/>
      <p:bldP spid="28" grpId="0" animBg="1"/>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43BAB3"/>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01384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专业发展情况</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13</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Rectangle 6"/>
          <p:cNvSpPr>
            <a:spLocks noChangeArrowheads="1"/>
          </p:cNvSpPr>
          <p:nvPr/>
        </p:nvSpPr>
        <p:spPr bwMode="auto">
          <a:xfrm>
            <a:off x="1152525" y="1412776"/>
            <a:ext cx="4941888" cy="2006600"/>
          </a:xfrm>
          <a:prstGeom prst="rect">
            <a:avLst/>
          </a:prstGeom>
          <a:blipFill dpi="0" rotWithShape="1">
            <a:blip r:embed="rId4"/>
            <a:srcRect/>
            <a:tile tx="0" ty="0" sx="100000" sy="100000" flip="none" algn="tl"/>
          </a:blipFill>
          <a:ln>
            <a:noFill/>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 name="Rectangle 7"/>
          <p:cNvSpPr>
            <a:spLocks noChangeArrowheads="1"/>
          </p:cNvSpPr>
          <p:nvPr/>
        </p:nvSpPr>
        <p:spPr bwMode="auto">
          <a:xfrm>
            <a:off x="6094413" y="1412776"/>
            <a:ext cx="4941888" cy="2006600"/>
          </a:xfrm>
          <a:prstGeom prst="rect">
            <a:avLst/>
          </a:prstGeom>
          <a:blipFill dpi="0" rotWithShape="1">
            <a:blip r:embed="rId5"/>
            <a:srcRect/>
            <a:tile tx="0" ty="0" sx="100000" sy="100000" flip="none" algn="ctr"/>
          </a:blipFill>
          <a:ln>
            <a:noFill/>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 name="Rectangle 8"/>
          <p:cNvSpPr>
            <a:spLocks noChangeArrowheads="1"/>
          </p:cNvSpPr>
          <p:nvPr/>
        </p:nvSpPr>
        <p:spPr bwMode="auto">
          <a:xfrm>
            <a:off x="5108575" y="1412776"/>
            <a:ext cx="2006600" cy="2006600"/>
          </a:xfrm>
          <a:prstGeom prst="rect">
            <a:avLst/>
          </a:prstGeom>
          <a:solidFill>
            <a:srgbClr val="43BAB3"/>
          </a:solidFill>
          <a:ln>
            <a:noFill/>
          </a:ln>
          <a:extLst/>
        </p:spPr>
        <p:txBody>
          <a:bodyPr vert="horz" wrap="square" lIns="91440" tIns="45720" rIns="91440" bIns="45720" numCol="1" anchor="ctr" anchorCtr="0" compatLnSpc="1">
            <a:prstTxWarp prst="textNoShape">
              <a:avLst/>
            </a:prstTxWarp>
          </a:bodyPr>
          <a:lstStyle/>
          <a:p>
            <a:pPr algn="ctr"/>
            <a:r>
              <a:rPr lang="zh-CN" altLang="en-US" sz="1600" dirty="0">
                <a:solidFill>
                  <a:schemeClr val="bg1"/>
                </a:solidFill>
                <a:latin typeface="微软雅黑" pitchFamily="34" charset="-122"/>
                <a:ea typeface="微软雅黑" pitchFamily="34" charset="-122"/>
              </a:rPr>
              <a:t>在此输入主</a:t>
            </a:r>
            <a:r>
              <a:rPr lang="zh-CN" altLang="en-US" sz="1600" dirty="0" smtClean="0">
                <a:solidFill>
                  <a:schemeClr val="bg1"/>
                </a:solidFill>
                <a:latin typeface="微软雅黑" pitchFamily="34" charset="-122"/>
                <a:ea typeface="微软雅黑" pitchFamily="34" charset="-122"/>
              </a:rPr>
              <a:t>标题概述文字</a:t>
            </a:r>
            <a:r>
              <a:rPr lang="zh-CN" altLang="en-US" sz="1600" dirty="0">
                <a:solidFill>
                  <a:schemeClr val="bg1"/>
                </a:solidFill>
                <a:latin typeface="微软雅黑" pitchFamily="34" charset="-122"/>
                <a:ea typeface="微软雅黑" pitchFamily="34" charset="-122"/>
              </a:rPr>
              <a:t>在此输入主标题概述文字</a:t>
            </a:r>
          </a:p>
        </p:txBody>
      </p:sp>
      <p:sp>
        <p:nvSpPr>
          <p:cNvPr id="13" name="Oval 9"/>
          <p:cNvSpPr>
            <a:spLocks noChangeArrowheads="1"/>
          </p:cNvSpPr>
          <p:nvPr/>
        </p:nvSpPr>
        <p:spPr bwMode="auto">
          <a:xfrm>
            <a:off x="1219200" y="3821708"/>
            <a:ext cx="723900" cy="723900"/>
          </a:xfrm>
          <a:prstGeom prst="ellipse">
            <a:avLst/>
          </a:prstGeom>
          <a:solidFill>
            <a:srgbClr val="00A2A4"/>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14" name="Oval 10"/>
          <p:cNvSpPr>
            <a:spLocks noChangeArrowheads="1"/>
          </p:cNvSpPr>
          <p:nvPr/>
        </p:nvSpPr>
        <p:spPr bwMode="auto">
          <a:xfrm>
            <a:off x="6218238" y="3821708"/>
            <a:ext cx="719138" cy="723900"/>
          </a:xfrm>
          <a:prstGeom prst="ellipse">
            <a:avLst/>
          </a:prstGeom>
          <a:solidFill>
            <a:srgbClr val="43BAB3"/>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15" name="Oval 11"/>
          <p:cNvSpPr>
            <a:spLocks noChangeArrowheads="1"/>
          </p:cNvSpPr>
          <p:nvPr/>
        </p:nvSpPr>
        <p:spPr bwMode="auto">
          <a:xfrm>
            <a:off x="1219200" y="4991696"/>
            <a:ext cx="723900" cy="723900"/>
          </a:xfrm>
          <a:prstGeom prst="ellipse">
            <a:avLst/>
          </a:prstGeom>
          <a:solidFill>
            <a:srgbClr val="F6A514"/>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16" name="Oval 12"/>
          <p:cNvSpPr>
            <a:spLocks noChangeArrowheads="1"/>
          </p:cNvSpPr>
          <p:nvPr/>
        </p:nvSpPr>
        <p:spPr bwMode="auto">
          <a:xfrm>
            <a:off x="6218238" y="4991696"/>
            <a:ext cx="719138" cy="723900"/>
          </a:xfrm>
          <a:prstGeom prst="ellipse">
            <a:avLst/>
          </a:pr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17" name="TextBox 16"/>
          <p:cNvSpPr txBox="1"/>
          <p:nvPr/>
        </p:nvSpPr>
        <p:spPr>
          <a:xfrm>
            <a:off x="2063692" y="3821708"/>
            <a:ext cx="2961066" cy="366575"/>
          </a:xfrm>
          <a:prstGeom prst="rect">
            <a:avLst/>
          </a:prstGeom>
          <a:noFill/>
        </p:spPr>
        <p:txBody>
          <a:bodyPr wrap="square" tIns="0" bIns="0" rtlCol="0" anchor="t">
            <a:spAutoFit/>
          </a:bodyPr>
          <a:lstStyle/>
          <a:p>
            <a:pPr>
              <a:lnSpc>
                <a:spcPct val="150000"/>
              </a:lnSpc>
            </a:pPr>
            <a:r>
              <a:rPr lang="zh-CN" altLang="en-US" b="1" dirty="0" smtClean="0">
                <a:solidFill>
                  <a:schemeClr val="tx1">
                    <a:lumMod val="50000"/>
                    <a:lumOff val="50000"/>
                  </a:schemeClr>
                </a:solidFill>
                <a:latin typeface="微软雅黑" pitchFamily="34" charset="-122"/>
                <a:ea typeface="微软雅黑" pitchFamily="34" charset="-122"/>
                <a:cs typeface="华文黑体" pitchFamily="2" charset="-122"/>
              </a:rPr>
              <a:t>占据顶端人才</a:t>
            </a:r>
            <a:endParaRPr lang="zh-CN" altLang="en-US" b="1" dirty="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18" name="TextBox 17"/>
          <p:cNvSpPr txBox="1"/>
          <p:nvPr/>
        </p:nvSpPr>
        <p:spPr>
          <a:xfrm>
            <a:off x="2063691" y="4161106"/>
            <a:ext cx="4033895" cy="652486"/>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18"/>
          <p:cNvSpPr txBox="1"/>
          <p:nvPr/>
        </p:nvSpPr>
        <p:spPr>
          <a:xfrm>
            <a:off x="2063692" y="4984711"/>
            <a:ext cx="2961066" cy="366575"/>
          </a:xfrm>
          <a:prstGeom prst="rect">
            <a:avLst/>
          </a:prstGeom>
          <a:noFill/>
        </p:spPr>
        <p:txBody>
          <a:bodyPr wrap="square" tIns="0" bIns="0" rtlCol="0" anchor="t">
            <a:spAutoFit/>
          </a:bodyPr>
          <a:lstStyle/>
          <a:p>
            <a:pPr>
              <a:lnSpc>
                <a:spcPct val="150000"/>
              </a:lnSpc>
            </a:pPr>
            <a:r>
              <a:rPr lang="zh-CN" altLang="en-US" b="1" dirty="0" smtClean="0">
                <a:solidFill>
                  <a:schemeClr val="tx1">
                    <a:lumMod val="50000"/>
                    <a:lumOff val="50000"/>
                  </a:schemeClr>
                </a:solidFill>
                <a:latin typeface="微软雅黑" pitchFamily="34" charset="-122"/>
                <a:ea typeface="微软雅黑" pitchFamily="34" charset="-122"/>
                <a:cs typeface="华文黑体" pitchFamily="2" charset="-122"/>
              </a:rPr>
              <a:t>多种发明专利</a:t>
            </a:r>
            <a:endParaRPr lang="zh-CN" altLang="en-US" b="1" dirty="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0" name="TextBox 19"/>
          <p:cNvSpPr txBox="1"/>
          <p:nvPr/>
        </p:nvSpPr>
        <p:spPr>
          <a:xfrm>
            <a:off x="2063692" y="5324109"/>
            <a:ext cx="3743482" cy="625171"/>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21" name="TextBox 20"/>
          <p:cNvSpPr txBox="1"/>
          <p:nvPr/>
        </p:nvSpPr>
        <p:spPr>
          <a:xfrm>
            <a:off x="7084824" y="3821708"/>
            <a:ext cx="2961066" cy="366575"/>
          </a:xfrm>
          <a:prstGeom prst="rect">
            <a:avLst/>
          </a:prstGeom>
          <a:noFill/>
        </p:spPr>
        <p:txBody>
          <a:bodyPr wrap="square" tIns="0" bIns="0" rtlCol="0" anchor="t">
            <a:spAutoFit/>
          </a:bodyPr>
          <a:lstStyle/>
          <a:p>
            <a:pPr>
              <a:lnSpc>
                <a:spcPct val="150000"/>
              </a:lnSpc>
            </a:pPr>
            <a:r>
              <a:rPr lang="zh-CN" altLang="en-US" b="1" dirty="0" smtClean="0">
                <a:solidFill>
                  <a:schemeClr val="tx1">
                    <a:lumMod val="50000"/>
                    <a:lumOff val="50000"/>
                  </a:schemeClr>
                </a:solidFill>
                <a:latin typeface="微软雅黑" pitchFamily="34" charset="-122"/>
                <a:ea typeface="微软雅黑" pitchFamily="34" charset="-122"/>
                <a:cs typeface="华文黑体" pitchFamily="2" charset="-122"/>
              </a:rPr>
              <a:t>汇聚高端技术</a:t>
            </a:r>
            <a:endParaRPr lang="zh-CN" altLang="en-US" b="1" dirty="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2" name="TextBox 21"/>
          <p:cNvSpPr txBox="1"/>
          <p:nvPr/>
        </p:nvSpPr>
        <p:spPr>
          <a:xfrm>
            <a:off x="7084824" y="4161106"/>
            <a:ext cx="3743482" cy="652486"/>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3" name="TextBox 22"/>
          <p:cNvSpPr txBox="1"/>
          <p:nvPr/>
        </p:nvSpPr>
        <p:spPr>
          <a:xfrm>
            <a:off x="7084824" y="4984711"/>
            <a:ext cx="2961066" cy="366575"/>
          </a:xfrm>
          <a:prstGeom prst="rect">
            <a:avLst/>
          </a:prstGeom>
          <a:noFill/>
        </p:spPr>
        <p:txBody>
          <a:bodyPr wrap="square" tIns="0" bIns="0" rtlCol="0" anchor="t">
            <a:spAutoFit/>
          </a:bodyPr>
          <a:lstStyle/>
          <a:p>
            <a:pPr>
              <a:lnSpc>
                <a:spcPct val="150000"/>
              </a:lnSpc>
            </a:pPr>
            <a:r>
              <a:rPr lang="zh-CN" altLang="en-US" b="1" dirty="0" smtClean="0">
                <a:solidFill>
                  <a:schemeClr val="tx1">
                    <a:lumMod val="50000"/>
                    <a:lumOff val="50000"/>
                  </a:schemeClr>
                </a:solidFill>
                <a:latin typeface="微软雅黑" pitchFamily="34" charset="-122"/>
                <a:ea typeface="微软雅黑" pitchFamily="34" charset="-122"/>
                <a:cs typeface="华文黑体" pitchFamily="2" charset="-122"/>
              </a:rPr>
              <a:t>点击添加标题</a:t>
            </a:r>
            <a:endParaRPr lang="zh-CN" altLang="en-US" b="1" dirty="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4" name="TextBox 23"/>
          <p:cNvSpPr txBox="1"/>
          <p:nvPr/>
        </p:nvSpPr>
        <p:spPr>
          <a:xfrm>
            <a:off x="7084824" y="5324109"/>
            <a:ext cx="3743482" cy="652486"/>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5" name="Freeform 7"/>
          <p:cNvSpPr>
            <a:spLocks noEditPoints="1"/>
          </p:cNvSpPr>
          <p:nvPr/>
        </p:nvSpPr>
        <p:spPr bwMode="auto">
          <a:xfrm>
            <a:off x="1355969" y="5161119"/>
            <a:ext cx="450363" cy="385054"/>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26" name="Freeform 9"/>
          <p:cNvSpPr>
            <a:spLocks noEditPoints="1"/>
          </p:cNvSpPr>
          <p:nvPr/>
        </p:nvSpPr>
        <p:spPr bwMode="auto">
          <a:xfrm>
            <a:off x="6362150" y="3958477"/>
            <a:ext cx="431314" cy="450363"/>
          </a:xfrm>
          <a:custGeom>
            <a:avLst/>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27" name="Freeform 11"/>
          <p:cNvSpPr>
            <a:spLocks noEditPoints="1"/>
          </p:cNvSpPr>
          <p:nvPr/>
        </p:nvSpPr>
        <p:spPr bwMode="auto">
          <a:xfrm>
            <a:off x="1398148" y="3944191"/>
            <a:ext cx="366005" cy="478935"/>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28" name="Freeform 19"/>
          <p:cNvSpPr>
            <a:spLocks noEditPoints="1"/>
          </p:cNvSpPr>
          <p:nvPr/>
        </p:nvSpPr>
        <p:spPr bwMode="auto">
          <a:xfrm>
            <a:off x="6352626" y="5159079"/>
            <a:ext cx="450363" cy="389135"/>
          </a:xfrm>
          <a:custGeom>
            <a:avLst/>
            <a:gdLst>
              <a:gd name="T0" fmla="*/ 33 w 140"/>
              <a:gd name="T1" fmla="*/ 121 h 121"/>
              <a:gd name="T2" fmla="*/ 33 w 140"/>
              <a:gd name="T3" fmla="*/ 97 h 121"/>
              <a:gd name="T4" fmla="*/ 115 w 140"/>
              <a:gd name="T5" fmla="*/ 97 h 121"/>
              <a:gd name="T6" fmla="*/ 115 w 140"/>
              <a:gd name="T7" fmla="*/ 121 h 121"/>
              <a:gd name="T8" fmla="*/ 115 w 140"/>
              <a:gd name="T9" fmla="*/ 97 h 121"/>
              <a:gd name="T10" fmla="*/ 133 w 140"/>
              <a:gd name="T11" fmla="*/ 103 h 121"/>
              <a:gd name="T12" fmla="*/ 115 w 140"/>
              <a:gd name="T13" fmla="*/ 95 h 121"/>
              <a:gd name="T14" fmla="*/ 45 w 140"/>
              <a:gd name="T15" fmla="*/ 103 h 121"/>
              <a:gd name="T16" fmla="*/ 20 w 140"/>
              <a:gd name="T17" fmla="*/ 103 h 121"/>
              <a:gd name="T18" fmla="*/ 6 w 140"/>
              <a:gd name="T19" fmla="*/ 103 h 121"/>
              <a:gd name="T20" fmla="*/ 0 w 140"/>
              <a:gd name="T21" fmla="*/ 72 h 121"/>
              <a:gd name="T22" fmla="*/ 17 w 140"/>
              <a:gd name="T23" fmla="*/ 44 h 121"/>
              <a:gd name="T24" fmla="*/ 44 w 140"/>
              <a:gd name="T25" fmla="*/ 40 h 121"/>
              <a:gd name="T26" fmla="*/ 49 w 140"/>
              <a:gd name="T27" fmla="*/ 88 h 121"/>
              <a:gd name="T28" fmla="*/ 140 w 140"/>
              <a:gd name="T29" fmla="*/ 96 h 121"/>
              <a:gd name="T30" fmla="*/ 39 w 140"/>
              <a:gd name="T31" fmla="*/ 47 h 121"/>
              <a:gd name="T32" fmla="*/ 23 w 140"/>
              <a:gd name="T33" fmla="*/ 48 h 121"/>
              <a:gd name="T34" fmla="*/ 9 w 140"/>
              <a:gd name="T35" fmla="*/ 69 h 121"/>
              <a:gd name="T36" fmla="*/ 12 w 140"/>
              <a:gd name="T37" fmla="*/ 73 h 121"/>
              <a:gd name="T38" fmla="*/ 41 w 140"/>
              <a:gd name="T39" fmla="*/ 71 h 121"/>
              <a:gd name="T40" fmla="*/ 139 w 140"/>
              <a:gd name="T41" fmla="*/ 73 h 121"/>
              <a:gd name="T42" fmla="*/ 99 w 140"/>
              <a:gd name="T43" fmla="*/ 56 h 121"/>
              <a:gd name="T44" fmla="*/ 129 w 140"/>
              <a:gd name="T45" fmla="*/ 84 h 121"/>
              <a:gd name="T46" fmla="*/ 139 w 140"/>
              <a:gd name="T47" fmla="*/ 34 h 121"/>
              <a:gd name="T48" fmla="*/ 99 w 140"/>
              <a:gd name="T49" fmla="*/ 23 h 121"/>
              <a:gd name="T50" fmla="*/ 139 w 140"/>
              <a:gd name="T51" fmla="*/ 51 h 121"/>
              <a:gd name="T52" fmla="*/ 64 w 140"/>
              <a:gd name="T53" fmla="*/ 84 h 121"/>
              <a:gd name="T54" fmla="*/ 94 w 140"/>
              <a:gd name="T55" fmla="*/ 56 h 121"/>
              <a:gd name="T56" fmla="*/ 53 w 140"/>
              <a:gd name="T57" fmla="*/ 73 h 121"/>
              <a:gd name="T58" fmla="*/ 94 w 140"/>
              <a:gd name="T59" fmla="*/ 23 h 121"/>
              <a:gd name="T60" fmla="*/ 53 w 140"/>
              <a:gd name="T61" fmla="*/ 34 h 121"/>
              <a:gd name="T62" fmla="*/ 94 w 140"/>
              <a:gd name="T63" fmla="*/ 51 h 121"/>
              <a:gd name="T64" fmla="*/ 69 w 140"/>
              <a:gd name="T65" fmla="*/ 11 h 121"/>
              <a:gd name="T66" fmla="*/ 69 w 140"/>
              <a:gd name="T67" fmla="*/ 11 h 121"/>
              <a:gd name="T68" fmla="*/ 78 w 140"/>
              <a:gd name="T69" fmla="*/ 10 h 121"/>
              <a:gd name="T70" fmla="*/ 99 w 140"/>
              <a:gd name="T71" fmla="*/ 21 h 121"/>
              <a:gd name="T72" fmla="*/ 99 w 140"/>
              <a:gd name="T73" fmla="*/ 21 h 121"/>
              <a:gd name="T74" fmla="*/ 114 w 140"/>
              <a:gd name="T75"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21">
                <a:moveTo>
                  <a:pt x="45" y="109"/>
                </a:moveTo>
                <a:cubicBezTo>
                  <a:pt x="45" y="116"/>
                  <a:pt x="39" y="121"/>
                  <a:pt x="33" y="121"/>
                </a:cubicBezTo>
                <a:cubicBezTo>
                  <a:pt x="26" y="121"/>
                  <a:pt x="21" y="116"/>
                  <a:pt x="21" y="109"/>
                </a:cubicBezTo>
                <a:cubicBezTo>
                  <a:pt x="21" y="103"/>
                  <a:pt x="26" y="97"/>
                  <a:pt x="33" y="97"/>
                </a:cubicBezTo>
                <a:cubicBezTo>
                  <a:pt x="39" y="97"/>
                  <a:pt x="45" y="103"/>
                  <a:pt x="45" y="109"/>
                </a:cubicBezTo>
                <a:close/>
                <a:moveTo>
                  <a:pt x="115" y="97"/>
                </a:moveTo>
                <a:cubicBezTo>
                  <a:pt x="108" y="97"/>
                  <a:pt x="103" y="103"/>
                  <a:pt x="103" y="109"/>
                </a:cubicBezTo>
                <a:cubicBezTo>
                  <a:pt x="103" y="116"/>
                  <a:pt x="108" y="121"/>
                  <a:pt x="115" y="121"/>
                </a:cubicBezTo>
                <a:cubicBezTo>
                  <a:pt x="121" y="121"/>
                  <a:pt x="126" y="116"/>
                  <a:pt x="126" y="109"/>
                </a:cubicBezTo>
                <a:cubicBezTo>
                  <a:pt x="126" y="103"/>
                  <a:pt x="121" y="97"/>
                  <a:pt x="115" y="97"/>
                </a:cubicBezTo>
                <a:close/>
                <a:moveTo>
                  <a:pt x="140" y="96"/>
                </a:moveTo>
                <a:cubicBezTo>
                  <a:pt x="140" y="100"/>
                  <a:pt x="137" y="103"/>
                  <a:pt x="133" y="103"/>
                </a:cubicBezTo>
                <a:cubicBezTo>
                  <a:pt x="127" y="103"/>
                  <a:pt x="127" y="103"/>
                  <a:pt x="127" y="103"/>
                </a:cubicBezTo>
                <a:cubicBezTo>
                  <a:pt x="125" y="98"/>
                  <a:pt x="120" y="95"/>
                  <a:pt x="115" y="95"/>
                </a:cubicBezTo>
                <a:cubicBezTo>
                  <a:pt x="109" y="95"/>
                  <a:pt x="104" y="98"/>
                  <a:pt x="102" y="103"/>
                </a:cubicBezTo>
                <a:cubicBezTo>
                  <a:pt x="45" y="103"/>
                  <a:pt x="45" y="103"/>
                  <a:pt x="45" y="103"/>
                </a:cubicBezTo>
                <a:cubicBezTo>
                  <a:pt x="43" y="98"/>
                  <a:pt x="38" y="95"/>
                  <a:pt x="33" y="95"/>
                </a:cubicBezTo>
                <a:cubicBezTo>
                  <a:pt x="27" y="95"/>
                  <a:pt x="22" y="98"/>
                  <a:pt x="20" y="103"/>
                </a:cubicBezTo>
                <a:cubicBezTo>
                  <a:pt x="13" y="103"/>
                  <a:pt x="13" y="103"/>
                  <a:pt x="13" y="103"/>
                </a:cubicBezTo>
                <a:cubicBezTo>
                  <a:pt x="6" y="103"/>
                  <a:pt x="6" y="103"/>
                  <a:pt x="6" y="103"/>
                </a:cubicBezTo>
                <a:cubicBezTo>
                  <a:pt x="3" y="103"/>
                  <a:pt x="0" y="101"/>
                  <a:pt x="0" y="98"/>
                </a:cubicBezTo>
                <a:cubicBezTo>
                  <a:pt x="0" y="72"/>
                  <a:pt x="0" y="72"/>
                  <a:pt x="0" y="72"/>
                </a:cubicBezTo>
                <a:cubicBezTo>
                  <a:pt x="0" y="69"/>
                  <a:pt x="2" y="65"/>
                  <a:pt x="3" y="63"/>
                </a:cubicBezTo>
                <a:cubicBezTo>
                  <a:pt x="17" y="44"/>
                  <a:pt x="17" y="44"/>
                  <a:pt x="17" y="44"/>
                </a:cubicBezTo>
                <a:cubicBezTo>
                  <a:pt x="19" y="42"/>
                  <a:pt x="23" y="40"/>
                  <a:pt x="25" y="40"/>
                </a:cubicBezTo>
                <a:cubicBezTo>
                  <a:pt x="44" y="40"/>
                  <a:pt x="44" y="40"/>
                  <a:pt x="44" y="40"/>
                </a:cubicBezTo>
                <a:cubicBezTo>
                  <a:pt x="47" y="40"/>
                  <a:pt x="49" y="42"/>
                  <a:pt x="49" y="45"/>
                </a:cubicBezTo>
                <a:cubicBezTo>
                  <a:pt x="49" y="88"/>
                  <a:pt x="49" y="88"/>
                  <a:pt x="49" y="88"/>
                </a:cubicBezTo>
                <a:cubicBezTo>
                  <a:pt x="133" y="88"/>
                  <a:pt x="133" y="88"/>
                  <a:pt x="133" y="88"/>
                </a:cubicBezTo>
                <a:cubicBezTo>
                  <a:pt x="137" y="88"/>
                  <a:pt x="140" y="91"/>
                  <a:pt x="140" y="96"/>
                </a:cubicBezTo>
                <a:close/>
                <a:moveTo>
                  <a:pt x="41" y="49"/>
                </a:moveTo>
                <a:cubicBezTo>
                  <a:pt x="41" y="48"/>
                  <a:pt x="40" y="47"/>
                  <a:pt x="39" y="47"/>
                </a:cubicBezTo>
                <a:cubicBezTo>
                  <a:pt x="26" y="47"/>
                  <a:pt x="26" y="47"/>
                  <a:pt x="26" y="47"/>
                </a:cubicBezTo>
                <a:cubicBezTo>
                  <a:pt x="25" y="47"/>
                  <a:pt x="24" y="47"/>
                  <a:pt x="23" y="48"/>
                </a:cubicBezTo>
                <a:cubicBezTo>
                  <a:pt x="11" y="65"/>
                  <a:pt x="11" y="65"/>
                  <a:pt x="11" y="65"/>
                </a:cubicBezTo>
                <a:cubicBezTo>
                  <a:pt x="10" y="66"/>
                  <a:pt x="9" y="68"/>
                  <a:pt x="9" y="69"/>
                </a:cubicBezTo>
                <a:cubicBezTo>
                  <a:pt x="9" y="71"/>
                  <a:pt x="9" y="71"/>
                  <a:pt x="9" y="71"/>
                </a:cubicBezTo>
                <a:cubicBezTo>
                  <a:pt x="9" y="72"/>
                  <a:pt x="10" y="73"/>
                  <a:pt x="12" y="73"/>
                </a:cubicBezTo>
                <a:cubicBezTo>
                  <a:pt x="39" y="73"/>
                  <a:pt x="39" y="73"/>
                  <a:pt x="39" y="73"/>
                </a:cubicBezTo>
                <a:cubicBezTo>
                  <a:pt x="40" y="73"/>
                  <a:pt x="41" y="72"/>
                  <a:pt x="41" y="71"/>
                </a:cubicBezTo>
                <a:lnTo>
                  <a:pt x="41" y="49"/>
                </a:lnTo>
                <a:close/>
                <a:moveTo>
                  <a:pt x="139" y="73"/>
                </a:moveTo>
                <a:cubicBezTo>
                  <a:pt x="139" y="56"/>
                  <a:pt x="139" y="56"/>
                  <a:pt x="139" y="56"/>
                </a:cubicBezTo>
                <a:cubicBezTo>
                  <a:pt x="99" y="56"/>
                  <a:pt x="99" y="56"/>
                  <a:pt x="99" y="56"/>
                </a:cubicBezTo>
                <a:cubicBezTo>
                  <a:pt x="99" y="84"/>
                  <a:pt x="99" y="84"/>
                  <a:pt x="99" y="84"/>
                </a:cubicBezTo>
                <a:cubicBezTo>
                  <a:pt x="129" y="84"/>
                  <a:pt x="129" y="84"/>
                  <a:pt x="129" y="84"/>
                </a:cubicBezTo>
                <a:cubicBezTo>
                  <a:pt x="135" y="84"/>
                  <a:pt x="139" y="79"/>
                  <a:pt x="139" y="73"/>
                </a:cubicBezTo>
                <a:close/>
                <a:moveTo>
                  <a:pt x="139" y="34"/>
                </a:moveTo>
                <a:cubicBezTo>
                  <a:pt x="139" y="28"/>
                  <a:pt x="135" y="23"/>
                  <a:pt x="129" y="23"/>
                </a:cubicBezTo>
                <a:cubicBezTo>
                  <a:pt x="99" y="23"/>
                  <a:pt x="99" y="23"/>
                  <a:pt x="99" y="23"/>
                </a:cubicBezTo>
                <a:cubicBezTo>
                  <a:pt x="99" y="51"/>
                  <a:pt x="99" y="51"/>
                  <a:pt x="99" y="51"/>
                </a:cubicBezTo>
                <a:cubicBezTo>
                  <a:pt x="139" y="51"/>
                  <a:pt x="139" y="51"/>
                  <a:pt x="139" y="51"/>
                </a:cubicBezTo>
                <a:lnTo>
                  <a:pt x="139" y="34"/>
                </a:lnTo>
                <a:close/>
                <a:moveTo>
                  <a:pt x="64" y="84"/>
                </a:moveTo>
                <a:cubicBezTo>
                  <a:pt x="94" y="84"/>
                  <a:pt x="94" y="84"/>
                  <a:pt x="94" y="84"/>
                </a:cubicBezTo>
                <a:cubicBezTo>
                  <a:pt x="94" y="56"/>
                  <a:pt x="94" y="56"/>
                  <a:pt x="94" y="56"/>
                </a:cubicBezTo>
                <a:cubicBezTo>
                  <a:pt x="53" y="56"/>
                  <a:pt x="53" y="56"/>
                  <a:pt x="53" y="56"/>
                </a:cubicBezTo>
                <a:cubicBezTo>
                  <a:pt x="53" y="73"/>
                  <a:pt x="53" y="73"/>
                  <a:pt x="53" y="73"/>
                </a:cubicBezTo>
                <a:cubicBezTo>
                  <a:pt x="53" y="79"/>
                  <a:pt x="58" y="84"/>
                  <a:pt x="64" y="84"/>
                </a:cubicBezTo>
                <a:close/>
                <a:moveTo>
                  <a:pt x="94" y="23"/>
                </a:moveTo>
                <a:cubicBezTo>
                  <a:pt x="64" y="23"/>
                  <a:pt x="64" y="23"/>
                  <a:pt x="64" y="23"/>
                </a:cubicBezTo>
                <a:cubicBezTo>
                  <a:pt x="58" y="23"/>
                  <a:pt x="53" y="28"/>
                  <a:pt x="53" y="34"/>
                </a:cubicBezTo>
                <a:cubicBezTo>
                  <a:pt x="53" y="51"/>
                  <a:pt x="53" y="51"/>
                  <a:pt x="53" y="51"/>
                </a:cubicBezTo>
                <a:cubicBezTo>
                  <a:pt x="94" y="51"/>
                  <a:pt x="94" y="51"/>
                  <a:pt x="94" y="51"/>
                </a:cubicBezTo>
                <a:lnTo>
                  <a:pt x="94" y="23"/>
                </a:lnTo>
                <a:close/>
                <a:moveTo>
                  <a:pt x="69" y="11"/>
                </a:moveTo>
                <a:cubicBezTo>
                  <a:pt x="72" y="0"/>
                  <a:pt x="90" y="5"/>
                  <a:pt x="94" y="21"/>
                </a:cubicBezTo>
                <a:cubicBezTo>
                  <a:pt x="94" y="21"/>
                  <a:pt x="65" y="24"/>
                  <a:pt x="69" y="11"/>
                </a:cubicBezTo>
                <a:close/>
                <a:moveTo>
                  <a:pt x="91" y="19"/>
                </a:moveTo>
                <a:cubicBezTo>
                  <a:pt x="91" y="19"/>
                  <a:pt x="84" y="10"/>
                  <a:pt x="78" y="10"/>
                </a:cubicBezTo>
                <a:cubicBezTo>
                  <a:pt x="72" y="10"/>
                  <a:pt x="75" y="18"/>
                  <a:pt x="91" y="19"/>
                </a:cubicBezTo>
                <a:close/>
                <a:moveTo>
                  <a:pt x="99" y="21"/>
                </a:moveTo>
                <a:cubicBezTo>
                  <a:pt x="102" y="5"/>
                  <a:pt x="121" y="0"/>
                  <a:pt x="124" y="11"/>
                </a:cubicBezTo>
                <a:cubicBezTo>
                  <a:pt x="127" y="24"/>
                  <a:pt x="99" y="21"/>
                  <a:pt x="99" y="21"/>
                </a:cubicBezTo>
                <a:close/>
                <a:moveTo>
                  <a:pt x="102" y="19"/>
                </a:moveTo>
                <a:cubicBezTo>
                  <a:pt x="117" y="18"/>
                  <a:pt x="120" y="10"/>
                  <a:pt x="114" y="10"/>
                </a:cubicBezTo>
                <a:cubicBezTo>
                  <a:pt x="108" y="10"/>
                  <a:pt x="102" y="19"/>
                  <a:pt x="102"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Tree>
    <p:extLst>
      <p:ext uri="{BB962C8B-B14F-4D97-AF65-F5344CB8AC3E}">
        <p14:creationId xmlns:p14="http://schemas.microsoft.com/office/powerpoint/2010/main" val="4208410917"/>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 presetClass="entr" presetSubtype="8" fill="hold" grpId="0" nodeType="afterEffect" p14:presetBounceEnd="22000">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14:bounceEnd="22000">
                                          <p:cBhvr additive="base">
                                            <p:cTn id="20" dur="500" fill="hold"/>
                                            <p:tgtEl>
                                              <p:spTgt spid="10"/>
                                            </p:tgtEl>
                                            <p:attrNameLst>
                                              <p:attrName>ppt_x</p:attrName>
                                            </p:attrNameLst>
                                          </p:cBhvr>
                                          <p:tavLst>
                                            <p:tav tm="0">
                                              <p:val>
                                                <p:strVal val="0-#ppt_w/2"/>
                                              </p:val>
                                            </p:tav>
                                            <p:tav tm="100000">
                                              <p:val>
                                                <p:strVal val="#ppt_x"/>
                                              </p:val>
                                            </p:tav>
                                          </p:tavLst>
                                        </p:anim>
                                        <p:anim calcmode="lin" valueType="num" p14:bounceEnd="22000">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14:presetBounceEnd="22000">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14:bounceEnd="22000">
                                          <p:cBhvr additive="base">
                                            <p:cTn id="24" dur="500" fill="hold"/>
                                            <p:tgtEl>
                                              <p:spTgt spid="11"/>
                                            </p:tgtEl>
                                            <p:attrNameLst>
                                              <p:attrName>ppt_x</p:attrName>
                                            </p:attrNameLst>
                                          </p:cBhvr>
                                          <p:tavLst>
                                            <p:tav tm="0">
                                              <p:val>
                                                <p:strVal val="1+#ppt_w/2"/>
                                              </p:val>
                                            </p:tav>
                                            <p:tav tm="100000">
                                              <p:val>
                                                <p:strVal val="#ppt_x"/>
                                              </p:val>
                                            </p:tav>
                                          </p:tavLst>
                                        </p:anim>
                                        <p:anim calcmode="lin" valueType="num" p14:bounceEnd="22000">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19" presetClass="entr" presetSubtype="1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fmla="#ppt_w*sin(2.5*pi*$)">
                                              <p:val>
                                                <p:fltVal val="0"/>
                                              </p:val>
                                            </p:tav>
                                            <p:tav tm="100000">
                                              <p:val>
                                                <p:fltVal val="1"/>
                                              </p:val>
                                            </p:tav>
                                          </p:tavLst>
                                        </p:anim>
                                        <p:anim calcmode="lin" valueType="num">
                                          <p:cBhvr>
                                            <p:cTn id="30" dur="500" fill="hold"/>
                                            <p:tgtEl>
                                              <p:spTgt spid="13"/>
                                            </p:tgtEl>
                                            <p:attrNameLst>
                                              <p:attrName>ppt_h</p:attrName>
                                            </p:attrNameLst>
                                          </p:cBhvr>
                                          <p:tavLst>
                                            <p:tav tm="0">
                                              <p:val>
                                                <p:strVal val="#ppt_h"/>
                                              </p:val>
                                            </p:tav>
                                            <p:tav tm="100000">
                                              <p:val>
                                                <p:strVal val="#ppt_h"/>
                                              </p:val>
                                            </p:tav>
                                          </p:tavLst>
                                        </p:anim>
                                      </p:childTnLst>
                                    </p:cTn>
                                  </p:par>
                                  <p:par>
                                    <p:cTn id="31" presetID="19" presetClass="entr" presetSubtype="1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fmla="#ppt_w*sin(2.5*pi*$)">
                                              <p:val>
                                                <p:fltVal val="0"/>
                                              </p:val>
                                            </p:tav>
                                            <p:tav tm="100000">
                                              <p:val>
                                                <p:fltVal val="1"/>
                                              </p:val>
                                            </p:tav>
                                          </p:tavLst>
                                        </p:anim>
                                        <p:anim calcmode="lin" valueType="num">
                                          <p:cBhvr>
                                            <p:cTn id="34" dur="500" fill="hold"/>
                                            <p:tgtEl>
                                              <p:spTgt spid="14"/>
                                            </p:tgtEl>
                                            <p:attrNameLst>
                                              <p:attrName>ppt_h</p:attrName>
                                            </p:attrNameLst>
                                          </p:cBhvr>
                                          <p:tavLst>
                                            <p:tav tm="0">
                                              <p:val>
                                                <p:strVal val="#ppt_h"/>
                                              </p:val>
                                            </p:tav>
                                            <p:tav tm="100000">
                                              <p:val>
                                                <p:strVal val="#ppt_h"/>
                                              </p:val>
                                            </p:tav>
                                          </p:tavLst>
                                        </p:anim>
                                      </p:childTnLst>
                                    </p:cTn>
                                  </p:par>
                                  <p:par>
                                    <p:cTn id="35" presetID="19" presetClass="entr" presetSubtype="1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fmla="#ppt_w*sin(2.5*pi*$)">
                                              <p:val>
                                                <p:fltVal val="0"/>
                                              </p:val>
                                            </p:tav>
                                            <p:tav tm="100000">
                                              <p:val>
                                                <p:fltVal val="1"/>
                                              </p:val>
                                            </p:tav>
                                          </p:tavLst>
                                        </p:anim>
                                        <p:anim calcmode="lin" valueType="num">
                                          <p:cBhvr>
                                            <p:cTn id="38" dur="500" fill="hold"/>
                                            <p:tgtEl>
                                              <p:spTgt spid="15"/>
                                            </p:tgtEl>
                                            <p:attrNameLst>
                                              <p:attrName>ppt_h</p:attrName>
                                            </p:attrNameLst>
                                          </p:cBhvr>
                                          <p:tavLst>
                                            <p:tav tm="0">
                                              <p:val>
                                                <p:strVal val="#ppt_h"/>
                                              </p:val>
                                            </p:tav>
                                            <p:tav tm="100000">
                                              <p:val>
                                                <p:strVal val="#ppt_h"/>
                                              </p:val>
                                            </p:tav>
                                          </p:tavLst>
                                        </p:anim>
                                      </p:childTnLst>
                                    </p:cTn>
                                  </p:par>
                                  <p:par>
                                    <p:cTn id="39" presetID="19" presetClass="entr" presetSubtype="1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fmla="#ppt_w*sin(2.5*pi*$)">
                                              <p:val>
                                                <p:fltVal val="0"/>
                                              </p:val>
                                            </p:tav>
                                            <p:tav tm="100000">
                                              <p:val>
                                                <p:fltVal val="1"/>
                                              </p:val>
                                            </p:tav>
                                          </p:tavLst>
                                        </p:anim>
                                        <p:anim calcmode="lin" valueType="num">
                                          <p:cBhvr>
                                            <p:cTn id="42" dur="500" fill="hold"/>
                                            <p:tgtEl>
                                              <p:spTgt spid="16"/>
                                            </p:tgtEl>
                                            <p:attrNameLst>
                                              <p:attrName>ppt_h</p:attrName>
                                            </p:attrNameLst>
                                          </p:cBhvr>
                                          <p:tavLst>
                                            <p:tav tm="0">
                                              <p:val>
                                                <p:strVal val="#ppt_h"/>
                                              </p:val>
                                            </p:tav>
                                            <p:tav tm="100000">
                                              <p:val>
                                                <p:strVal val="#ppt_h"/>
                                              </p:val>
                                            </p:tav>
                                          </p:tavLst>
                                        </p:anim>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childTnLst>
                              </p:cTn>
                            </p:par>
                            <p:par>
                              <p:cTn id="55" fill="hold">
                                <p:stCondLst>
                                  <p:cond delay="2250"/>
                                </p:stCondLst>
                                <p:childTnLst>
                                  <p:par>
                                    <p:cTn id="56" presetID="22" presetClass="entr" presetSubtype="8"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wipe(left)">
                                          <p:cBhvr>
                                            <p:cTn id="73" dur="500"/>
                                            <p:tgtEl>
                                              <p:spTgt spid="2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500"/>
                                            <p:tgtEl>
                                              <p:spTgt spid="2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2750"/>
                                </p:stCondLst>
                                <p:childTnLst>
                                  <p:par>
                                    <p:cTn id="81" presetID="10" presetClass="entr" presetSubtype="0" fill="hold" grpId="0" nodeType="after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fade">
                                          <p:cBhvr>
                                            <p:cTn id="8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animBg="1"/>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19" presetClass="entr" presetSubtype="1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fmla="#ppt_w*sin(2.5*pi*$)">
                                              <p:val>
                                                <p:fltVal val="0"/>
                                              </p:val>
                                            </p:tav>
                                            <p:tav tm="100000">
                                              <p:val>
                                                <p:fltVal val="1"/>
                                              </p:val>
                                            </p:tav>
                                          </p:tavLst>
                                        </p:anim>
                                        <p:anim calcmode="lin" valueType="num">
                                          <p:cBhvr>
                                            <p:cTn id="30" dur="500" fill="hold"/>
                                            <p:tgtEl>
                                              <p:spTgt spid="13"/>
                                            </p:tgtEl>
                                            <p:attrNameLst>
                                              <p:attrName>ppt_h</p:attrName>
                                            </p:attrNameLst>
                                          </p:cBhvr>
                                          <p:tavLst>
                                            <p:tav tm="0">
                                              <p:val>
                                                <p:strVal val="#ppt_h"/>
                                              </p:val>
                                            </p:tav>
                                            <p:tav tm="100000">
                                              <p:val>
                                                <p:strVal val="#ppt_h"/>
                                              </p:val>
                                            </p:tav>
                                          </p:tavLst>
                                        </p:anim>
                                      </p:childTnLst>
                                    </p:cTn>
                                  </p:par>
                                  <p:par>
                                    <p:cTn id="31" presetID="19" presetClass="entr" presetSubtype="1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fmla="#ppt_w*sin(2.5*pi*$)">
                                              <p:val>
                                                <p:fltVal val="0"/>
                                              </p:val>
                                            </p:tav>
                                            <p:tav tm="100000">
                                              <p:val>
                                                <p:fltVal val="1"/>
                                              </p:val>
                                            </p:tav>
                                          </p:tavLst>
                                        </p:anim>
                                        <p:anim calcmode="lin" valueType="num">
                                          <p:cBhvr>
                                            <p:cTn id="34" dur="500" fill="hold"/>
                                            <p:tgtEl>
                                              <p:spTgt spid="14"/>
                                            </p:tgtEl>
                                            <p:attrNameLst>
                                              <p:attrName>ppt_h</p:attrName>
                                            </p:attrNameLst>
                                          </p:cBhvr>
                                          <p:tavLst>
                                            <p:tav tm="0">
                                              <p:val>
                                                <p:strVal val="#ppt_h"/>
                                              </p:val>
                                            </p:tav>
                                            <p:tav tm="100000">
                                              <p:val>
                                                <p:strVal val="#ppt_h"/>
                                              </p:val>
                                            </p:tav>
                                          </p:tavLst>
                                        </p:anim>
                                      </p:childTnLst>
                                    </p:cTn>
                                  </p:par>
                                  <p:par>
                                    <p:cTn id="35" presetID="19" presetClass="entr" presetSubtype="1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fmla="#ppt_w*sin(2.5*pi*$)">
                                              <p:val>
                                                <p:fltVal val="0"/>
                                              </p:val>
                                            </p:tav>
                                            <p:tav tm="100000">
                                              <p:val>
                                                <p:fltVal val="1"/>
                                              </p:val>
                                            </p:tav>
                                          </p:tavLst>
                                        </p:anim>
                                        <p:anim calcmode="lin" valueType="num">
                                          <p:cBhvr>
                                            <p:cTn id="38" dur="500" fill="hold"/>
                                            <p:tgtEl>
                                              <p:spTgt spid="15"/>
                                            </p:tgtEl>
                                            <p:attrNameLst>
                                              <p:attrName>ppt_h</p:attrName>
                                            </p:attrNameLst>
                                          </p:cBhvr>
                                          <p:tavLst>
                                            <p:tav tm="0">
                                              <p:val>
                                                <p:strVal val="#ppt_h"/>
                                              </p:val>
                                            </p:tav>
                                            <p:tav tm="100000">
                                              <p:val>
                                                <p:strVal val="#ppt_h"/>
                                              </p:val>
                                            </p:tav>
                                          </p:tavLst>
                                        </p:anim>
                                      </p:childTnLst>
                                    </p:cTn>
                                  </p:par>
                                  <p:par>
                                    <p:cTn id="39" presetID="19" presetClass="entr" presetSubtype="1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fmla="#ppt_w*sin(2.5*pi*$)">
                                              <p:val>
                                                <p:fltVal val="0"/>
                                              </p:val>
                                            </p:tav>
                                            <p:tav tm="100000">
                                              <p:val>
                                                <p:fltVal val="1"/>
                                              </p:val>
                                            </p:tav>
                                          </p:tavLst>
                                        </p:anim>
                                        <p:anim calcmode="lin" valueType="num">
                                          <p:cBhvr>
                                            <p:cTn id="42" dur="500" fill="hold"/>
                                            <p:tgtEl>
                                              <p:spTgt spid="16"/>
                                            </p:tgtEl>
                                            <p:attrNameLst>
                                              <p:attrName>ppt_h</p:attrName>
                                            </p:attrNameLst>
                                          </p:cBhvr>
                                          <p:tavLst>
                                            <p:tav tm="0">
                                              <p:val>
                                                <p:strVal val="#ppt_h"/>
                                              </p:val>
                                            </p:tav>
                                            <p:tav tm="100000">
                                              <p:val>
                                                <p:strVal val="#ppt_h"/>
                                              </p:val>
                                            </p:tav>
                                          </p:tavLst>
                                        </p:anim>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childTnLst>
                              </p:cTn>
                            </p:par>
                            <p:par>
                              <p:cTn id="55" fill="hold">
                                <p:stCondLst>
                                  <p:cond delay="2250"/>
                                </p:stCondLst>
                                <p:childTnLst>
                                  <p:par>
                                    <p:cTn id="56" presetID="22" presetClass="entr" presetSubtype="8"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wipe(left)">
                                          <p:cBhvr>
                                            <p:cTn id="73" dur="500"/>
                                            <p:tgtEl>
                                              <p:spTgt spid="2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500"/>
                                            <p:tgtEl>
                                              <p:spTgt spid="2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2750"/>
                                </p:stCondLst>
                                <p:childTnLst>
                                  <p:par>
                                    <p:cTn id="81" presetID="10" presetClass="entr" presetSubtype="0" fill="hold" grpId="0" nodeType="after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fade">
                                          <p:cBhvr>
                                            <p:cTn id="8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animBg="1"/>
          <p:bldP spid="26" grpId="0" animBg="1"/>
          <p:bldP spid="27" grpId="0" animBg="1"/>
          <p:bldP spid="28"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43BAB3"/>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445891"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社会就业环境</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14</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Freeform 5"/>
          <p:cNvSpPr>
            <a:spLocks/>
          </p:cNvSpPr>
          <p:nvPr/>
        </p:nvSpPr>
        <p:spPr bwMode="auto">
          <a:xfrm>
            <a:off x="7256915" y="620688"/>
            <a:ext cx="4582988" cy="5001372"/>
          </a:xfrm>
          <a:custGeom>
            <a:avLst/>
            <a:gdLst>
              <a:gd name="T0" fmla="*/ 17752 w 17752"/>
              <a:gd name="T1" fmla="*/ 18550 h 18550"/>
              <a:gd name="T2" fmla="*/ 16834 w 17752"/>
              <a:gd name="T3" fmla="*/ 18494 h 18550"/>
              <a:gd name="T4" fmla="*/ 15927 w 17752"/>
              <a:gd name="T5" fmla="*/ 18393 h 18550"/>
              <a:gd name="T6" fmla="*/ 15034 w 17752"/>
              <a:gd name="T7" fmla="*/ 18251 h 18550"/>
              <a:gd name="T8" fmla="*/ 14158 w 17752"/>
              <a:gd name="T9" fmla="*/ 18064 h 18550"/>
              <a:gd name="T10" fmla="*/ 13295 w 17752"/>
              <a:gd name="T11" fmla="*/ 17838 h 18550"/>
              <a:gd name="T12" fmla="*/ 12451 w 17752"/>
              <a:gd name="T13" fmla="*/ 17571 h 18550"/>
              <a:gd name="T14" fmla="*/ 11625 w 17752"/>
              <a:gd name="T15" fmla="*/ 17265 h 18550"/>
              <a:gd name="T16" fmla="*/ 10818 w 17752"/>
              <a:gd name="T17" fmla="*/ 16922 h 18550"/>
              <a:gd name="T18" fmla="*/ 10031 w 17752"/>
              <a:gd name="T19" fmla="*/ 16541 h 18550"/>
              <a:gd name="T20" fmla="*/ 9264 w 17752"/>
              <a:gd name="T21" fmla="*/ 16126 h 18550"/>
              <a:gd name="T22" fmla="*/ 8521 w 17752"/>
              <a:gd name="T23" fmla="*/ 15675 h 18550"/>
              <a:gd name="T24" fmla="*/ 7801 w 17752"/>
              <a:gd name="T25" fmla="*/ 15190 h 18550"/>
              <a:gd name="T26" fmla="*/ 7106 w 17752"/>
              <a:gd name="T27" fmla="*/ 14674 h 18550"/>
              <a:gd name="T28" fmla="*/ 6436 w 17752"/>
              <a:gd name="T29" fmla="*/ 14126 h 18550"/>
              <a:gd name="T30" fmla="*/ 5793 w 17752"/>
              <a:gd name="T31" fmla="*/ 13547 h 18550"/>
              <a:gd name="T32" fmla="*/ 5178 w 17752"/>
              <a:gd name="T33" fmla="*/ 12940 h 18550"/>
              <a:gd name="T34" fmla="*/ 4591 w 17752"/>
              <a:gd name="T35" fmla="*/ 12304 h 18550"/>
              <a:gd name="T36" fmla="*/ 4035 w 17752"/>
              <a:gd name="T37" fmla="*/ 11642 h 18550"/>
              <a:gd name="T38" fmla="*/ 3509 w 17752"/>
              <a:gd name="T39" fmla="*/ 10954 h 18550"/>
              <a:gd name="T40" fmla="*/ 3017 w 17752"/>
              <a:gd name="T41" fmla="*/ 10241 h 18550"/>
              <a:gd name="T42" fmla="*/ 2556 w 17752"/>
              <a:gd name="T43" fmla="*/ 9503 h 18550"/>
              <a:gd name="T44" fmla="*/ 2131 w 17752"/>
              <a:gd name="T45" fmla="*/ 8743 h 18550"/>
              <a:gd name="T46" fmla="*/ 1740 w 17752"/>
              <a:gd name="T47" fmla="*/ 7961 h 18550"/>
              <a:gd name="T48" fmla="*/ 1387 w 17752"/>
              <a:gd name="T49" fmla="*/ 7160 h 18550"/>
              <a:gd name="T50" fmla="*/ 1070 w 17752"/>
              <a:gd name="T51" fmla="*/ 6338 h 18550"/>
              <a:gd name="T52" fmla="*/ 793 w 17752"/>
              <a:gd name="T53" fmla="*/ 5499 h 18550"/>
              <a:gd name="T54" fmla="*/ 555 w 17752"/>
              <a:gd name="T55" fmla="*/ 4642 h 18550"/>
              <a:gd name="T56" fmla="*/ 358 w 17752"/>
              <a:gd name="T57" fmla="*/ 3768 h 18550"/>
              <a:gd name="T58" fmla="*/ 203 w 17752"/>
              <a:gd name="T59" fmla="*/ 2880 h 18550"/>
              <a:gd name="T60" fmla="*/ 90 w 17752"/>
              <a:gd name="T61" fmla="*/ 1978 h 18550"/>
              <a:gd name="T62" fmla="*/ 23 w 17752"/>
              <a:gd name="T63" fmla="*/ 1062 h 18550"/>
              <a:gd name="T64" fmla="*/ 0 w 17752"/>
              <a:gd name="T65" fmla="*/ 136 h 18550"/>
              <a:gd name="T66" fmla="*/ 0 w 17752"/>
              <a:gd name="T67" fmla="*/ 101 h 18550"/>
              <a:gd name="T68" fmla="*/ 1 w 17752"/>
              <a:gd name="T69" fmla="*/ 67 h 18550"/>
              <a:gd name="T70" fmla="*/ 1 w 17752"/>
              <a:gd name="T71" fmla="*/ 34 h 18550"/>
              <a:gd name="T72" fmla="*/ 1 w 17752"/>
              <a:gd name="T73" fmla="*/ 0 h 18550"/>
              <a:gd name="T74" fmla="*/ 17752 w 17752"/>
              <a:gd name="T75" fmla="*/ 0 h 18550"/>
              <a:gd name="T76" fmla="*/ 17752 w 17752"/>
              <a:gd name="T77" fmla="*/ 18550 h 18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752" h="18550">
                <a:moveTo>
                  <a:pt x="17752" y="18550"/>
                </a:moveTo>
                <a:lnTo>
                  <a:pt x="16834" y="18494"/>
                </a:lnTo>
                <a:lnTo>
                  <a:pt x="15927" y="18393"/>
                </a:lnTo>
                <a:lnTo>
                  <a:pt x="15034" y="18251"/>
                </a:lnTo>
                <a:lnTo>
                  <a:pt x="14158" y="18064"/>
                </a:lnTo>
                <a:lnTo>
                  <a:pt x="13295" y="17838"/>
                </a:lnTo>
                <a:lnTo>
                  <a:pt x="12451" y="17571"/>
                </a:lnTo>
                <a:lnTo>
                  <a:pt x="11625" y="17265"/>
                </a:lnTo>
                <a:lnTo>
                  <a:pt x="10818" y="16922"/>
                </a:lnTo>
                <a:lnTo>
                  <a:pt x="10031" y="16541"/>
                </a:lnTo>
                <a:lnTo>
                  <a:pt x="9264" y="16126"/>
                </a:lnTo>
                <a:lnTo>
                  <a:pt x="8521" y="15675"/>
                </a:lnTo>
                <a:lnTo>
                  <a:pt x="7801" y="15190"/>
                </a:lnTo>
                <a:lnTo>
                  <a:pt x="7106" y="14674"/>
                </a:lnTo>
                <a:lnTo>
                  <a:pt x="6436" y="14126"/>
                </a:lnTo>
                <a:lnTo>
                  <a:pt x="5793" y="13547"/>
                </a:lnTo>
                <a:lnTo>
                  <a:pt x="5178" y="12940"/>
                </a:lnTo>
                <a:lnTo>
                  <a:pt x="4591" y="12304"/>
                </a:lnTo>
                <a:lnTo>
                  <a:pt x="4035" y="11642"/>
                </a:lnTo>
                <a:lnTo>
                  <a:pt x="3509" y="10954"/>
                </a:lnTo>
                <a:lnTo>
                  <a:pt x="3017" y="10241"/>
                </a:lnTo>
                <a:lnTo>
                  <a:pt x="2556" y="9503"/>
                </a:lnTo>
                <a:lnTo>
                  <a:pt x="2131" y="8743"/>
                </a:lnTo>
                <a:lnTo>
                  <a:pt x="1740" y="7961"/>
                </a:lnTo>
                <a:lnTo>
                  <a:pt x="1387" y="7160"/>
                </a:lnTo>
                <a:lnTo>
                  <a:pt x="1070" y="6338"/>
                </a:lnTo>
                <a:lnTo>
                  <a:pt x="793" y="5499"/>
                </a:lnTo>
                <a:lnTo>
                  <a:pt x="555" y="4642"/>
                </a:lnTo>
                <a:lnTo>
                  <a:pt x="358" y="3768"/>
                </a:lnTo>
                <a:lnTo>
                  <a:pt x="203" y="2880"/>
                </a:lnTo>
                <a:lnTo>
                  <a:pt x="90" y="1978"/>
                </a:lnTo>
                <a:lnTo>
                  <a:pt x="23" y="1062"/>
                </a:lnTo>
                <a:lnTo>
                  <a:pt x="0" y="136"/>
                </a:lnTo>
                <a:lnTo>
                  <a:pt x="0" y="101"/>
                </a:lnTo>
                <a:lnTo>
                  <a:pt x="1" y="67"/>
                </a:lnTo>
                <a:lnTo>
                  <a:pt x="1" y="34"/>
                </a:lnTo>
                <a:lnTo>
                  <a:pt x="1" y="0"/>
                </a:lnTo>
                <a:lnTo>
                  <a:pt x="17752" y="0"/>
                </a:lnTo>
                <a:lnTo>
                  <a:pt x="17752" y="18550"/>
                </a:lnTo>
                <a:close/>
              </a:path>
            </a:pathLst>
          </a:custGeom>
          <a:blipFill>
            <a:blip r:embed="rId4"/>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1" name="Group 8"/>
          <p:cNvGrpSpPr>
            <a:grpSpLocks/>
          </p:cNvGrpSpPr>
          <p:nvPr/>
        </p:nvGrpSpPr>
        <p:grpSpPr bwMode="auto">
          <a:xfrm>
            <a:off x="6360567" y="719408"/>
            <a:ext cx="1500478" cy="1500478"/>
            <a:chOff x="0" y="0"/>
            <a:chExt cx="2101515" cy="2101515"/>
          </a:xfrm>
          <a:solidFill>
            <a:srgbClr val="43BAB3"/>
          </a:solidFill>
        </p:grpSpPr>
        <p:sp>
          <p:nvSpPr>
            <p:cNvPr id="12" name="椭圆 3"/>
            <p:cNvSpPr>
              <a:spLocks noChangeArrowheads="1"/>
            </p:cNvSpPr>
            <p:nvPr/>
          </p:nvSpPr>
          <p:spPr bwMode="auto">
            <a:xfrm>
              <a:off x="0" y="0"/>
              <a:ext cx="2101515" cy="21015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grpSp>
        <p:nvGrpSpPr>
          <p:cNvPr id="14" name="Group 8"/>
          <p:cNvGrpSpPr>
            <a:grpSpLocks/>
          </p:cNvGrpSpPr>
          <p:nvPr/>
        </p:nvGrpSpPr>
        <p:grpSpPr bwMode="auto">
          <a:xfrm>
            <a:off x="7196914" y="2897530"/>
            <a:ext cx="1500478" cy="1500478"/>
            <a:chOff x="0" y="0"/>
            <a:chExt cx="2101515" cy="2101515"/>
          </a:xfrm>
          <a:solidFill>
            <a:srgbClr val="F6A514"/>
          </a:solidFill>
        </p:grpSpPr>
        <p:sp>
          <p:nvSpPr>
            <p:cNvPr id="15" name="椭圆 3"/>
            <p:cNvSpPr>
              <a:spLocks noChangeArrowheads="1"/>
            </p:cNvSpPr>
            <p:nvPr/>
          </p:nvSpPr>
          <p:spPr bwMode="auto">
            <a:xfrm>
              <a:off x="0" y="0"/>
              <a:ext cx="2101515" cy="21015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grpSp>
        <p:nvGrpSpPr>
          <p:cNvPr id="17" name="Group 8"/>
          <p:cNvGrpSpPr>
            <a:grpSpLocks/>
          </p:cNvGrpSpPr>
          <p:nvPr/>
        </p:nvGrpSpPr>
        <p:grpSpPr bwMode="auto">
          <a:xfrm>
            <a:off x="8875568" y="4611781"/>
            <a:ext cx="1500478" cy="1500478"/>
            <a:chOff x="0" y="0"/>
            <a:chExt cx="2101515" cy="2101515"/>
          </a:xfrm>
          <a:solidFill>
            <a:srgbClr val="FB7D6E"/>
          </a:solidFill>
        </p:grpSpPr>
        <p:sp>
          <p:nvSpPr>
            <p:cNvPr id="18" name="椭圆 3"/>
            <p:cNvSpPr>
              <a:spLocks noChangeArrowheads="1"/>
            </p:cNvSpPr>
            <p:nvPr/>
          </p:nvSpPr>
          <p:spPr bwMode="auto">
            <a:xfrm>
              <a:off x="0" y="0"/>
              <a:ext cx="2101515" cy="21015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sp>
        <p:nvSpPr>
          <p:cNvPr id="20" name="弧形 19"/>
          <p:cNvSpPr/>
          <p:nvPr/>
        </p:nvSpPr>
        <p:spPr bwMode="auto">
          <a:xfrm>
            <a:off x="6710449" y="1301496"/>
            <a:ext cx="1656184" cy="1656184"/>
          </a:xfrm>
          <a:prstGeom prst="arc">
            <a:avLst>
              <a:gd name="adj1" fmla="val 5989544"/>
              <a:gd name="adj2" fmla="val 10739822"/>
            </a:avLst>
          </a:prstGeom>
          <a:noFill/>
          <a:ln w="12700" cap="flat" cmpd="sng" algn="ctr">
            <a:solidFill>
              <a:schemeClr val="tx1">
                <a:lumMod val="50000"/>
                <a:lumOff val="50000"/>
              </a:schemeClr>
            </a:solidFill>
            <a:prstDash val="solid"/>
            <a:round/>
            <a:headEnd type="triangl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1" name="弧形 20"/>
          <p:cNvSpPr/>
          <p:nvPr/>
        </p:nvSpPr>
        <p:spPr bwMode="auto">
          <a:xfrm>
            <a:off x="7972534" y="3486384"/>
            <a:ext cx="1656184" cy="1656184"/>
          </a:xfrm>
          <a:prstGeom prst="arc">
            <a:avLst>
              <a:gd name="adj1" fmla="val 5417681"/>
              <a:gd name="adj2" fmla="val 9956679"/>
            </a:avLst>
          </a:prstGeom>
          <a:noFill/>
          <a:ln w="12700" cap="flat" cmpd="sng" algn="ctr">
            <a:solidFill>
              <a:schemeClr val="tx1">
                <a:lumMod val="50000"/>
                <a:lumOff val="50000"/>
              </a:schemeClr>
            </a:solidFill>
            <a:prstDash val="solid"/>
            <a:round/>
            <a:headEnd type="triangl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2" name="TextBox 21"/>
          <p:cNvSpPr txBox="1"/>
          <p:nvPr/>
        </p:nvSpPr>
        <p:spPr>
          <a:xfrm>
            <a:off x="6530429" y="1220280"/>
            <a:ext cx="1214830" cy="400110"/>
          </a:xfrm>
          <a:prstGeom prst="rect">
            <a:avLst/>
          </a:prstGeom>
          <a:noFill/>
        </p:spPr>
        <p:txBody>
          <a:bodyPr wrap="square" rtlCol="0">
            <a:spAutoFit/>
          </a:bodyPr>
          <a:lstStyle/>
          <a:p>
            <a:pPr algn="ctr"/>
            <a:r>
              <a:rPr lang="zh-CN" altLang="en-US" sz="2000" b="1" dirty="0" smtClean="0">
                <a:solidFill>
                  <a:srgbClr val="F8F8F8"/>
                </a:solidFill>
                <a:latin typeface="微软雅黑" panose="020B0503020204020204" pitchFamily="34" charset="-122"/>
                <a:ea typeface="微软雅黑" panose="020B0503020204020204" pitchFamily="34" charset="-122"/>
              </a:rPr>
              <a:t>就业压力</a:t>
            </a:r>
            <a:endParaRPr lang="zh-CN" altLang="en-US" sz="2000" b="1" dirty="0">
              <a:solidFill>
                <a:srgbClr val="F8F8F8"/>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7283775" y="3428323"/>
            <a:ext cx="1331711" cy="400110"/>
          </a:xfrm>
          <a:prstGeom prst="rect">
            <a:avLst/>
          </a:prstGeom>
          <a:noFill/>
        </p:spPr>
        <p:txBody>
          <a:bodyPr wrap="square" rtlCol="0">
            <a:spAutoFit/>
          </a:bodyPr>
          <a:lstStyle/>
          <a:p>
            <a:pPr algn="ctr"/>
            <a:r>
              <a:rPr lang="zh-CN" altLang="en-US" sz="2000" b="1" dirty="0" smtClean="0">
                <a:solidFill>
                  <a:srgbClr val="F8F8F8"/>
                </a:solidFill>
                <a:latin typeface="微软雅黑" panose="020B0503020204020204" pitchFamily="34" charset="-122"/>
                <a:ea typeface="微软雅黑" panose="020B0503020204020204" pitchFamily="34" charset="-122"/>
              </a:rPr>
              <a:t>未来发展</a:t>
            </a:r>
            <a:endParaRPr lang="zh-CN" altLang="en-US" sz="2000" b="1" dirty="0">
              <a:solidFill>
                <a:srgbClr val="F8F8F8"/>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9001075" y="5108712"/>
            <a:ext cx="1200968" cy="400110"/>
          </a:xfrm>
          <a:prstGeom prst="rect">
            <a:avLst/>
          </a:prstGeom>
          <a:noFill/>
        </p:spPr>
        <p:txBody>
          <a:bodyPr wrap="square" rtlCol="0">
            <a:spAutoFit/>
          </a:bodyPr>
          <a:lstStyle/>
          <a:p>
            <a:pPr algn="ctr"/>
            <a:r>
              <a:rPr lang="zh-CN" altLang="en-US" sz="2000" b="1" dirty="0" smtClean="0">
                <a:solidFill>
                  <a:srgbClr val="F8F8F8"/>
                </a:solidFill>
                <a:latin typeface="微软雅黑" panose="020B0503020204020204" pitchFamily="34" charset="-122"/>
                <a:ea typeface="微软雅黑" panose="020B0503020204020204" pitchFamily="34" charset="-122"/>
              </a:rPr>
              <a:t>竞争激烈</a:t>
            </a:r>
            <a:endParaRPr lang="zh-CN" altLang="en-US" sz="2000" b="1" dirty="0">
              <a:solidFill>
                <a:srgbClr val="F8F8F8"/>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913805" y="5132349"/>
            <a:ext cx="7899324" cy="738664"/>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913805" y="3071555"/>
            <a:ext cx="6008215" cy="738664"/>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事例这里</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事例这里</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913805" y="1242754"/>
            <a:ext cx="5272143"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事例这里</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输入</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060042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47"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21" presetClass="entr" presetSubtype="1"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heel(1)">
                                      <p:cBhvr>
                                        <p:cTn id="26" dur="500"/>
                                        <p:tgtEl>
                                          <p:spTgt spid="11"/>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heel(1)">
                                      <p:cBhvr>
                                        <p:cTn id="29" dur="500"/>
                                        <p:tgtEl>
                                          <p:spTgt spid="22"/>
                                        </p:tgtEl>
                                      </p:cBhvr>
                                    </p:animEffect>
                                  </p:childTnLst>
                                </p:cTn>
                              </p:par>
                            </p:childTnLst>
                          </p:cTn>
                        </p:par>
                        <p:par>
                          <p:cTn id="30" fill="hold">
                            <p:stCondLst>
                              <p:cond delay="2750"/>
                            </p:stCondLst>
                            <p:childTnLst>
                              <p:par>
                                <p:cTn id="31" presetID="22" presetClass="entr" presetSubtype="2"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right)">
                                      <p:cBhvr>
                                        <p:cTn id="33" dur="400"/>
                                        <p:tgtEl>
                                          <p:spTgt spid="27"/>
                                        </p:tgtEl>
                                      </p:cBhvr>
                                    </p:animEffect>
                                  </p:childTnLst>
                                </p:cTn>
                              </p:par>
                            </p:childTnLst>
                          </p:cTn>
                        </p:par>
                        <p:par>
                          <p:cTn id="34" fill="hold">
                            <p:stCondLst>
                              <p:cond delay="3150"/>
                            </p:stCondLst>
                            <p:childTnLst>
                              <p:par>
                                <p:cTn id="35" presetID="22" presetClass="entr" presetSubtype="1"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up)">
                                      <p:cBhvr>
                                        <p:cTn id="37" dur="500"/>
                                        <p:tgtEl>
                                          <p:spTgt spid="20"/>
                                        </p:tgtEl>
                                      </p:cBhvr>
                                    </p:animEffect>
                                  </p:childTnLst>
                                </p:cTn>
                              </p:par>
                            </p:childTnLst>
                          </p:cTn>
                        </p:par>
                        <p:par>
                          <p:cTn id="38" fill="hold">
                            <p:stCondLst>
                              <p:cond delay="3650"/>
                            </p:stCondLst>
                            <p:childTnLst>
                              <p:par>
                                <p:cTn id="39" presetID="21" presetClass="entr" presetSubtype="1"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heel(1)">
                                      <p:cBhvr>
                                        <p:cTn id="41" dur="500"/>
                                        <p:tgtEl>
                                          <p:spTgt spid="23"/>
                                        </p:tgtEl>
                                      </p:cBhvr>
                                    </p:animEffect>
                                  </p:childTnLst>
                                </p:cTn>
                              </p:par>
                              <p:par>
                                <p:cTn id="42" presetID="21" presetClass="entr" presetSubtype="1"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heel(1)">
                                      <p:cBhvr>
                                        <p:cTn id="44" dur="500"/>
                                        <p:tgtEl>
                                          <p:spTgt spid="14"/>
                                        </p:tgtEl>
                                      </p:cBhvr>
                                    </p:animEffect>
                                  </p:childTnLst>
                                </p:cTn>
                              </p:par>
                            </p:childTnLst>
                          </p:cTn>
                        </p:par>
                        <p:par>
                          <p:cTn id="45" fill="hold">
                            <p:stCondLst>
                              <p:cond delay="4150"/>
                            </p:stCondLst>
                            <p:childTnLst>
                              <p:par>
                                <p:cTn id="46" presetID="22" presetClass="entr" presetSubtype="2"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right)">
                                      <p:cBhvr>
                                        <p:cTn id="48" dur="400"/>
                                        <p:tgtEl>
                                          <p:spTgt spid="26"/>
                                        </p:tgtEl>
                                      </p:cBhvr>
                                    </p:animEffect>
                                  </p:childTnLst>
                                </p:cTn>
                              </p:par>
                            </p:childTnLst>
                          </p:cTn>
                        </p:par>
                        <p:par>
                          <p:cTn id="49" fill="hold">
                            <p:stCondLst>
                              <p:cond delay="4550"/>
                            </p:stCondLst>
                            <p:childTnLst>
                              <p:par>
                                <p:cTn id="50" presetID="22" presetClass="entr" presetSubtype="1"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500"/>
                                        <p:tgtEl>
                                          <p:spTgt spid="21"/>
                                        </p:tgtEl>
                                      </p:cBhvr>
                                    </p:animEffect>
                                  </p:childTnLst>
                                </p:cTn>
                              </p:par>
                            </p:childTnLst>
                          </p:cTn>
                        </p:par>
                        <p:par>
                          <p:cTn id="53" fill="hold">
                            <p:stCondLst>
                              <p:cond delay="5050"/>
                            </p:stCondLst>
                            <p:childTnLst>
                              <p:par>
                                <p:cTn id="54" presetID="21" presetClass="entr" presetSubtype="1"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heel(1)">
                                      <p:cBhvr>
                                        <p:cTn id="56" dur="500"/>
                                        <p:tgtEl>
                                          <p:spTgt spid="24"/>
                                        </p:tgtEl>
                                      </p:cBhvr>
                                    </p:animEffect>
                                  </p:childTnLst>
                                </p:cTn>
                              </p:par>
                              <p:par>
                                <p:cTn id="57" presetID="21" presetClass="entr" presetSubtype="1" fill="hold"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00"/>
                                        <p:tgtEl>
                                          <p:spTgt spid="17"/>
                                        </p:tgtEl>
                                      </p:cBhvr>
                                    </p:animEffect>
                                  </p:childTnLst>
                                </p:cTn>
                              </p:par>
                            </p:childTnLst>
                          </p:cTn>
                        </p:par>
                        <p:par>
                          <p:cTn id="60" fill="hold">
                            <p:stCondLst>
                              <p:cond delay="5550"/>
                            </p:stCondLst>
                            <p:childTnLst>
                              <p:par>
                                <p:cTn id="61" presetID="22" presetClass="entr" presetSubtype="2"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right)">
                                      <p:cBhvr>
                                        <p:cTn id="63" dur="4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20" grpId="0" animBg="1"/>
      <p:bldP spid="21" grpId="0" animBg="1"/>
      <p:bldP spid="22" grpId="0"/>
      <p:bldP spid="23" grpId="0"/>
      <p:bldP spid="24" grpId="0"/>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43BAB3"/>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941835"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职业环境分析</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a:t>
            </a: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5</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Freeform 6"/>
          <p:cNvSpPr>
            <a:spLocks/>
          </p:cNvSpPr>
          <p:nvPr/>
        </p:nvSpPr>
        <p:spPr bwMode="auto">
          <a:xfrm>
            <a:off x="5953125" y="2202259"/>
            <a:ext cx="1590675" cy="4683125"/>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rgbClr val="F6A514"/>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7"/>
          <p:cNvSpPr>
            <a:spLocks/>
          </p:cNvSpPr>
          <p:nvPr/>
        </p:nvSpPr>
        <p:spPr bwMode="auto">
          <a:xfrm>
            <a:off x="6402388" y="3608784"/>
            <a:ext cx="1120775" cy="327660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8"/>
          <p:cNvSpPr>
            <a:spLocks/>
          </p:cNvSpPr>
          <p:nvPr/>
        </p:nvSpPr>
        <p:spPr bwMode="auto">
          <a:xfrm>
            <a:off x="4240213" y="3154759"/>
            <a:ext cx="1590675" cy="3730625"/>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rgbClr val="43BAB3"/>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 name="Freeform 9"/>
          <p:cNvSpPr>
            <a:spLocks/>
          </p:cNvSpPr>
          <p:nvPr/>
        </p:nvSpPr>
        <p:spPr bwMode="auto">
          <a:xfrm>
            <a:off x="4262438" y="4532709"/>
            <a:ext cx="1120775" cy="2352675"/>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rgbClr val="00A2A4"/>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TextBox 13"/>
          <p:cNvSpPr txBox="1"/>
          <p:nvPr/>
        </p:nvSpPr>
        <p:spPr>
          <a:xfrm>
            <a:off x="7819754" y="3295010"/>
            <a:ext cx="1997346" cy="400110"/>
          </a:xfrm>
          <a:prstGeom prst="rect">
            <a:avLst/>
          </a:prstGeom>
          <a:noFill/>
        </p:spPr>
        <p:txBody>
          <a:bodyPr wrap="square" rtlCol="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专业职业对口</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7802661" y="3688437"/>
            <a:ext cx="3408288" cy="523220"/>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请在这里输入段落文本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内容请在这里输入段落文本内容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7819754" y="1923410"/>
            <a:ext cx="1997346" cy="400110"/>
          </a:xfrm>
          <a:prstGeom prst="rect">
            <a:avLst/>
          </a:prstGeom>
          <a:noFill/>
        </p:spPr>
        <p:txBody>
          <a:bodyPr wrap="square" rtlCol="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发展前景良好</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7802661" y="2316837"/>
            <a:ext cx="3408288" cy="523220"/>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请在这里输入段落文本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内容请在这里输入段落文本内容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2219610" y="2761332"/>
            <a:ext cx="1997346" cy="400110"/>
          </a:xfrm>
          <a:prstGeom prst="rect">
            <a:avLst/>
          </a:prstGeom>
          <a:noFill/>
        </p:spPr>
        <p:txBody>
          <a:bodyPr wrap="square" rtlCol="0">
            <a:spAutoFit/>
          </a:bodyPr>
          <a:lstStyle/>
          <a:p>
            <a:pPr algn="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新型发展行业</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808668" y="3154759"/>
            <a:ext cx="3408288" cy="523220"/>
          </a:xfrm>
          <a:prstGeom prst="rect">
            <a:avLst/>
          </a:prstGeom>
          <a:noFill/>
        </p:spPr>
        <p:txBody>
          <a:bodyPr wrap="squar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请在这里输入段落文本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内容请在这里输入段落文本内容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219610" y="4369415"/>
            <a:ext cx="1997346" cy="400110"/>
          </a:xfrm>
          <a:prstGeom prst="rect">
            <a:avLst/>
          </a:prstGeom>
          <a:noFill/>
        </p:spPr>
        <p:txBody>
          <a:bodyPr wrap="square" rtlCol="0">
            <a:spAutoFit/>
          </a:bodyPr>
          <a:lstStyle/>
          <a:p>
            <a:pPr algn="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市场需求量大</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808668" y="4762842"/>
            <a:ext cx="3408288" cy="523220"/>
          </a:xfrm>
          <a:prstGeom prst="rect">
            <a:avLst/>
          </a:prstGeom>
          <a:noFill/>
        </p:spPr>
        <p:txBody>
          <a:bodyPr wrap="squar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请在这里输入段落文本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内容请在这里输入段落文本内容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55654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par>
                          <p:cTn id="21" fill="hold">
                            <p:stCondLst>
                              <p:cond delay="1750"/>
                            </p:stCondLst>
                            <p:childTnLst>
                              <p:par>
                                <p:cTn id="22" presetID="31"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300" fill="hold"/>
                                        <p:tgtEl>
                                          <p:spTgt spid="20"/>
                                        </p:tgtEl>
                                        <p:attrNameLst>
                                          <p:attrName>ppt_w</p:attrName>
                                        </p:attrNameLst>
                                      </p:cBhvr>
                                      <p:tavLst>
                                        <p:tav tm="0">
                                          <p:val>
                                            <p:fltVal val="0"/>
                                          </p:val>
                                        </p:tav>
                                        <p:tav tm="100000">
                                          <p:val>
                                            <p:strVal val="#ppt_w"/>
                                          </p:val>
                                        </p:tav>
                                      </p:tavLst>
                                    </p:anim>
                                    <p:anim calcmode="lin" valueType="num">
                                      <p:cBhvr>
                                        <p:cTn id="25" dur="300" fill="hold"/>
                                        <p:tgtEl>
                                          <p:spTgt spid="20"/>
                                        </p:tgtEl>
                                        <p:attrNameLst>
                                          <p:attrName>ppt_h</p:attrName>
                                        </p:attrNameLst>
                                      </p:cBhvr>
                                      <p:tavLst>
                                        <p:tav tm="0">
                                          <p:val>
                                            <p:fltVal val="0"/>
                                          </p:val>
                                        </p:tav>
                                        <p:tav tm="100000">
                                          <p:val>
                                            <p:strVal val="#ppt_h"/>
                                          </p:val>
                                        </p:tav>
                                      </p:tavLst>
                                    </p:anim>
                                    <p:anim calcmode="lin" valueType="num">
                                      <p:cBhvr>
                                        <p:cTn id="26" dur="300" fill="hold"/>
                                        <p:tgtEl>
                                          <p:spTgt spid="20"/>
                                        </p:tgtEl>
                                        <p:attrNameLst>
                                          <p:attrName>style.rotation</p:attrName>
                                        </p:attrNameLst>
                                      </p:cBhvr>
                                      <p:tavLst>
                                        <p:tav tm="0">
                                          <p:val>
                                            <p:fltVal val="90"/>
                                          </p:val>
                                        </p:tav>
                                        <p:tav tm="100000">
                                          <p:val>
                                            <p:fltVal val="0"/>
                                          </p:val>
                                        </p:tav>
                                      </p:tavLst>
                                    </p:anim>
                                    <p:animEffect transition="in" filter="fade">
                                      <p:cBhvr>
                                        <p:cTn id="27" dur="300"/>
                                        <p:tgtEl>
                                          <p:spTgt spid="20"/>
                                        </p:tgtEl>
                                      </p:cBhvr>
                                    </p:animEffect>
                                  </p:childTnLst>
                                </p:cTn>
                              </p:par>
                            </p:childTnLst>
                          </p:cTn>
                        </p:par>
                        <p:par>
                          <p:cTn id="28" fill="hold">
                            <p:stCondLst>
                              <p:cond delay="2050"/>
                            </p:stCondLst>
                            <p:childTnLst>
                              <p:par>
                                <p:cTn id="29" presetID="22" presetClass="entr" presetSubtype="1"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par>
                          <p:cTn id="32" fill="hold">
                            <p:stCondLst>
                              <p:cond delay="2550"/>
                            </p:stCondLst>
                            <p:childTnLst>
                              <p:par>
                                <p:cTn id="33" presetID="2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par>
                          <p:cTn id="36" fill="hold">
                            <p:stCondLst>
                              <p:cond delay="3050"/>
                            </p:stCondLst>
                            <p:childTnLst>
                              <p:par>
                                <p:cTn id="37" presetID="31"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300" fill="hold"/>
                                        <p:tgtEl>
                                          <p:spTgt spid="14"/>
                                        </p:tgtEl>
                                        <p:attrNameLst>
                                          <p:attrName>ppt_w</p:attrName>
                                        </p:attrNameLst>
                                      </p:cBhvr>
                                      <p:tavLst>
                                        <p:tav tm="0">
                                          <p:val>
                                            <p:fltVal val="0"/>
                                          </p:val>
                                        </p:tav>
                                        <p:tav tm="100000">
                                          <p:val>
                                            <p:strVal val="#ppt_w"/>
                                          </p:val>
                                        </p:tav>
                                      </p:tavLst>
                                    </p:anim>
                                    <p:anim calcmode="lin" valueType="num">
                                      <p:cBhvr>
                                        <p:cTn id="40" dur="300" fill="hold"/>
                                        <p:tgtEl>
                                          <p:spTgt spid="14"/>
                                        </p:tgtEl>
                                        <p:attrNameLst>
                                          <p:attrName>ppt_h</p:attrName>
                                        </p:attrNameLst>
                                      </p:cBhvr>
                                      <p:tavLst>
                                        <p:tav tm="0">
                                          <p:val>
                                            <p:fltVal val="0"/>
                                          </p:val>
                                        </p:tav>
                                        <p:tav tm="100000">
                                          <p:val>
                                            <p:strVal val="#ppt_h"/>
                                          </p:val>
                                        </p:tav>
                                      </p:tavLst>
                                    </p:anim>
                                    <p:anim calcmode="lin" valueType="num">
                                      <p:cBhvr>
                                        <p:cTn id="41" dur="300" fill="hold"/>
                                        <p:tgtEl>
                                          <p:spTgt spid="14"/>
                                        </p:tgtEl>
                                        <p:attrNameLst>
                                          <p:attrName>style.rotation</p:attrName>
                                        </p:attrNameLst>
                                      </p:cBhvr>
                                      <p:tavLst>
                                        <p:tav tm="0">
                                          <p:val>
                                            <p:fltVal val="90"/>
                                          </p:val>
                                        </p:tav>
                                        <p:tav tm="100000">
                                          <p:val>
                                            <p:fltVal val="0"/>
                                          </p:val>
                                        </p:tav>
                                      </p:tavLst>
                                    </p:anim>
                                    <p:animEffect transition="in" filter="fade">
                                      <p:cBhvr>
                                        <p:cTn id="42" dur="300"/>
                                        <p:tgtEl>
                                          <p:spTgt spid="14"/>
                                        </p:tgtEl>
                                      </p:cBhvr>
                                    </p:animEffect>
                                  </p:childTnLst>
                                </p:cTn>
                              </p:par>
                            </p:childTnLst>
                          </p:cTn>
                        </p:par>
                        <p:par>
                          <p:cTn id="43" fill="hold">
                            <p:stCondLst>
                              <p:cond delay="3350"/>
                            </p:stCondLst>
                            <p:childTnLst>
                              <p:par>
                                <p:cTn id="44" presetID="22" presetClass="entr" presetSubtype="1"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up)">
                                      <p:cBhvr>
                                        <p:cTn id="46" dur="500"/>
                                        <p:tgtEl>
                                          <p:spTgt spid="15"/>
                                        </p:tgtEl>
                                      </p:cBhvr>
                                    </p:animEffect>
                                  </p:childTnLst>
                                </p:cTn>
                              </p:par>
                            </p:childTnLst>
                          </p:cTn>
                        </p:par>
                        <p:par>
                          <p:cTn id="47" fill="hold">
                            <p:stCondLst>
                              <p:cond delay="3850"/>
                            </p:stCondLst>
                            <p:childTnLst>
                              <p:par>
                                <p:cTn id="48" presetID="22" presetClass="entr" presetSubtype="4"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down)">
                                      <p:cBhvr>
                                        <p:cTn id="50" dur="500"/>
                                        <p:tgtEl>
                                          <p:spTgt spid="12"/>
                                        </p:tgtEl>
                                      </p:cBhvr>
                                    </p:animEffect>
                                  </p:childTnLst>
                                </p:cTn>
                              </p:par>
                            </p:childTnLst>
                          </p:cTn>
                        </p:par>
                        <p:par>
                          <p:cTn id="51" fill="hold">
                            <p:stCondLst>
                              <p:cond delay="4350"/>
                            </p:stCondLst>
                            <p:childTnLst>
                              <p:par>
                                <p:cTn id="52" presetID="31"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p:cTn id="54" dur="300" fill="hold"/>
                                        <p:tgtEl>
                                          <p:spTgt spid="18"/>
                                        </p:tgtEl>
                                        <p:attrNameLst>
                                          <p:attrName>ppt_w</p:attrName>
                                        </p:attrNameLst>
                                      </p:cBhvr>
                                      <p:tavLst>
                                        <p:tav tm="0">
                                          <p:val>
                                            <p:fltVal val="0"/>
                                          </p:val>
                                        </p:tav>
                                        <p:tav tm="100000">
                                          <p:val>
                                            <p:strVal val="#ppt_w"/>
                                          </p:val>
                                        </p:tav>
                                      </p:tavLst>
                                    </p:anim>
                                    <p:anim calcmode="lin" valueType="num">
                                      <p:cBhvr>
                                        <p:cTn id="55" dur="300" fill="hold"/>
                                        <p:tgtEl>
                                          <p:spTgt spid="18"/>
                                        </p:tgtEl>
                                        <p:attrNameLst>
                                          <p:attrName>ppt_h</p:attrName>
                                        </p:attrNameLst>
                                      </p:cBhvr>
                                      <p:tavLst>
                                        <p:tav tm="0">
                                          <p:val>
                                            <p:fltVal val="0"/>
                                          </p:val>
                                        </p:tav>
                                        <p:tav tm="100000">
                                          <p:val>
                                            <p:strVal val="#ppt_h"/>
                                          </p:val>
                                        </p:tav>
                                      </p:tavLst>
                                    </p:anim>
                                    <p:anim calcmode="lin" valueType="num">
                                      <p:cBhvr>
                                        <p:cTn id="56" dur="300" fill="hold"/>
                                        <p:tgtEl>
                                          <p:spTgt spid="18"/>
                                        </p:tgtEl>
                                        <p:attrNameLst>
                                          <p:attrName>style.rotation</p:attrName>
                                        </p:attrNameLst>
                                      </p:cBhvr>
                                      <p:tavLst>
                                        <p:tav tm="0">
                                          <p:val>
                                            <p:fltVal val="90"/>
                                          </p:val>
                                        </p:tav>
                                        <p:tav tm="100000">
                                          <p:val>
                                            <p:fltVal val="0"/>
                                          </p:val>
                                        </p:tav>
                                      </p:tavLst>
                                    </p:anim>
                                    <p:animEffect transition="in" filter="fade">
                                      <p:cBhvr>
                                        <p:cTn id="57" dur="300"/>
                                        <p:tgtEl>
                                          <p:spTgt spid="18"/>
                                        </p:tgtEl>
                                      </p:cBhvr>
                                    </p:animEffect>
                                  </p:childTnLst>
                                </p:cTn>
                              </p:par>
                            </p:childTnLst>
                          </p:cTn>
                        </p:par>
                        <p:par>
                          <p:cTn id="58" fill="hold">
                            <p:stCondLst>
                              <p:cond delay="4650"/>
                            </p:stCondLst>
                            <p:childTnLst>
                              <p:par>
                                <p:cTn id="59" presetID="22" presetClass="entr" presetSubtype="1"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up)">
                                      <p:cBhvr>
                                        <p:cTn id="61" dur="500"/>
                                        <p:tgtEl>
                                          <p:spTgt spid="19"/>
                                        </p:tgtEl>
                                      </p:cBhvr>
                                    </p:animEffect>
                                  </p:childTnLst>
                                </p:cTn>
                              </p:par>
                            </p:childTnLst>
                          </p:cTn>
                        </p:par>
                        <p:par>
                          <p:cTn id="62" fill="hold">
                            <p:stCondLst>
                              <p:cond delay="5150"/>
                            </p:stCondLst>
                            <p:childTnLst>
                              <p:par>
                                <p:cTn id="63" presetID="22" presetClass="entr" presetSubtype="4"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childTnLst>
                          </p:cTn>
                        </p:par>
                        <p:par>
                          <p:cTn id="66" fill="hold">
                            <p:stCondLst>
                              <p:cond delay="5650"/>
                            </p:stCondLst>
                            <p:childTnLst>
                              <p:par>
                                <p:cTn id="67" presetID="31"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300" fill="hold"/>
                                        <p:tgtEl>
                                          <p:spTgt spid="16"/>
                                        </p:tgtEl>
                                        <p:attrNameLst>
                                          <p:attrName>ppt_w</p:attrName>
                                        </p:attrNameLst>
                                      </p:cBhvr>
                                      <p:tavLst>
                                        <p:tav tm="0">
                                          <p:val>
                                            <p:fltVal val="0"/>
                                          </p:val>
                                        </p:tav>
                                        <p:tav tm="100000">
                                          <p:val>
                                            <p:strVal val="#ppt_w"/>
                                          </p:val>
                                        </p:tav>
                                      </p:tavLst>
                                    </p:anim>
                                    <p:anim calcmode="lin" valueType="num">
                                      <p:cBhvr>
                                        <p:cTn id="70" dur="300" fill="hold"/>
                                        <p:tgtEl>
                                          <p:spTgt spid="16"/>
                                        </p:tgtEl>
                                        <p:attrNameLst>
                                          <p:attrName>ppt_h</p:attrName>
                                        </p:attrNameLst>
                                      </p:cBhvr>
                                      <p:tavLst>
                                        <p:tav tm="0">
                                          <p:val>
                                            <p:fltVal val="0"/>
                                          </p:val>
                                        </p:tav>
                                        <p:tav tm="100000">
                                          <p:val>
                                            <p:strVal val="#ppt_h"/>
                                          </p:val>
                                        </p:tav>
                                      </p:tavLst>
                                    </p:anim>
                                    <p:anim calcmode="lin" valueType="num">
                                      <p:cBhvr>
                                        <p:cTn id="71" dur="300" fill="hold"/>
                                        <p:tgtEl>
                                          <p:spTgt spid="16"/>
                                        </p:tgtEl>
                                        <p:attrNameLst>
                                          <p:attrName>style.rotation</p:attrName>
                                        </p:attrNameLst>
                                      </p:cBhvr>
                                      <p:tavLst>
                                        <p:tav tm="0">
                                          <p:val>
                                            <p:fltVal val="90"/>
                                          </p:val>
                                        </p:tav>
                                        <p:tav tm="100000">
                                          <p:val>
                                            <p:fltVal val="0"/>
                                          </p:val>
                                        </p:tav>
                                      </p:tavLst>
                                    </p:anim>
                                    <p:animEffect transition="in" filter="fade">
                                      <p:cBhvr>
                                        <p:cTn id="72" dur="300"/>
                                        <p:tgtEl>
                                          <p:spTgt spid="16"/>
                                        </p:tgtEl>
                                      </p:cBhvr>
                                    </p:animEffect>
                                  </p:childTnLst>
                                </p:cTn>
                              </p:par>
                            </p:childTnLst>
                          </p:cTn>
                        </p:par>
                        <p:par>
                          <p:cTn id="73" fill="hold">
                            <p:stCondLst>
                              <p:cond delay="5950"/>
                            </p:stCondLst>
                            <p:childTnLst>
                              <p:par>
                                <p:cTn id="74" presetID="22" presetClass="entr" presetSubtype="1"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up)">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animBg="1"/>
      <p:bldP spid="14" grpId="0"/>
      <p:bldP spid="15" grpId="0"/>
      <p:bldP spid="16" grpId="0"/>
      <p:bldP spid="17" grpId="0"/>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六边形 3"/>
          <p:cNvSpPr/>
          <p:nvPr/>
        </p:nvSpPr>
        <p:spPr>
          <a:xfrm>
            <a:off x="2494806" y="1844824"/>
            <a:ext cx="7128792" cy="3096344"/>
          </a:xfrm>
          <a:prstGeom prst="hexagon">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770235" y="2042264"/>
            <a:ext cx="4698723" cy="1446550"/>
          </a:xfrm>
          <a:prstGeom prst="rect">
            <a:avLst/>
          </a:prstGeom>
          <a:noFill/>
        </p:spPr>
        <p:txBody>
          <a:bodyPr wrap="none" rtlCol="0">
            <a:spAutoFit/>
          </a:bodyPr>
          <a:lstStyle/>
          <a:p>
            <a:pPr algn="ctr"/>
            <a:r>
              <a:rPr lang="zh-CN" altLang="en-US" sz="8800" dirty="0" smtClean="0">
                <a:solidFill>
                  <a:srgbClr val="F6A514"/>
                </a:solidFill>
                <a:latin typeface="AvantGarde Md BT" pitchFamily="34" charset="0"/>
                <a:ea typeface="微软雅黑" pitchFamily="34" charset="-122"/>
              </a:rPr>
              <a:t>职业定位</a:t>
            </a:r>
            <a:endParaRPr lang="en-US" altLang="zh-CN" sz="8800" dirty="0" smtClean="0">
              <a:solidFill>
                <a:srgbClr val="F6A514"/>
              </a:solidFill>
              <a:latin typeface="AvantGarde Md BT" pitchFamily="34" charset="0"/>
              <a:ea typeface="微软雅黑" pitchFamily="34" charset="-122"/>
            </a:endParaRPr>
          </a:p>
        </p:txBody>
      </p:sp>
      <p:sp>
        <p:nvSpPr>
          <p:cNvPr id="7" name="TextBox 6"/>
          <p:cNvSpPr txBox="1"/>
          <p:nvPr/>
        </p:nvSpPr>
        <p:spPr>
          <a:xfrm>
            <a:off x="3718944" y="3914472"/>
            <a:ext cx="4674640" cy="738664"/>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a:ea typeface="微软雅黑"/>
                <a:sym typeface="Gill Sans" charset="0"/>
              </a:rPr>
              <a:t>   此处</a:t>
            </a:r>
            <a:r>
              <a:rPr lang="zh-CN" altLang="en-US" sz="1400" dirty="0">
                <a:solidFill>
                  <a:schemeClr val="tx1">
                    <a:lumMod val="50000"/>
                    <a:lumOff val="50000"/>
                  </a:schemeClr>
                </a:solidFill>
                <a:latin typeface="微软雅黑"/>
                <a:ea typeface="微软雅黑"/>
                <a:sym typeface="Gill Sans" charset="0"/>
              </a:rPr>
              <a:t>添加详细文本描述，建议与标题相关并符合整体</a:t>
            </a:r>
            <a:r>
              <a:rPr lang="zh-CN" altLang="en-US" sz="1400" dirty="0" smtClean="0">
                <a:solidFill>
                  <a:schemeClr val="tx1">
                    <a:lumMod val="50000"/>
                    <a:lumOff val="50000"/>
                  </a:schemeClr>
                </a:solidFill>
                <a:latin typeface="微软雅黑"/>
                <a:ea typeface="微软雅黑"/>
                <a:sym typeface="Gill Sans" charset="0"/>
              </a:rPr>
              <a:t>语言</a:t>
            </a:r>
            <a:r>
              <a:rPr lang="zh-CN" altLang="en-US" sz="1400" dirty="0">
                <a:solidFill>
                  <a:schemeClr val="tx1">
                    <a:lumMod val="50000"/>
                    <a:lumOff val="50000"/>
                  </a:schemeClr>
                </a:solidFill>
                <a:latin typeface="微软雅黑"/>
                <a:ea typeface="微软雅黑"/>
                <a:sym typeface="Gill Sans" charset="0"/>
              </a:rPr>
              <a:t>风</a:t>
            </a:r>
            <a:r>
              <a:rPr lang="zh-CN" altLang="en-US" sz="1400" dirty="0" smtClean="0">
                <a:solidFill>
                  <a:schemeClr val="tx1">
                    <a:lumMod val="50000"/>
                    <a:lumOff val="50000"/>
                  </a:schemeClr>
                </a:solidFill>
                <a:latin typeface="微软雅黑"/>
                <a:ea typeface="微软雅黑"/>
                <a:sym typeface="Gill Sans" charset="0"/>
              </a:rPr>
              <a:t>格</a:t>
            </a:r>
            <a:r>
              <a:rPr lang="zh-CN" altLang="en-US" sz="1400" dirty="0">
                <a:solidFill>
                  <a:schemeClr val="tx1">
                    <a:lumMod val="50000"/>
                    <a:lumOff val="50000"/>
                  </a:schemeClr>
                </a:solidFill>
                <a:latin typeface="微软雅黑"/>
                <a:ea typeface="微软雅黑"/>
                <a:sym typeface="Gill Sans" charset="0"/>
              </a:rPr>
              <a:t>，语言描述尽量简洁生动。尽量将每页幻灯片的字数控制在  </a:t>
            </a:r>
            <a:r>
              <a:rPr lang="en-US" altLang="zh-CN" sz="1400" dirty="0">
                <a:solidFill>
                  <a:schemeClr val="tx1">
                    <a:lumMod val="50000"/>
                    <a:lumOff val="50000"/>
                  </a:schemeClr>
                </a:solidFill>
                <a:latin typeface="微软雅黑"/>
                <a:ea typeface="微软雅黑"/>
                <a:sym typeface="Gill Sans" charset="0"/>
              </a:rPr>
              <a:t>200</a:t>
            </a:r>
            <a:r>
              <a:rPr lang="zh-CN" altLang="en-US" sz="1400" dirty="0">
                <a:solidFill>
                  <a:schemeClr val="tx1">
                    <a:lumMod val="50000"/>
                    <a:lumOff val="50000"/>
                  </a:schemeClr>
                </a:solidFill>
                <a:latin typeface="微软雅黑"/>
                <a:ea typeface="微软雅黑"/>
                <a:sym typeface="Gill Sans" charset="0"/>
              </a:rPr>
              <a:t>字</a:t>
            </a:r>
            <a:r>
              <a:rPr lang="zh-CN" altLang="en-US" sz="1400" dirty="0" smtClean="0">
                <a:solidFill>
                  <a:schemeClr val="tx1">
                    <a:lumMod val="50000"/>
                    <a:lumOff val="50000"/>
                  </a:schemeClr>
                </a:solidFill>
                <a:latin typeface="微软雅黑"/>
                <a:ea typeface="微软雅黑"/>
                <a:sym typeface="Gill Sans" charset="0"/>
              </a:rPr>
              <a:t>以内。</a:t>
            </a:r>
            <a:endParaRPr lang="zh-CN" altLang="en-US" sz="1400" dirty="0">
              <a:solidFill>
                <a:schemeClr val="bg1">
                  <a:lumMod val="65000"/>
                </a:schemeClr>
              </a:solidFill>
              <a:latin typeface="微软雅黑" pitchFamily="34" charset="-122"/>
              <a:ea typeface="微软雅黑" pitchFamily="34" charset="-122"/>
            </a:endParaRPr>
          </a:p>
        </p:txBody>
      </p:sp>
      <p:sp>
        <p:nvSpPr>
          <p:cNvPr id="8" name="矩形 7"/>
          <p:cNvSpPr/>
          <p:nvPr/>
        </p:nvSpPr>
        <p:spPr>
          <a:xfrm>
            <a:off x="3822355" y="3458433"/>
            <a:ext cx="4571229" cy="336540"/>
          </a:xfrm>
          <a:prstGeom prst="rect">
            <a:avLst/>
          </a:pr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defRPr/>
            </a:pPr>
            <a:r>
              <a:rPr lang="zh-CN" altLang="en-US" sz="1600" dirty="0" smtClean="0">
                <a:solidFill>
                  <a:schemeClr val="bg1"/>
                </a:solidFill>
                <a:latin typeface="微软雅黑" panose="020B0503020204020204" pitchFamily="34" charset="-122"/>
                <a:ea typeface="微软雅黑" panose="020B0503020204020204" pitchFamily="34" charset="-122"/>
              </a:rPr>
              <a:t>根据自身和外在因素做出定位</a:t>
            </a:r>
            <a:endParaRPr lang="zh-CN" altLang="zh-CN" sz="1600" kern="1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矩形 3"/>
          <p:cNvSpPr/>
          <p:nvPr/>
        </p:nvSpPr>
        <p:spPr>
          <a:xfrm rot="2700000">
            <a:off x="237897" y="-1334293"/>
            <a:ext cx="1152128" cy="531349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0" y="4020339"/>
                </a:lnTo>
                <a:lnTo>
                  <a:pt x="0" y="0"/>
                </a:ln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3"/>
          <p:cNvSpPr/>
          <p:nvPr/>
        </p:nvSpPr>
        <p:spPr>
          <a:xfrm rot="2700000">
            <a:off x="2764402" y="-542098"/>
            <a:ext cx="227310" cy="209665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3"/>
          <p:cNvSpPr/>
          <p:nvPr/>
        </p:nvSpPr>
        <p:spPr>
          <a:xfrm rot="13545224" flipH="1">
            <a:off x="11807967" y="4863243"/>
            <a:ext cx="459330" cy="339268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
          <p:cNvSpPr/>
          <p:nvPr/>
        </p:nvSpPr>
        <p:spPr>
          <a:xfrm rot="13545224" flipH="1">
            <a:off x="11139918" y="3699473"/>
            <a:ext cx="574416" cy="424272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3"/>
          <p:cNvSpPr/>
          <p:nvPr/>
        </p:nvSpPr>
        <p:spPr>
          <a:xfrm rot="13545224" flipH="1">
            <a:off x="10781236" y="6028508"/>
            <a:ext cx="275040" cy="2031488"/>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9682774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30000"/>
                                  </p:iterate>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par>
                                <p:cTn id="12" presetID="12" presetClass="entr" presetSubtype="8"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childTnLst>
                          </p:cTn>
                        </p:par>
                        <p:par>
                          <p:cTn id="16" fill="hold">
                            <p:stCondLst>
                              <p:cond delay="14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
                                        <p:tgtEl>
                                          <p:spTgt spid="7"/>
                                        </p:tgtEl>
                                      </p:cBhvr>
                                    </p:animEffect>
                                  </p:childTnLst>
                                </p:cTn>
                              </p:par>
                              <p:par>
                                <p:cTn id="20" presetID="2" presetClass="entr" presetSubtype="3"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par>
                                <p:cTn id="24" presetID="2" presetClass="entr" presetSubtype="3" fill="hold" grpId="0" nodeType="withEffect">
                                  <p:stCondLst>
                                    <p:cond delay="5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5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0-#ppt_w/2"/>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50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0-#ppt_w/2"/>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animBg="1"/>
      <p:bldP spid="10" grpId="0" animBg="1"/>
      <p:bldP spid="11" grpId="0" animBg="1"/>
      <p:bldP spid="12" grpId="0" animBg="1"/>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6A514"/>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职业展望</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17</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0" name="Group 28"/>
          <p:cNvGrpSpPr/>
          <p:nvPr/>
        </p:nvGrpSpPr>
        <p:grpSpPr>
          <a:xfrm>
            <a:off x="5380261" y="1628800"/>
            <a:ext cx="1900646" cy="1922352"/>
            <a:chOff x="5380261" y="1891294"/>
            <a:chExt cx="1900646" cy="1922352"/>
          </a:xfrm>
          <a:solidFill>
            <a:srgbClr val="00A2A4"/>
          </a:solidFill>
        </p:grpSpPr>
        <p:sp>
          <p:nvSpPr>
            <p:cNvPr id="11" name="Oval 5"/>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 name="Oval 6"/>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 name="Freeform 7"/>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14" name="Group 34"/>
          <p:cNvGrpSpPr/>
          <p:nvPr/>
        </p:nvGrpSpPr>
        <p:grpSpPr>
          <a:xfrm>
            <a:off x="4974627" y="3709879"/>
            <a:ext cx="1900647" cy="1922352"/>
            <a:chOff x="4974627" y="3972373"/>
            <a:chExt cx="1900647" cy="1922352"/>
          </a:xfrm>
          <a:solidFill>
            <a:srgbClr val="F6A514"/>
          </a:solidFill>
        </p:grpSpPr>
        <p:sp>
          <p:nvSpPr>
            <p:cNvPr id="15" name="Oval 11"/>
            <p:cNvSpPr>
              <a:spLocks noChangeArrowheads="1"/>
            </p:cNvSpPr>
            <p:nvPr/>
          </p:nvSpPr>
          <p:spPr bwMode="auto">
            <a:xfrm>
              <a:off x="4974627" y="3972373"/>
              <a:ext cx="1132791" cy="1132791"/>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 name="Oval 12"/>
            <p:cNvSpPr>
              <a:spLocks noChangeArrowheads="1"/>
            </p:cNvSpPr>
            <p:nvPr/>
          </p:nvSpPr>
          <p:spPr bwMode="auto">
            <a:xfrm>
              <a:off x="6107418" y="5126869"/>
              <a:ext cx="767856" cy="767856"/>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18" name="Group 38"/>
          <p:cNvGrpSpPr/>
          <p:nvPr/>
        </p:nvGrpSpPr>
        <p:grpSpPr>
          <a:xfrm>
            <a:off x="6239011" y="2914890"/>
            <a:ext cx="1922353" cy="1902003"/>
            <a:chOff x="6239011" y="3177384"/>
            <a:chExt cx="1922353" cy="1902003"/>
          </a:xfrm>
          <a:solidFill>
            <a:srgbClr val="43BAB3"/>
          </a:solidFill>
        </p:grpSpPr>
        <p:sp>
          <p:nvSpPr>
            <p:cNvPr id="19" name="Oval 14"/>
            <p:cNvSpPr>
              <a:spLocks noChangeArrowheads="1"/>
            </p:cNvSpPr>
            <p:nvPr/>
          </p:nvSpPr>
          <p:spPr bwMode="auto">
            <a:xfrm>
              <a:off x="6239011" y="3946596"/>
              <a:ext cx="1131434" cy="1132791"/>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0" name="Oval 15"/>
            <p:cNvSpPr>
              <a:spLocks noChangeArrowheads="1"/>
            </p:cNvSpPr>
            <p:nvPr/>
          </p:nvSpPr>
          <p:spPr bwMode="auto">
            <a:xfrm>
              <a:off x="7392151" y="3177384"/>
              <a:ext cx="769213" cy="769213"/>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1"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22" name="Group 47"/>
          <p:cNvGrpSpPr/>
          <p:nvPr/>
        </p:nvGrpSpPr>
        <p:grpSpPr>
          <a:xfrm>
            <a:off x="4067038" y="2445495"/>
            <a:ext cx="1922353" cy="1902003"/>
            <a:chOff x="4067038" y="2707989"/>
            <a:chExt cx="1922353" cy="1902003"/>
          </a:xfrm>
          <a:solidFill>
            <a:srgbClr val="FB7D6E"/>
          </a:solidFill>
        </p:grpSpPr>
        <p:sp>
          <p:nvSpPr>
            <p:cNvPr id="23" name="Oval 8"/>
            <p:cNvSpPr>
              <a:spLocks noChangeArrowheads="1"/>
            </p:cNvSpPr>
            <p:nvPr/>
          </p:nvSpPr>
          <p:spPr bwMode="auto">
            <a:xfrm>
              <a:off x="4856600" y="2707989"/>
              <a:ext cx="1132791" cy="1131434"/>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4" name="Oval 9"/>
            <p:cNvSpPr>
              <a:spLocks noChangeArrowheads="1"/>
            </p:cNvSpPr>
            <p:nvPr/>
          </p:nvSpPr>
          <p:spPr bwMode="auto">
            <a:xfrm>
              <a:off x="4067038" y="3839423"/>
              <a:ext cx="769213" cy="770569"/>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5" name="Freeform 10"/>
            <p:cNvSpPr>
              <a:spLocks/>
            </p:cNvSpPr>
            <p:nvPr/>
          </p:nvSpPr>
          <p:spPr bwMode="auto">
            <a:xfrm>
              <a:off x="4430616"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26" name="TextBox 51"/>
          <p:cNvSpPr txBox="1"/>
          <p:nvPr/>
        </p:nvSpPr>
        <p:spPr>
          <a:xfrm>
            <a:off x="5422995" y="1792025"/>
            <a:ext cx="646533" cy="461665"/>
          </a:xfrm>
          <a:prstGeom prst="rect">
            <a:avLst/>
          </a:prstGeom>
          <a:noFill/>
        </p:spPr>
        <p:txBody>
          <a:bodyPr wrap="square" rtlCol="0">
            <a:spAutoFit/>
          </a:bodyPr>
          <a:lstStyle/>
          <a:p>
            <a:pPr algn="ctr"/>
            <a:r>
              <a:rPr lang="id-ID" sz="2400" b="1" dirty="0" smtClean="0">
                <a:solidFill>
                  <a:prstClr val="white"/>
                </a:solidFill>
                <a:latin typeface="Impact MT Std" pitchFamily="34" charset="0"/>
                <a:ea typeface="微软雅黑" pitchFamily="34" charset="-122"/>
              </a:rPr>
              <a:t>01</a:t>
            </a:r>
            <a:endParaRPr lang="id-ID" sz="2400" b="1" dirty="0">
              <a:solidFill>
                <a:prstClr val="white"/>
              </a:solidFill>
              <a:latin typeface="Impact MT Std" pitchFamily="34" charset="0"/>
              <a:ea typeface="微软雅黑" pitchFamily="34" charset="-122"/>
            </a:endParaRPr>
          </a:p>
        </p:txBody>
      </p:sp>
      <p:sp>
        <p:nvSpPr>
          <p:cNvPr id="27" name="TextBox 52"/>
          <p:cNvSpPr txBox="1"/>
          <p:nvPr/>
        </p:nvSpPr>
        <p:spPr>
          <a:xfrm>
            <a:off x="7407880" y="3068663"/>
            <a:ext cx="732810" cy="461665"/>
          </a:xfrm>
          <a:prstGeom prst="rect">
            <a:avLst/>
          </a:prstGeom>
          <a:noFill/>
        </p:spPr>
        <p:txBody>
          <a:bodyPr wrap="square" rtlCol="0">
            <a:spAutoFit/>
          </a:bodyPr>
          <a:lstStyle/>
          <a:p>
            <a:pPr algn="ctr"/>
            <a:r>
              <a:rPr lang="id-ID" sz="2400" b="1" dirty="0" smtClean="0">
                <a:solidFill>
                  <a:prstClr val="white"/>
                </a:solidFill>
                <a:latin typeface="Impact MT Std" pitchFamily="34" charset="0"/>
                <a:ea typeface="微软雅黑" pitchFamily="34" charset="-122"/>
              </a:rPr>
              <a:t>02</a:t>
            </a:r>
            <a:endParaRPr lang="id-ID" sz="2400" b="1" dirty="0">
              <a:solidFill>
                <a:prstClr val="white"/>
              </a:solidFill>
              <a:latin typeface="Impact MT Std" pitchFamily="34" charset="0"/>
              <a:ea typeface="微软雅黑" pitchFamily="34" charset="-122"/>
            </a:endParaRPr>
          </a:p>
        </p:txBody>
      </p:sp>
      <p:sp>
        <p:nvSpPr>
          <p:cNvPr id="28" name="TextBox 53"/>
          <p:cNvSpPr txBox="1"/>
          <p:nvPr/>
        </p:nvSpPr>
        <p:spPr>
          <a:xfrm>
            <a:off x="6121703" y="5017268"/>
            <a:ext cx="732810" cy="461665"/>
          </a:xfrm>
          <a:prstGeom prst="rect">
            <a:avLst/>
          </a:prstGeom>
          <a:noFill/>
        </p:spPr>
        <p:txBody>
          <a:bodyPr wrap="square" rtlCol="0">
            <a:spAutoFit/>
          </a:bodyPr>
          <a:lstStyle/>
          <a:p>
            <a:pPr algn="ctr"/>
            <a:r>
              <a:rPr lang="id-ID" sz="2400" b="1" dirty="0" smtClean="0">
                <a:solidFill>
                  <a:prstClr val="white"/>
                </a:solidFill>
                <a:latin typeface="Impact MT Std" pitchFamily="34" charset="0"/>
                <a:ea typeface="微软雅黑" pitchFamily="34" charset="-122"/>
              </a:rPr>
              <a:t>03</a:t>
            </a:r>
            <a:endParaRPr lang="id-ID" sz="2400" b="1" dirty="0">
              <a:solidFill>
                <a:prstClr val="white"/>
              </a:solidFill>
              <a:latin typeface="Impact MT Std" pitchFamily="34" charset="0"/>
              <a:ea typeface="微软雅黑" pitchFamily="34" charset="-122"/>
            </a:endParaRPr>
          </a:p>
        </p:txBody>
      </p:sp>
      <p:sp>
        <p:nvSpPr>
          <p:cNvPr id="29" name="TextBox 54"/>
          <p:cNvSpPr txBox="1"/>
          <p:nvPr/>
        </p:nvSpPr>
        <p:spPr>
          <a:xfrm>
            <a:off x="4080454" y="3729462"/>
            <a:ext cx="732810" cy="461665"/>
          </a:xfrm>
          <a:prstGeom prst="rect">
            <a:avLst/>
          </a:prstGeom>
          <a:noFill/>
        </p:spPr>
        <p:txBody>
          <a:bodyPr wrap="square" rtlCol="0">
            <a:spAutoFit/>
          </a:bodyPr>
          <a:lstStyle/>
          <a:p>
            <a:pPr algn="ctr"/>
            <a:r>
              <a:rPr lang="id-ID" sz="2400" b="1" dirty="0" smtClean="0">
                <a:solidFill>
                  <a:prstClr val="white"/>
                </a:solidFill>
                <a:latin typeface="Impact MT Std" pitchFamily="34" charset="0"/>
                <a:ea typeface="微软雅黑" pitchFamily="34" charset="-122"/>
              </a:rPr>
              <a:t>04</a:t>
            </a:r>
            <a:endParaRPr lang="id-ID" sz="2400" b="1" dirty="0">
              <a:solidFill>
                <a:prstClr val="white"/>
              </a:solidFill>
              <a:latin typeface="Impact MT Std" pitchFamily="34" charset="0"/>
              <a:ea typeface="微软雅黑" pitchFamily="34" charset="-122"/>
            </a:endParaRPr>
          </a:p>
        </p:txBody>
      </p:sp>
      <p:sp>
        <p:nvSpPr>
          <p:cNvPr id="30" name="TextBox 55"/>
          <p:cNvSpPr txBox="1"/>
          <p:nvPr/>
        </p:nvSpPr>
        <p:spPr>
          <a:xfrm>
            <a:off x="8353152" y="1656811"/>
            <a:ext cx="1569660" cy="369332"/>
          </a:xfrm>
          <a:prstGeom prst="rect">
            <a:avLst/>
          </a:prstGeom>
          <a:noFill/>
        </p:spPr>
        <p:txBody>
          <a:bodyPr wrap="none" rtlCol="0">
            <a:spAutoFit/>
          </a:bodyPr>
          <a:lstStyle/>
          <a:p>
            <a:r>
              <a:rPr lang="zh-CN" altLang="en-US" b="1" dirty="0" smtClean="0">
                <a:solidFill>
                  <a:schemeClr val="tx1">
                    <a:lumMod val="50000"/>
                    <a:lumOff val="50000"/>
                  </a:schemeClr>
                </a:solidFill>
                <a:latin typeface="微软雅黑" pitchFamily="34" charset="-122"/>
                <a:ea typeface="微软雅黑" pitchFamily="34" charset="-122"/>
              </a:rPr>
              <a:t>职业作息时间</a:t>
            </a:r>
            <a:endParaRPr lang="id-ID" b="1" dirty="0">
              <a:solidFill>
                <a:schemeClr val="tx1">
                  <a:lumMod val="50000"/>
                  <a:lumOff val="50000"/>
                </a:schemeClr>
              </a:solidFill>
              <a:latin typeface="微软雅黑" pitchFamily="34" charset="-122"/>
              <a:ea typeface="微软雅黑" pitchFamily="34" charset="-122"/>
            </a:endParaRPr>
          </a:p>
        </p:txBody>
      </p:sp>
      <p:sp>
        <p:nvSpPr>
          <p:cNvPr id="31" name="TextBox 58"/>
          <p:cNvSpPr txBox="1"/>
          <p:nvPr/>
        </p:nvSpPr>
        <p:spPr>
          <a:xfrm>
            <a:off x="8353152" y="1937993"/>
            <a:ext cx="2926630" cy="1061829"/>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a:t>
            </a:r>
            <a:r>
              <a:rPr lang="zh-CN" altLang="en-US" sz="1400" dirty="0" smtClean="0">
                <a:solidFill>
                  <a:schemeClr val="tx1">
                    <a:lumMod val="50000"/>
                    <a:lumOff val="50000"/>
                  </a:schemeClr>
                </a:solidFill>
                <a:latin typeface="微软雅黑" pitchFamily="34" charset="-122"/>
                <a:ea typeface="微软雅黑" pitchFamily="34" charset="-122"/>
              </a:rPr>
              <a:t>信息。</a:t>
            </a:r>
            <a:endParaRPr lang="en-US" sz="1400" b="1" dirty="0">
              <a:solidFill>
                <a:schemeClr val="tx1">
                  <a:lumMod val="50000"/>
                  <a:lumOff val="50000"/>
                </a:schemeClr>
              </a:solidFill>
              <a:latin typeface="微软雅黑" pitchFamily="34" charset="-122"/>
              <a:ea typeface="微软雅黑" pitchFamily="34" charset="-122"/>
            </a:endParaRPr>
          </a:p>
        </p:txBody>
      </p:sp>
      <p:cxnSp>
        <p:nvCxnSpPr>
          <p:cNvPr id="32" name="Elbow Connector 59"/>
          <p:cNvCxnSpPr/>
          <p:nvPr/>
        </p:nvCxnSpPr>
        <p:spPr>
          <a:xfrm rot="10800000">
            <a:off x="3512313" y="4983761"/>
            <a:ext cx="2403072" cy="387784"/>
          </a:xfrm>
          <a:prstGeom prst="bentConnector3">
            <a:avLst>
              <a:gd name="adj1" fmla="val 50000"/>
            </a:avLst>
          </a:prstGeom>
          <a:noFill/>
          <a:ln w="19050" cap="flat" cmpd="sng" algn="ctr">
            <a:solidFill>
              <a:schemeClr val="bg1">
                <a:lumMod val="65000"/>
              </a:schemeClr>
            </a:solidFill>
            <a:prstDash val="sysDash"/>
            <a:miter lim="800000"/>
            <a:tailEnd type="diamond"/>
          </a:ln>
          <a:effectLst/>
        </p:spPr>
      </p:cxnSp>
      <p:cxnSp>
        <p:nvCxnSpPr>
          <p:cNvPr id="33" name="Straight Connector 60"/>
          <p:cNvCxnSpPr/>
          <p:nvPr/>
        </p:nvCxnSpPr>
        <p:spPr>
          <a:xfrm>
            <a:off x="6261313" y="1976453"/>
            <a:ext cx="1980000" cy="0"/>
          </a:xfrm>
          <a:prstGeom prst="line">
            <a:avLst/>
          </a:prstGeom>
          <a:noFill/>
          <a:ln w="19050" cap="flat" cmpd="sng" algn="ctr">
            <a:solidFill>
              <a:schemeClr val="bg1">
                <a:lumMod val="65000"/>
              </a:schemeClr>
            </a:solidFill>
            <a:prstDash val="sysDash"/>
            <a:miter lim="800000"/>
            <a:headEnd type="none" w="med" len="med"/>
            <a:tailEnd type="diamond"/>
          </a:ln>
          <a:effectLst/>
        </p:spPr>
      </p:cxnSp>
      <p:cxnSp>
        <p:nvCxnSpPr>
          <p:cNvPr id="34" name="Elbow Connector 61"/>
          <p:cNvCxnSpPr/>
          <p:nvPr/>
        </p:nvCxnSpPr>
        <p:spPr>
          <a:xfrm rot="16200000" flipV="1">
            <a:off x="3375063" y="2455021"/>
            <a:ext cx="1212354" cy="750015"/>
          </a:xfrm>
          <a:prstGeom prst="bentConnector3">
            <a:avLst>
              <a:gd name="adj1" fmla="val 100000"/>
            </a:avLst>
          </a:prstGeom>
          <a:noFill/>
          <a:ln w="19050" cap="flat" cmpd="sng" algn="ctr">
            <a:solidFill>
              <a:schemeClr val="bg1">
                <a:lumMod val="65000"/>
              </a:schemeClr>
            </a:solidFill>
            <a:prstDash val="sysDash"/>
            <a:miter lim="800000"/>
            <a:tailEnd type="diamond"/>
          </a:ln>
          <a:effectLst/>
        </p:spPr>
      </p:cxnSp>
      <p:cxnSp>
        <p:nvCxnSpPr>
          <p:cNvPr id="35" name="Elbow Connector 62"/>
          <p:cNvCxnSpPr/>
          <p:nvPr/>
        </p:nvCxnSpPr>
        <p:spPr>
          <a:xfrm>
            <a:off x="7828670" y="3788854"/>
            <a:ext cx="976198" cy="574006"/>
          </a:xfrm>
          <a:prstGeom prst="bentConnector3">
            <a:avLst>
              <a:gd name="adj1" fmla="val 1587"/>
            </a:avLst>
          </a:prstGeom>
          <a:noFill/>
          <a:ln w="19050" cap="flat" cmpd="sng" algn="ctr">
            <a:solidFill>
              <a:schemeClr val="bg1">
                <a:lumMod val="65000"/>
              </a:schemeClr>
            </a:solidFill>
            <a:prstDash val="sysDash"/>
            <a:miter lim="800000"/>
            <a:tailEnd type="diamond"/>
          </a:ln>
          <a:effectLst/>
        </p:spPr>
      </p:cxnSp>
      <p:sp>
        <p:nvSpPr>
          <p:cNvPr id="36" name="TextBox 63"/>
          <p:cNvSpPr txBox="1"/>
          <p:nvPr/>
        </p:nvSpPr>
        <p:spPr>
          <a:xfrm>
            <a:off x="8863215" y="3947162"/>
            <a:ext cx="1569660" cy="369332"/>
          </a:xfrm>
          <a:prstGeom prst="rect">
            <a:avLst/>
          </a:prstGeom>
          <a:noFill/>
        </p:spPr>
        <p:txBody>
          <a:bodyPr wrap="none" rtlCol="0">
            <a:spAutoFit/>
          </a:bodyPr>
          <a:lstStyle/>
          <a:p>
            <a:r>
              <a:rPr lang="zh-CN" altLang="en-US" b="1" dirty="0" smtClean="0">
                <a:solidFill>
                  <a:schemeClr val="tx1">
                    <a:lumMod val="50000"/>
                    <a:lumOff val="50000"/>
                  </a:schemeClr>
                </a:solidFill>
                <a:latin typeface="微软雅黑" pitchFamily="34" charset="-122"/>
                <a:ea typeface="微软雅黑" pitchFamily="34" charset="-122"/>
              </a:rPr>
              <a:t>职业发展前景</a:t>
            </a:r>
            <a:endParaRPr lang="id-ID" b="1" dirty="0">
              <a:solidFill>
                <a:schemeClr val="tx1">
                  <a:lumMod val="50000"/>
                  <a:lumOff val="50000"/>
                </a:schemeClr>
              </a:solidFill>
              <a:latin typeface="微软雅黑" pitchFamily="34" charset="-122"/>
              <a:ea typeface="微软雅黑" pitchFamily="34" charset="-122"/>
            </a:endParaRPr>
          </a:p>
        </p:txBody>
      </p:sp>
      <p:sp>
        <p:nvSpPr>
          <p:cNvPr id="37" name="TextBox 64"/>
          <p:cNvSpPr txBox="1"/>
          <p:nvPr/>
        </p:nvSpPr>
        <p:spPr>
          <a:xfrm>
            <a:off x="8863215" y="4228344"/>
            <a:ext cx="2480617" cy="1061829"/>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a:t>
            </a:r>
            <a:r>
              <a:rPr lang="zh-CN" altLang="en-US" sz="1400" dirty="0" smtClean="0">
                <a:solidFill>
                  <a:schemeClr val="tx1">
                    <a:lumMod val="50000"/>
                    <a:lumOff val="50000"/>
                  </a:schemeClr>
                </a:solidFill>
                <a:latin typeface="微软雅黑" pitchFamily="34" charset="-122"/>
                <a:ea typeface="微软雅黑" pitchFamily="34" charset="-122"/>
              </a:rPr>
              <a:t>信息。</a:t>
            </a:r>
            <a:endParaRPr lang="en-US" sz="1400" b="1" dirty="0">
              <a:solidFill>
                <a:schemeClr val="tx1">
                  <a:lumMod val="50000"/>
                  <a:lumOff val="50000"/>
                </a:schemeClr>
              </a:solidFill>
              <a:latin typeface="微软雅黑" pitchFamily="34" charset="-122"/>
              <a:ea typeface="微软雅黑" pitchFamily="34" charset="-122"/>
            </a:endParaRPr>
          </a:p>
        </p:txBody>
      </p:sp>
      <p:sp>
        <p:nvSpPr>
          <p:cNvPr id="38" name="TextBox 65"/>
          <p:cNvSpPr txBox="1"/>
          <p:nvPr/>
        </p:nvSpPr>
        <p:spPr>
          <a:xfrm>
            <a:off x="1995780" y="1907547"/>
            <a:ext cx="1569660" cy="369332"/>
          </a:xfrm>
          <a:prstGeom prst="rect">
            <a:avLst/>
          </a:prstGeom>
          <a:noFill/>
        </p:spPr>
        <p:txBody>
          <a:bodyPr wrap="none" rtlCol="0">
            <a:spAutoFit/>
          </a:bodyPr>
          <a:lstStyle/>
          <a:p>
            <a:pPr algn="r"/>
            <a:r>
              <a:rPr lang="zh-CN" altLang="en-US" b="1" dirty="0" smtClean="0">
                <a:solidFill>
                  <a:schemeClr val="tx1">
                    <a:lumMod val="50000"/>
                    <a:lumOff val="50000"/>
                  </a:schemeClr>
                </a:solidFill>
                <a:latin typeface="微软雅黑" pitchFamily="34" charset="-122"/>
                <a:ea typeface="微软雅黑" pitchFamily="34" charset="-122"/>
              </a:rPr>
              <a:t>职业发展目标</a:t>
            </a:r>
            <a:endParaRPr lang="id-ID" b="1" dirty="0">
              <a:solidFill>
                <a:schemeClr val="tx1">
                  <a:lumMod val="50000"/>
                  <a:lumOff val="50000"/>
                </a:schemeClr>
              </a:solidFill>
              <a:latin typeface="微软雅黑" pitchFamily="34" charset="-122"/>
              <a:ea typeface="微软雅黑" pitchFamily="34" charset="-122"/>
            </a:endParaRPr>
          </a:p>
        </p:txBody>
      </p:sp>
      <p:sp>
        <p:nvSpPr>
          <p:cNvPr id="39" name="TextBox 66"/>
          <p:cNvSpPr txBox="1"/>
          <p:nvPr/>
        </p:nvSpPr>
        <p:spPr>
          <a:xfrm>
            <a:off x="1084823" y="2188729"/>
            <a:ext cx="2480617" cy="1023742"/>
          </a:xfrm>
          <a:prstGeom prst="rect">
            <a:avLst/>
          </a:prstGeom>
          <a:noFill/>
        </p:spPr>
        <p:txBody>
          <a:bodyPr wrap="square" rtlCol="0">
            <a:spAutoFit/>
          </a:bodyPr>
          <a:lstStyle/>
          <a:p>
            <a:pPr algn="r">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a:t>
            </a:r>
            <a:endParaRPr lang="en-US" sz="1400" b="1" dirty="0">
              <a:solidFill>
                <a:schemeClr val="tx1">
                  <a:lumMod val="50000"/>
                  <a:lumOff val="50000"/>
                </a:schemeClr>
              </a:solidFill>
              <a:latin typeface="微软雅黑" pitchFamily="34" charset="-122"/>
              <a:ea typeface="微软雅黑" pitchFamily="34" charset="-122"/>
            </a:endParaRPr>
          </a:p>
        </p:txBody>
      </p:sp>
      <p:sp>
        <p:nvSpPr>
          <p:cNvPr id="40" name="TextBox 67"/>
          <p:cNvSpPr txBox="1"/>
          <p:nvPr/>
        </p:nvSpPr>
        <p:spPr>
          <a:xfrm>
            <a:off x="1884670" y="4644356"/>
            <a:ext cx="1569660" cy="369332"/>
          </a:xfrm>
          <a:prstGeom prst="rect">
            <a:avLst/>
          </a:prstGeom>
          <a:noFill/>
        </p:spPr>
        <p:txBody>
          <a:bodyPr wrap="none" rtlCol="0">
            <a:spAutoFit/>
          </a:bodyPr>
          <a:lstStyle/>
          <a:p>
            <a:pPr algn="r"/>
            <a:r>
              <a:rPr lang="zh-CN" altLang="en-US" b="1" dirty="0" smtClean="0">
                <a:solidFill>
                  <a:schemeClr val="tx1">
                    <a:lumMod val="50000"/>
                    <a:lumOff val="50000"/>
                  </a:schemeClr>
                </a:solidFill>
                <a:latin typeface="微软雅黑" pitchFamily="34" charset="-122"/>
                <a:ea typeface="微软雅黑" pitchFamily="34" charset="-122"/>
              </a:rPr>
              <a:t>业内荣誉嘉奖</a:t>
            </a:r>
            <a:endParaRPr lang="id-ID" altLang="zh-CN" b="1" dirty="0">
              <a:solidFill>
                <a:schemeClr val="tx1">
                  <a:lumMod val="50000"/>
                  <a:lumOff val="50000"/>
                </a:schemeClr>
              </a:solidFill>
              <a:latin typeface="微软雅黑" pitchFamily="34" charset="-122"/>
              <a:ea typeface="微软雅黑" pitchFamily="34" charset="-122"/>
            </a:endParaRPr>
          </a:p>
        </p:txBody>
      </p:sp>
      <p:sp>
        <p:nvSpPr>
          <p:cNvPr id="41" name="TextBox 68"/>
          <p:cNvSpPr txBox="1"/>
          <p:nvPr/>
        </p:nvSpPr>
        <p:spPr>
          <a:xfrm>
            <a:off x="973713" y="4925538"/>
            <a:ext cx="2480617" cy="1023742"/>
          </a:xfrm>
          <a:prstGeom prst="rect">
            <a:avLst/>
          </a:prstGeom>
          <a:noFill/>
        </p:spPr>
        <p:txBody>
          <a:bodyPr wrap="square" rtlCol="0">
            <a:spAutoFit/>
          </a:bodyPr>
          <a:lstStyle/>
          <a:p>
            <a:pPr algn="r">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a:t>
            </a:r>
            <a:endParaRPr lang="en-US" sz="1400" b="1" dirty="0">
              <a:solidFill>
                <a:schemeClr val="tx1">
                  <a:lumMod val="50000"/>
                  <a:lumOff val="50000"/>
                </a:schemeClr>
              </a:solidFill>
              <a:latin typeface="微软雅黑" pitchFamily="34" charset="-122"/>
              <a:ea typeface="微软雅黑" pitchFamily="34" charset="-122"/>
            </a:endParaRPr>
          </a:p>
        </p:txBody>
      </p:sp>
      <p:grpSp>
        <p:nvGrpSpPr>
          <p:cNvPr id="42" name="Group 69"/>
          <p:cNvGrpSpPr/>
          <p:nvPr/>
        </p:nvGrpSpPr>
        <p:grpSpPr>
          <a:xfrm>
            <a:off x="6440090" y="2763659"/>
            <a:ext cx="547960" cy="417157"/>
            <a:chOff x="2320926" y="1616075"/>
            <a:chExt cx="492124" cy="374650"/>
          </a:xfrm>
          <a:solidFill>
            <a:sysClr val="window" lastClr="FFFFFF"/>
          </a:solidFill>
        </p:grpSpPr>
        <p:sp>
          <p:nvSpPr>
            <p:cNvPr id="43" name="Freeform 20"/>
            <p:cNvSpPr>
              <a:spLocks/>
            </p:cNvSpPr>
            <p:nvPr/>
          </p:nvSpPr>
          <p:spPr bwMode="auto">
            <a:xfrm>
              <a:off x="2541588" y="1793875"/>
              <a:ext cx="52387" cy="53975"/>
            </a:xfrm>
            <a:custGeom>
              <a:avLst/>
              <a:gdLst>
                <a:gd name="T0" fmla="*/ 10 w 14"/>
                <a:gd name="T1" fmla="*/ 14 h 14"/>
                <a:gd name="T2" fmla="*/ 14 w 14"/>
                <a:gd name="T3" fmla="*/ 10 h 14"/>
                <a:gd name="T4" fmla="*/ 14 w 14"/>
                <a:gd name="T5" fmla="*/ 4 h 14"/>
                <a:gd name="T6" fmla="*/ 10 w 14"/>
                <a:gd name="T7" fmla="*/ 0 h 14"/>
                <a:gd name="T8" fmla="*/ 4 w 14"/>
                <a:gd name="T9" fmla="*/ 0 h 14"/>
                <a:gd name="T10" fmla="*/ 0 w 14"/>
                <a:gd name="T11" fmla="*/ 4 h 14"/>
                <a:gd name="T12" fmla="*/ 0 w 14"/>
                <a:gd name="T13" fmla="*/ 10 h 14"/>
                <a:gd name="T14" fmla="*/ 4 w 14"/>
                <a:gd name="T15" fmla="*/ 14 h 14"/>
                <a:gd name="T16" fmla="*/ 10 w 14"/>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4">
                  <a:moveTo>
                    <a:pt x="10" y="14"/>
                  </a:moveTo>
                  <a:cubicBezTo>
                    <a:pt x="12" y="14"/>
                    <a:pt x="14" y="13"/>
                    <a:pt x="14" y="10"/>
                  </a:cubicBezTo>
                  <a:cubicBezTo>
                    <a:pt x="14" y="4"/>
                    <a:pt x="14" y="4"/>
                    <a:pt x="14" y="4"/>
                  </a:cubicBezTo>
                  <a:cubicBezTo>
                    <a:pt x="14" y="2"/>
                    <a:pt x="12" y="0"/>
                    <a:pt x="10" y="0"/>
                  </a:cubicBezTo>
                  <a:cubicBezTo>
                    <a:pt x="4" y="0"/>
                    <a:pt x="4" y="0"/>
                    <a:pt x="4" y="0"/>
                  </a:cubicBezTo>
                  <a:cubicBezTo>
                    <a:pt x="2" y="0"/>
                    <a:pt x="0" y="2"/>
                    <a:pt x="0" y="4"/>
                  </a:cubicBezTo>
                  <a:cubicBezTo>
                    <a:pt x="0" y="10"/>
                    <a:pt x="0" y="10"/>
                    <a:pt x="0" y="10"/>
                  </a:cubicBezTo>
                  <a:cubicBezTo>
                    <a:pt x="0" y="13"/>
                    <a:pt x="2" y="14"/>
                    <a:pt x="4" y="14"/>
                  </a:cubicBezTo>
                  <a:lnTo>
                    <a:pt x="1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4" name="Freeform 21"/>
            <p:cNvSpPr>
              <a:spLocks noEditPoints="1"/>
            </p:cNvSpPr>
            <p:nvPr/>
          </p:nvSpPr>
          <p:spPr bwMode="auto">
            <a:xfrm>
              <a:off x="2320926" y="1616075"/>
              <a:ext cx="492124" cy="196850"/>
            </a:xfrm>
            <a:custGeom>
              <a:avLst/>
              <a:gdLst>
                <a:gd name="T0" fmla="*/ 116 w 128"/>
                <a:gd name="T1" fmla="*/ 17 h 51"/>
                <a:gd name="T2" fmla="*/ 90 w 128"/>
                <a:gd name="T3" fmla="*/ 17 h 51"/>
                <a:gd name="T4" fmla="*/ 90 w 128"/>
                <a:gd name="T5" fmla="*/ 12 h 51"/>
                <a:gd name="T6" fmla="*/ 80 w 128"/>
                <a:gd name="T7" fmla="*/ 0 h 51"/>
                <a:gd name="T8" fmla="*/ 49 w 128"/>
                <a:gd name="T9" fmla="*/ 0 h 51"/>
                <a:gd name="T10" fmla="*/ 38 w 128"/>
                <a:gd name="T11" fmla="*/ 12 h 51"/>
                <a:gd name="T12" fmla="*/ 38 w 128"/>
                <a:gd name="T13" fmla="*/ 17 h 51"/>
                <a:gd name="T14" fmla="*/ 12 w 128"/>
                <a:gd name="T15" fmla="*/ 17 h 51"/>
                <a:gd name="T16" fmla="*/ 0 w 128"/>
                <a:gd name="T17" fmla="*/ 29 h 51"/>
                <a:gd name="T18" fmla="*/ 0 w 128"/>
                <a:gd name="T19" fmla="*/ 51 h 51"/>
                <a:gd name="T20" fmla="*/ 53 w 128"/>
                <a:gd name="T21" fmla="*/ 51 h 51"/>
                <a:gd name="T22" fmla="*/ 53 w 128"/>
                <a:gd name="T23" fmla="*/ 50 h 51"/>
                <a:gd name="T24" fmla="*/ 61 w 128"/>
                <a:gd name="T25" fmla="*/ 42 h 51"/>
                <a:gd name="T26" fmla="*/ 67 w 128"/>
                <a:gd name="T27" fmla="*/ 42 h 51"/>
                <a:gd name="T28" fmla="*/ 75 w 128"/>
                <a:gd name="T29" fmla="*/ 50 h 51"/>
                <a:gd name="T30" fmla="*/ 75 w 128"/>
                <a:gd name="T31" fmla="*/ 51 h 51"/>
                <a:gd name="T32" fmla="*/ 128 w 128"/>
                <a:gd name="T33" fmla="*/ 51 h 51"/>
                <a:gd name="T34" fmla="*/ 128 w 128"/>
                <a:gd name="T35" fmla="*/ 29 h 51"/>
                <a:gd name="T36" fmla="*/ 116 w 128"/>
                <a:gd name="T37" fmla="*/ 17 h 51"/>
                <a:gd name="T38" fmla="*/ 44 w 128"/>
                <a:gd name="T39" fmla="*/ 12 h 51"/>
                <a:gd name="T40" fmla="*/ 49 w 128"/>
                <a:gd name="T41" fmla="*/ 6 h 51"/>
                <a:gd name="T42" fmla="*/ 79 w 128"/>
                <a:gd name="T43" fmla="*/ 6 h 51"/>
                <a:gd name="T44" fmla="*/ 84 w 128"/>
                <a:gd name="T45" fmla="*/ 12 h 51"/>
                <a:gd name="T46" fmla="*/ 84 w 128"/>
                <a:gd name="T47" fmla="*/ 17 h 51"/>
                <a:gd name="T48" fmla="*/ 44 w 128"/>
                <a:gd name="T49" fmla="*/ 17 h 51"/>
                <a:gd name="T50" fmla="*/ 44 w 128"/>
                <a:gd name="T51" fmla="*/ 1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51">
                  <a:moveTo>
                    <a:pt x="116" y="17"/>
                  </a:moveTo>
                  <a:cubicBezTo>
                    <a:pt x="90" y="17"/>
                    <a:pt x="90" y="17"/>
                    <a:pt x="90" y="17"/>
                  </a:cubicBezTo>
                  <a:cubicBezTo>
                    <a:pt x="90" y="12"/>
                    <a:pt x="90" y="12"/>
                    <a:pt x="90" y="12"/>
                  </a:cubicBezTo>
                  <a:cubicBezTo>
                    <a:pt x="90" y="6"/>
                    <a:pt x="85" y="0"/>
                    <a:pt x="80" y="0"/>
                  </a:cubicBezTo>
                  <a:cubicBezTo>
                    <a:pt x="49" y="0"/>
                    <a:pt x="49" y="0"/>
                    <a:pt x="49" y="0"/>
                  </a:cubicBezTo>
                  <a:cubicBezTo>
                    <a:pt x="43" y="0"/>
                    <a:pt x="38" y="6"/>
                    <a:pt x="38" y="12"/>
                  </a:cubicBezTo>
                  <a:cubicBezTo>
                    <a:pt x="38" y="17"/>
                    <a:pt x="38" y="17"/>
                    <a:pt x="38" y="17"/>
                  </a:cubicBezTo>
                  <a:cubicBezTo>
                    <a:pt x="12" y="17"/>
                    <a:pt x="12" y="17"/>
                    <a:pt x="12" y="17"/>
                  </a:cubicBezTo>
                  <a:cubicBezTo>
                    <a:pt x="6" y="17"/>
                    <a:pt x="0" y="22"/>
                    <a:pt x="0" y="29"/>
                  </a:cubicBezTo>
                  <a:cubicBezTo>
                    <a:pt x="0" y="51"/>
                    <a:pt x="0" y="51"/>
                    <a:pt x="0" y="51"/>
                  </a:cubicBezTo>
                  <a:cubicBezTo>
                    <a:pt x="53" y="51"/>
                    <a:pt x="53" y="51"/>
                    <a:pt x="53" y="51"/>
                  </a:cubicBezTo>
                  <a:cubicBezTo>
                    <a:pt x="53" y="50"/>
                    <a:pt x="53" y="50"/>
                    <a:pt x="53" y="50"/>
                  </a:cubicBezTo>
                  <a:cubicBezTo>
                    <a:pt x="53" y="46"/>
                    <a:pt x="57" y="42"/>
                    <a:pt x="61" y="42"/>
                  </a:cubicBezTo>
                  <a:cubicBezTo>
                    <a:pt x="67" y="42"/>
                    <a:pt x="67" y="42"/>
                    <a:pt x="67" y="42"/>
                  </a:cubicBezTo>
                  <a:cubicBezTo>
                    <a:pt x="72" y="42"/>
                    <a:pt x="75" y="46"/>
                    <a:pt x="75" y="50"/>
                  </a:cubicBezTo>
                  <a:cubicBezTo>
                    <a:pt x="75" y="51"/>
                    <a:pt x="75" y="51"/>
                    <a:pt x="75" y="51"/>
                  </a:cubicBezTo>
                  <a:cubicBezTo>
                    <a:pt x="128" y="51"/>
                    <a:pt x="128" y="51"/>
                    <a:pt x="128" y="51"/>
                  </a:cubicBezTo>
                  <a:cubicBezTo>
                    <a:pt x="128" y="29"/>
                    <a:pt x="128" y="29"/>
                    <a:pt x="128" y="29"/>
                  </a:cubicBezTo>
                  <a:cubicBezTo>
                    <a:pt x="128" y="22"/>
                    <a:pt x="123" y="17"/>
                    <a:pt x="116" y="17"/>
                  </a:cubicBezTo>
                  <a:close/>
                  <a:moveTo>
                    <a:pt x="44" y="12"/>
                  </a:moveTo>
                  <a:cubicBezTo>
                    <a:pt x="44" y="9"/>
                    <a:pt x="47" y="6"/>
                    <a:pt x="49" y="6"/>
                  </a:cubicBezTo>
                  <a:cubicBezTo>
                    <a:pt x="79" y="6"/>
                    <a:pt x="79" y="6"/>
                    <a:pt x="79" y="6"/>
                  </a:cubicBezTo>
                  <a:cubicBezTo>
                    <a:pt x="82" y="6"/>
                    <a:pt x="84" y="9"/>
                    <a:pt x="84" y="12"/>
                  </a:cubicBezTo>
                  <a:cubicBezTo>
                    <a:pt x="84" y="17"/>
                    <a:pt x="84" y="17"/>
                    <a:pt x="84" y="17"/>
                  </a:cubicBezTo>
                  <a:cubicBezTo>
                    <a:pt x="44" y="17"/>
                    <a:pt x="44" y="17"/>
                    <a:pt x="44" y="17"/>
                  </a:cubicBezTo>
                  <a:lnTo>
                    <a:pt x="4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5" name="Freeform 22"/>
            <p:cNvSpPr>
              <a:spLocks/>
            </p:cNvSpPr>
            <p:nvPr/>
          </p:nvSpPr>
          <p:spPr bwMode="auto">
            <a:xfrm>
              <a:off x="2333625" y="1828800"/>
              <a:ext cx="468312" cy="161925"/>
            </a:xfrm>
            <a:custGeom>
              <a:avLst/>
              <a:gdLst>
                <a:gd name="T0" fmla="*/ 72 w 122"/>
                <a:gd name="T1" fmla="*/ 1 h 42"/>
                <a:gd name="T2" fmla="*/ 64 w 122"/>
                <a:gd name="T3" fmla="*/ 9 h 42"/>
                <a:gd name="T4" fmla="*/ 58 w 122"/>
                <a:gd name="T5" fmla="*/ 9 h 42"/>
                <a:gd name="T6" fmla="*/ 51 w 122"/>
                <a:gd name="T7" fmla="*/ 1 h 42"/>
                <a:gd name="T8" fmla="*/ 51 w 122"/>
                <a:gd name="T9" fmla="*/ 0 h 42"/>
                <a:gd name="T10" fmla="*/ 0 w 122"/>
                <a:gd name="T11" fmla="*/ 0 h 42"/>
                <a:gd name="T12" fmla="*/ 0 w 122"/>
                <a:gd name="T13" fmla="*/ 30 h 42"/>
                <a:gd name="T14" fmla="*/ 12 w 122"/>
                <a:gd name="T15" fmla="*/ 42 h 42"/>
                <a:gd name="T16" fmla="*/ 111 w 122"/>
                <a:gd name="T17" fmla="*/ 42 h 42"/>
                <a:gd name="T18" fmla="*/ 122 w 122"/>
                <a:gd name="T19" fmla="*/ 30 h 42"/>
                <a:gd name="T20" fmla="*/ 122 w 122"/>
                <a:gd name="T21" fmla="*/ 0 h 42"/>
                <a:gd name="T22" fmla="*/ 72 w 122"/>
                <a:gd name="T23" fmla="*/ 0 h 42"/>
                <a:gd name="T24" fmla="*/ 72 w 122"/>
                <a:gd name="T25"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42">
                  <a:moveTo>
                    <a:pt x="72" y="1"/>
                  </a:moveTo>
                  <a:cubicBezTo>
                    <a:pt x="72" y="6"/>
                    <a:pt x="68" y="9"/>
                    <a:pt x="64" y="9"/>
                  </a:cubicBezTo>
                  <a:cubicBezTo>
                    <a:pt x="58" y="9"/>
                    <a:pt x="58" y="9"/>
                    <a:pt x="58" y="9"/>
                  </a:cubicBezTo>
                  <a:cubicBezTo>
                    <a:pt x="54" y="9"/>
                    <a:pt x="51" y="6"/>
                    <a:pt x="51" y="1"/>
                  </a:cubicBezTo>
                  <a:cubicBezTo>
                    <a:pt x="51" y="0"/>
                    <a:pt x="51" y="0"/>
                    <a:pt x="51" y="0"/>
                  </a:cubicBezTo>
                  <a:cubicBezTo>
                    <a:pt x="0" y="0"/>
                    <a:pt x="0" y="0"/>
                    <a:pt x="0" y="0"/>
                  </a:cubicBezTo>
                  <a:cubicBezTo>
                    <a:pt x="0" y="30"/>
                    <a:pt x="0" y="30"/>
                    <a:pt x="0" y="30"/>
                  </a:cubicBezTo>
                  <a:cubicBezTo>
                    <a:pt x="0" y="36"/>
                    <a:pt x="5" y="42"/>
                    <a:pt x="12" y="42"/>
                  </a:cubicBezTo>
                  <a:cubicBezTo>
                    <a:pt x="111" y="42"/>
                    <a:pt x="111" y="42"/>
                    <a:pt x="111" y="42"/>
                  </a:cubicBezTo>
                  <a:cubicBezTo>
                    <a:pt x="117" y="42"/>
                    <a:pt x="122" y="36"/>
                    <a:pt x="122" y="30"/>
                  </a:cubicBezTo>
                  <a:cubicBezTo>
                    <a:pt x="122" y="0"/>
                    <a:pt x="122" y="0"/>
                    <a:pt x="122" y="0"/>
                  </a:cubicBezTo>
                  <a:cubicBezTo>
                    <a:pt x="72" y="0"/>
                    <a:pt x="72" y="0"/>
                    <a:pt x="72" y="0"/>
                  </a:cubicBezTo>
                  <a:lnTo>
                    <a:pt x="7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46" name="Freeform 26"/>
          <p:cNvSpPr>
            <a:spLocks noEditPoints="1"/>
          </p:cNvSpPr>
          <p:nvPr/>
        </p:nvSpPr>
        <p:spPr bwMode="auto">
          <a:xfrm>
            <a:off x="6488656" y="3924787"/>
            <a:ext cx="641811" cy="641811"/>
          </a:xfrm>
          <a:custGeom>
            <a:avLst/>
            <a:gdLst>
              <a:gd name="T0" fmla="*/ 96 w 660"/>
              <a:gd name="T1" fmla="*/ 96 h 660"/>
              <a:gd name="T2" fmla="*/ 96 w 660"/>
              <a:gd name="T3" fmla="*/ 563 h 660"/>
              <a:gd name="T4" fmla="*/ 563 w 660"/>
              <a:gd name="T5" fmla="*/ 563 h 660"/>
              <a:gd name="T6" fmla="*/ 563 w 660"/>
              <a:gd name="T7" fmla="*/ 96 h 660"/>
              <a:gd name="T8" fmla="*/ 578 w 660"/>
              <a:gd name="T9" fmla="*/ 180 h 660"/>
              <a:gd name="T10" fmla="*/ 465 w 660"/>
              <a:gd name="T11" fmla="*/ 120 h 660"/>
              <a:gd name="T12" fmla="*/ 380 w 660"/>
              <a:gd name="T13" fmla="*/ 44 h 660"/>
              <a:gd name="T14" fmla="*/ 578 w 660"/>
              <a:gd name="T15" fmla="*/ 180 h 660"/>
              <a:gd name="T16" fmla="*/ 482 w 660"/>
              <a:gd name="T17" fmla="*/ 474 h 660"/>
              <a:gd name="T18" fmla="*/ 619 w 660"/>
              <a:gd name="T19" fmla="*/ 340 h 660"/>
              <a:gd name="T20" fmla="*/ 341 w 660"/>
              <a:gd name="T21" fmla="*/ 619 h 660"/>
              <a:gd name="T22" fmla="*/ 340 w 660"/>
              <a:gd name="T23" fmla="*/ 548 h 660"/>
              <a:gd name="T24" fmla="*/ 440 w 660"/>
              <a:gd name="T25" fmla="*/ 506 h 660"/>
              <a:gd name="T26" fmla="*/ 220 w 660"/>
              <a:gd name="T27" fmla="*/ 506 h 660"/>
              <a:gd name="T28" fmla="*/ 320 w 660"/>
              <a:gd name="T29" fmla="*/ 548 h 660"/>
              <a:gd name="T30" fmla="*/ 319 w 660"/>
              <a:gd name="T31" fmla="*/ 619 h 660"/>
              <a:gd name="T32" fmla="*/ 65 w 660"/>
              <a:gd name="T33" fmla="*/ 213 h 660"/>
              <a:gd name="T34" fmla="*/ 151 w 660"/>
              <a:gd name="T35" fmla="*/ 281 h 660"/>
              <a:gd name="T36" fmla="*/ 40 w 660"/>
              <a:gd name="T37" fmla="*/ 320 h 660"/>
              <a:gd name="T38" fmla="*/ 319 w 660"/>
              <a:gd name="T39" fmla="*/ 40 h 660"/>
              <a:gd name="T40" fmla="*/ 320 w 660"/>
              <a:gd name="T41" fmla="*/ 147 h 660"/>
              <a:gd name="T42" fmla="*/ 319 w 660"/>
              <a:gd name="T43" fmla="*/ 40 h 660"/>
              <a:gd name="T44" fmla="*/ 419 w 660"/>
              <a:gd name="T45" fmla="*/ 151 h 660"/>
              <a:gd name="T46" fmla="*/ 340 w 660"/>
              <a:gd name="T47" fmla="*/ 40 h 660"/>
              <a:gd name="T48" fmla="*/ 429 w 660"/>
              <a:gd name="T49" fmla="*/ 135 h 660"/>
              <a:gd name="T50" fmla="*/ 416 w 660"/>
              <a:gd name="T51" fmla="*/ 177 h 660"/>
              <a:gd name="T52" fmla="*/ 471 w 660"/>
              <a:gd name="T53" fmla="*/ 219 h 660"/>
              <a:gd name="T54" fmla="*/ 340 w 660"/>
              <a:gd name="T55" fmla="*/ 320 h 660"/>
              <a:gd name="T56" fmla="*/ 488 w 660"/>
              <a:gd name="T57" fmla="*/ 169 h 660"/>
              <a:gd name="T58" fmla="*/ 442 w 660"/>
              <a:gd name="T59" fmla="*/ 169 h 660"/>
              <a:gd name="T60" fmla="*/ 488 w 660"/>
              <a:gd name="T61" fmla="*/ 169 h 660"/>
              <a:gd name="T62" fmla="*/ 320 w 660"/>
              <a:gd name="T63" fmla="*/ 320 h 660"/>
              <a:gd name="T64" fmla="*/ 173 w 660"/>
              <a:gd name="T65" fmla="*/ 282 h 660"/>
              <a:gd name="T66" fmla="*/ 320 w 660"/>
              <a:gd name="T67" fmla="*/ 173 h 660"/>
              <a:gd name="T68" fmla="*/ 159 w 660"/>
              <a:gd name="T69" fmla="*/ 352 h 660"/>
              <a:gd name="T70" fmla="*/ 159 w 660"/>
              <a:gd name="T71" fmla="*/ 307 h 660"/>
              <a:gd name="T72" fmla="*/ 40 w 660"/>
              <a:gd name="T73" fmla="*/ 340 h 660"/>
              <a:gd name="T74" fmla="*/ 151 w 660"/>
              <a:gd name="T75" fmla="*/ 379 h 660"/>
              <a:gd name="T76" fmla="*/ 65 w 660"/>
              <a:gd name="T77" fmla="*/ 447 h 660"/>
              <a:gd name="T78" fmla="*/ 173 w 660"/>
              <a:gd name="T79" fmla="*/ 377 h 660"/>
              <a:gd name="T80" fmla="*/ 320 w 660"/>
              <a:gd name="T81" fmla="*/ 340 h 660"/>
              <a:gd name="T82" fmla="*/ 282 w 660"/>
              <a:gd name="T83" fmla="*/ 486 h 660"/>
              <a:gd name="T84" fmla="*/ 173 w 660"/>
              <a:gd name="T85" fmla="*/ 377 h 660"/>
              <a:gd name="T86" fmla="*/ 330 w 660"/>
              <a:gd name="T87" fmla="*/ 523 h 660"/>
              <a:gd name="T88" fmla="*/ 330 w 660"/>
              <a:gd name="T89" fmla="*/ 477 h 660"/>
              <a:gd name="T90" fmla="*/ 377 w 660"/>
              <a:gd name="T91" fmla="*/ 486 h 660"/>
              <a:gd name="T92" fmla="*/ 340 w 660"/>
              <a:gd name="T93" fmla="*/ 340 h 660"/>
              <a:gd name="T94" fmla="*/ 455 w 660"/>
              <a:gd name="T95" fmla="*/ 478 h 660"/>
              <a:gd name="T96" fmla="*/ 512 w 660"/>
              <a:gd name="T97" fmla="*/ 320 h 660"/>
              <a:gd name="T98" fmla="*/ 510 w 660"/>
              <a:gd name="T99" fmla="*/ 191 h 660"/>
              <a:gd name="T100" fmla="*/ 619 w 660"/>
              <a:gd name="T101" fmla="*/ 320 h 660"/>
              <a:gd name="T102" fmla="*/ 125 w 660"/>
              <a:gd name="T103" fmla="*/ 125 h 660"/>
              <a:gd name="T104" fmla="*/ 195 w 660"/>
              <a:gd name="T105" fmla="*/ 151 h 660"/>
              <a:gd name="T106" fmla="*/ 81 w 660"/>
              <a:gd name="T107" fmla="*/ 180 h 660"/>
              <a:gd name="T108" fmla="*/ 81 w 660"/>
              <a:gd name="T109" fmla="*/ 479 h 660"/>
              <a:gd name="T110" fmla="*/ 195 w 660"/>
              <a:gd name="T111" fmla="*/ 508 h 660"/>
              <a:gd name="T112" fmla="*/ 125 w 660"/>
              <a:gd name="T113" fmla="*/ 535 h 660"/>
              <a:gd name="T114" fmla="*/ 535 w 660"/>
              <a:gd name="T115" fmla="*/ 535 h 660"/>
              <a:gd name="T116" fmla="*/ 465 w 660"/>
              <a:gd name="T117" fmla="*/ 508 h 660"/>
              <a:gd name="T118" fmla="*/ 578 w 660"/>
              <a:gd name="T119" fmla="*/ 47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0" h="660">
                <a:moveTo>
                  <a:pt x="330" y="0"/>
                </a:moveTo>
                <a:cubicBezTo>
                  <a:pt x="242" y="0"/>
                  <a:pt x="159" y="34"/>
                  <a:pt x="96" y="96"/>
                </a:cubicBezTo>
                <a:cubicBezTo>
                  <a:pt x="34" y="159"/>
                  <a:pt x="0" y="242"/>
                  <a:pt x="0" y="330"/>
                </a:cubicBezTo>
                <a:cubicBezTo>
                  <a:pt x="0" y="418"/>
                  <a:pt x="34" y="501"/>
                  <a:pt x="96" y="563"/>
                </a:cubicBezTo>
                <a:cubicBezTo>
                  <a:pt x="159" y="626"/>
                  <a:pt x="242" y="660"/>
                  <a:pt x="330" y="660"/>
                </a:cubicBezTo>
                <a:cubicBezTo>
                  <a:pt x="418" y="660"/>
                  <a:pt x="501" y="626"/>
                  <a:pt x="563" y="563"/>
                </a:cubicBezTo>
                <a:cubicBezTo>
                  <a:pt x="626" y="501"/>
                  <a:pt x="660" y="418"/>
                  <a:pt x="660" y="330"/>
                </a:cubicBezTo>
                <a:cubicBezTo>
                  <a:pt x="660" y="242"/>
                  <a:pt x="626" y="159"/>
                  <a:pt x="563" y="96"/>
                </a:cubicBezTo>
                <a:cubicBezTo>
                  <a:pt x="501" y="34"/>
                  <a:pt x="418" y="0"/>
                  <a:pt x="330" y="0"/>
                </a:cubicBezTo>
                <a:close/>
                <a:moveTo>
                  <a:pt x="578" y="180"/>
                </a:moveTo>
                <a:cubicBezTo>
                  <a:pt x="557" y="175"/>
                  <a:pt x="536" y="169"/>
                  <a:pt x="514" y="165"/>
                </a:cubicBezTo>
                <a:cubicBezTo>
                  <a:pt x="512" y="140"/>
                  <a:pt x="491" y="120"/>
                  <a:pt x="465" y="120"/>
                </a:cubicBezTo>
                <a:cubicBezTo>
                  <a:pt x="459" y="120"/>
                  <a:pt x="453" y="121"/>
                  <a:pt x="448" y="123"/>
                </a:cubicBezTo>
                <a:cubicBezTo>
                  <a:pt x="429" y="95"/>
                  <a:pt x="406" y="68"/>
                  <a:pt x="380" y="44"/>
                </a:cubicBezTo>
                <a:cubicBezTo>
                  <a:pt x="438" y="54"/>
                  <a:pt x="492" y="82"/>
                  <a:pt x="535" y="125"/>
                </a:cubicBezTo>
                <a:cubicBezTo>
                  <a:pt x="552" y="142"/>
                  <a:pt x="566" y="160"/>
                  <a:pt x="578" y="180"/>
                </a:cubicBezTo>
                <a:close/>
                <a:moveTo>
                  <a:pt x="595" y="447"/>
                </a:moveTo>
                <a:cubicBezTo>
                  <a:pt x="558" y="458"/>
                  <a:pt x="520" y="467"/>
                  <a:pt x="482" y="474"/>
                </a:cubicBezTo>
                <a:cubicBezTo>
                  <a:pt x="501" y="431"/>
                  <a:pt x="511" y="386"/>
                  <a:pt x="512" y="340"/>
                </a:cubicBezTo>
                <a:cubicBezTo>
                  <a:pt x="619" y="340"/>
                  <a:pt x="619" y="340"/>
                  <a:pt x="619" y="340"/>
                </a:cubicBezTo>
                <a:cubicBezTo>
                  <a:pt x="618" y="377"/>
                  <a:pt x="610" y="413"/>
                  <a:pt x="595" y="447"/>
                </a:cubicBezTo>
                <a:close/>
                <a:moveTo>
                  <a:pt x="341" y="619"/>
                </a:moveTo>
                <a:cubicBezTo>
                  <a:pt x="341" y="619"/>
                  <a:pt x="340" y="619"/>
                  <a:pt x="340" y="619"/>
                </a:cubicBezTo>
                <a:cubicBezTo>
                  <a:pt x="340" y="548"/>
                  <a:pt x="340" y="548"/>
                  <a:pt x="340" y="548"/>
                </a:cubicBezTo>
                <a:cubicBezTo>
                  <a:pt x="359" y="545"/>
                  <a:pt x="374" y="530"/>
                  <a:pt x="378" y="512"/>
                </a:cubicBezTo>
                <a:cubicBezTo>
                  <a:pt x="399" y="511"/>
                  <a:pt x="419" y="509"/>
                  <a:pt x="440" y="506"/>
                </a:cubicBezTo>
                <a:cubicBezTo>
                  <a:pt x="415" y="548"/>
                  <a:pt x="382" y="586"/>
                  <a:pt x="341" y="619"/>
                </a:cubicBezTo>
                <a:close/>
                <a:moveTo>
                  <a:pt x="220" y="506"/>
                </a:moveTo>
                <a:cubicBezTo>
                  <a:pt x="240" y="509"/>
                  <a:pt x="261" y="511"/>
                  <a:pt x="282" y="512"/>
                </a:cubicBezTo>
                <a:cubicBezTo>
                  <a:pt x="286" y="530"/>
                  <a:pt x="301" y="545"/>
                  <a:pt x="320" y="548"/>
                </a:cubicBezTo>
                <a:cubicBezTo>
                  <a:pt x="320" y="619"/>
                  <a:pt x="320" y="619"/>
                  <a:pt x="320" y="619"/>
                </a:cubicBezTo>
                <a:cubicBezTo>
                  <a:pt x="319" y="619"/>
                  <a:pt x="319" y="619"/>
                  <a:pt x="319" y="619"/>
                </a:cubicBezTo>
                <a:cubicBezTo>
                  <a:pt x="278" y="586"/>
                  <a:pt x="245" y="548"/>
                  <a:pt x="220" y="506"/>
                </a:cubicBezTo>
                <a:close/>
                <a:moveTo>
                  <a:pt x="65" y="213"/>
                </a:moveTo>
                <a:cubicBezTo>
                  <a:pt x="102" y="201"/>
                  <a:pt x="140" y="192"/>
                  <a:pt x="178" y="186"/>
                </a:cubicBezTo>
                <a:cubicBezTo>
                  <a:pt x="164" y="216"/>
                  <a:pt x="155" y="248"/>
                  <a:pt x="151" y="281"/>
                </a:cubicBezTo>
                <a:cubicBezTo>
                  <a:pt x="130" y="284"/>
                  <a:pt x="114" y="300"/>
                  <a:pt x="110" y="320"/>
                </a:cubicBezTo>
                <a:cubicBezTo>
                  <a:pt x="40" y="320"/>
                  <a:pt x="40" y="320"/>
                  <a:pt x="40" y="320"/>
                </a:cubicBezTo>
                <a:cubicBezTo>
                  <a:pt x="42" y="282"/>
                  <a:pt x="50" y="246"/>
                  <a:pt x="65" y="213"/>
                </a:cubicBezTo>
                <a:close/>
                <a:moveTo>
                  <a:pt x="319" y="40"/>
                </a:moveTo>
                <a:cubicBezTo>
                  <a:pt x="319" y="40"/>
                  <a:pt x="319" y="40"/>
                  <a:pt x="320" y="40"/>
                </a:cubicBezTo>
                <a:cubicBezTo>
                  <a:pt x="320" y="147"/>
                  <a:pt x="320" y="147"/>
                  <a:pt x="320" y="147"/>
                </a:cubicBezTo>
                <a:cubicBezTo>
                  <a:pt x="286" y="147"/>
                  <a:pt x="253" y="149"/>
                  <a:pt x="220" y="153"/>
                </a:cubicBezTo>
                <a:cubicBezTo>
                  <a:pt x="245" y="111"/>
                  <a:pt x="278" y="73"/>
                  <a:pt x="319" y="40"/>
                </a:cubicBezTo>
                <a:close/>
                <a:moveTo>
                  <a:pt x="429" y="135"/>
                </a:moveTo>
                <a:cubicBezTo>
                  <a:pt x="425" y="140"/>
                  <a:pt x="421" y="145"/>
                  <a:pt x="419" y="151"/>
                </a:cubicBezTo>
                <a:cubicBezTo>
                  <a:pt x="393" y="148"/>
                  <a:pt x="366" y="147"/>
                  <a:pt x="340" y="147"/>
                </a:cubicBezTo>
                <a:cubicBezTo>
                  <a:pt x="340" y="40"/>
                  <a:pt x="340" y="40"/>
                  <a:pt x="340" y="40"/>
                </a:cubicBezTo>
                <a:cubicBezTo>
                  <a:pt x="340" y="40"/>
                  <a:pt x="341" y="40"/>
                  <a:pt x="341" y="40"/>
                </a:cubicBezTo>
                <a:cubicBezTo>
                  <a:pt x="376" y="69"/>
                  <a:pt x="406" y="101"/>
                  <a:pt x="429" y="135"/>
                </a:cubicBezTo>
                <a:close/>
                <a:moveTo>
                  <a:pt x="340" y="173"/>
                </a:moveTo>
                <a:cubicBezTo>
                  <a:pt x="365" y="173"/>
                  <a:pt x="391" y="174"/>
                  <a:pt x="416" y="177"/>
                </a:cubicBezTo>
                <a:cubicBezTo>
                  <a:pt x="420" y="201"/>
                  <a:pt x="440" y="219"/>
                  <a:pt x="465" y="219"/>
                </a:cubicBezTo>
                <a:cubicBezTo>
                  <a:pt x="467" y="219"/>
                  <a:pt x="469" y="219"/>
                  <a:pt x="471" y="219"/>
                </a:cubicBezTo>
                <a:cubicBezTo>
                  <a:pt x="482" y="251"/>
                  <a:pt x="489" y="285"/>
                  <a:pt x="490" y="320"/>
                </a:cubicBezTo>
                <a:cubicBezTo>
                  <a:pt x="340" y="320"/>
                  <a:pt x="340" y="320"/>
                  <a:pt x="340" y="320"/>
                </a:cubicBezTo>
                <a:lnTo>
                  <a:pt x="340" y="173"/>
                </a:lnTo>
                <a:close/>
                <a:moveTo>
                  <a:pt x="488" y="169"/>
                </a:moveTo>
                <a:cubicBezTo>
                  <a:pt x="488" y="182"/>
                  <a:pt x="478" y="192"/>
                  <a:pt x="465" y="192"/>
                </a:cubicBezTo>
                <a:cubicBezTo>
                  <a:pt x="452" y="192"/>
                  <a:pt x="442" y="182"/>
                  <a:pt x="442" y="169"/>
                </a:cubicBezTo>
                <a:cubicBezTo>
                  <a:pt x="442" y="157"/>
                  <a:pt x="452" y="147"/>
                  <a:pt x="465" y="147"/>
                </a:cubicBezTo>
                <a:cubicBezTo>
                  <a:pt x="478" y="147"/>
                  <a:pt x="488" y="157"/>
                  <a:pt x="488" y="169"/>
                </a:cubicBezTo>
                <a:close/>
                <a:moveTo>
                  <a:pt x="320" y="173"/>
                </a:moveTo>
                <a:cubicBezTo>
                  <a:pt x="320" y="320"/>
                  <a:pt x="320" y="320"/>
                  <a:pt x="320" y="320"/>
                </a:cubicBezTo>
                <a:cubicBezTo>
                  <a:pt x="207" y="320"/>
                  <a:pt x="207" y="320"/>
                  <a:pt x="207" y="320"/>
                </a:cubicBezTo>
                <a:cubicBezTo>
                  <a:pt x="204" y="302"/>
                  <a:pt x="190" y="288"/>
                  <a:pt x="173" y="282"/>
                </a:cubicBezTo>
                <a:cubicBezTo>
                  <a:pt x="178" y="248"/>
                  <a:pt x="189" y="214"/>
                  <a:pt x="204" y="181"/>
                </a:cubicBezTo>
                <a:cubicBezTo>
                  <a:pt x="243" y="176"/>
                  <a:pt x="281" y="173"/>
                  <a:pt x="320" y="173"/>
                </a:cubicBezTo>
                <a:close/>
                <a:moveTo>
                  <a:pt x="181" y="330"/>
                </a:moveTo>
                <a:cubicBezTo>
                  <a:pt x="181" y="342"/>
                  <a:pt x="171" y="352"/>
                  <a:pt x="159" y="352"/>
                </a:cubicBezTo>
                <a:cubicBezTo>
                  <a:pt x="146" y="352"/>
                  <a:pt x="136" y="342"/>
                  <a:pt x="136" y="330"/>
                </a:cubicBezTo>
                <a:cubicBezTo>
                  <a:pt x="136" y="317"/>
                  <a:pt x="146" y="307"/>
                  <a:pt x="159" y="307"/>
                </a:cubicBezTo>
                <a:cubicBezTo>
                  <a:pt x="171" y="307"/>
                  <a:pt x="181" y="317"/>
                  <a:pt x="181" y="330"/>
                </a:cubicBezTo>
                <a:close/>
                <a:moveTo>
                  <a:pt x="40" y="340"/>
                </a:moveTo>
                <a:cubicBezTo>
                  <a:pt x="110" y="340"/>
                  <a:pt x="110" y="340"/>
                  <a:pt x="110" y="340"/>
                </a:cubicBezTo>
                <a:cubicBezTo>
                  <a:pt x="114" y="360"/>
                  <a:pt x="130" y="375"/>
                  <a:pt x="151" y="379"/>
                </a:cubicBezTo>
                <a:cubicBezTo>
                  <a:pt x="155" y="411"/>
                  <a:pt x="164" y="443"/>
                  <a:pt x="178" y="474"/>
                </a:cubicBezTo>
                <a:cubicBezTo>
                  <a:pt x="140" y="467"/>
                  <a:pt x="102" y="458"/>
                  <a:pt x="65" y="447"/>
                </a:cubicBezTo>
                <a:cubicBezTo>
                  <a:pt x="50" y="413"/>
                  <a:pt x="42" y="377"/>
                  <a:pt x="40" y="340"/>
                </a:cubicBezTo>
                <a:close/>
                <a:moveTo>
                  <a:pt x="173" y="377"/>
                </a:moveTo>
                <a:cubicBezTo>
                  <a:pt x="190" y="372"/>
                  <a:pt x="204" y="358"/>
                  <a:pt x="207" y="340"/>
                </a:cubicBezTo>
                <a:cubicBezTo>
                  <a:pt x="320" y="340"/>
                  <a:pt x="320" y="340"/>
                  <a:pt x="320" y="340"/>
                </a:cubicBezTo>
                <a:cubicBezTo>
                  <a:pt x="320" y="451"/>
                  <a:pt x="320" y="451"/>
                  <a:pt x="320" y="451"/>
                </a:cubicBezTo>
                <a:cubicBezTo>
                  <a:pt x="302" y="455"/>
                  <a:pt x="288" y="468"/>
                  <a:pt x="282" y="486"/>
                </a:cubicBezTo>
                <a:cubicBezTo>
                  <a:pt x="256" y="484"/>
                  <a:pt x="230" y="482"/>
                  <a:pt x="204" y="478"/>
                </a:cubicBezTo>
                <a:cubicBezTo>
                  <a:pt x="189" y="446"/>
                  <a:pt x="178" y="412"/>
                  <a:pt x="173" y="377"/>
                </a:cubicBezTo>
                <a:close/>
                <a:moveTo>
                  <a:pt x="353" y="500"/>
                </a:moveTo>
                <a:cubicBezTo>
                  <a:pt x="353" y="512"/>
                  <a:pt x="342" y="523"/>
                  <a:pt x="330" y="523"/>
                </a:cubicBezTo>
                <a:cubicBezTo>
                  <a:pt x="317" y="523"/>
                  <a:pt x="307" y="512"/>
                  <a:pt x="307" y="500"/>
                </a:cubicBezTo>
                <a:cubicBezTo>
                  <a:pt x="307" y="487"/>
                  <a:pt x="317" y="477"/>
                  <a:pt x="330" y="477"/>
                </a:cubicBezTo>
                <a:cubicBezTo>
                  <a:pt x="342" y="477"/>
                  <a:pt x="353" y="487"/>
                  <a:pt x="353" y="500"/>
                </a:cubicBezTo>
                <a:close/>
                <a:moveTo>
                  <a:pt x="377" y="486"/>
                </a:moveTo>
                <a:cubicBezTo>
                  <a:pt x="372" y="468"/>
                  <a:pt x="358" y="455"/>
                  <a:pt x="340" y="451"/>
                </a:cubicBezTo>
                <a:cubicBezTo>
                  <a:pt x="340" y="340"/>
                  <a:pt x="340" y="340"/>
                  <a:pt x="340" y="340"/>
                </a:cubicBezTo>
                <a:cubicBezTo>
                  <a:pt x="490" y="340"/>
                  <a:pt x="490" y="340"/>
                  <a:pt x="490" y="340"/>
                </a:cubicBezTo>
                <a:cubicBezTo>
                  <a:pt x="488" y="387"/>
                  <a:pt x="477" y="434"/>
                  <a:pt x="455" y="478"/>
                </a:cubicBezTo>
                <a:cubicBezTo>
                  <a:pt x="430" y="482"/>
                  <a:pt x="404" y="484"/>
                  <a:pt x="377" y="486"/>
                </a:cubicBezTo>
                <a:close/>
                <a:moveTo>
                  <a:pt x="512" y="320"/>
                </a:moveTo>
                <a:cubicBezTo>
                  <a:pt x="511" y="283"/>
                  <a:pt x="504" y="246"/>
                  <a:pt x="492" y="211"/>
                </a:cubicBezTo>
                <a:cubicBezTo>
                  <a:pt x="500" y="206"/>
                  <a:pt x="506" y="199"/>
                  <a:pt x="510" y="191"/>
                </a:cubicBezTo>
                <a:cubicBezTo>
                  <a:pt x="539" y="197"/>
                  <a:pt x="567" y="204"/>
                  <a:pt x="595" y="213"/>
                </a:cubicBezTo>
                <a:cubicBezTo>
                  <a:pt x="610" y="246"/>
                  <a:pt x="618" y="282"/>
                  <a:pt x="619" y="320"/>
                </a:cubicBezTo>
                <a:lnTo>
                  <a:pt x="512" y="320"/>
                </a:lnTo>
                <a:close/>
                <a:moveTo>
                  <a:pt x="125" y="125"/>
                </a:moveTo>
                <a:cubicBezTo>
                  <a:pt x="168" y="82"/>
                  <a:pt x="221" y="54"/>
                  <a:pt x="280" y="44"/>
                </a:cubicBezTo>
                <a:cubicBezTo>
                  <a:pt x="245" y="76"/>
                  <a:pt x="217" y="112"/>
                  <a:pt x="195" y="151"/>
                </a:cubicBezTo>
                <a:cubicBezTo>
                  <a:pt x="194" y="153"/>
                  <a:pt x="193" y="155"/>
                  <a:pt x="192" y="157"/>
                </a:cubicBezTo>
                <a:cubicBezTo>
                  <a:pt x="155" y="162"/>
                  <a:pt x="118" y="170"/>
                  <a:pt x="81" y="180"/>
                </a:cubicBezTo>
                <a:cubicBezTo>
                  <a:pt x="93" y="160"/>
                  <a:pt x="108" y="142"/>
                  <a:pt x="125" y="125"/>
                </a:cubicBezTo>
                <a:close/>
                <a:moveTo>
                  <a:pt x="81" y="479"/>
                </a:moveTo>
                <a:cubicBezTo>
                  <a:pt x="118" y="489"/>
                  <a:pt x="155" y="497"/>
                  <a:pt x="192" y="503"/>
                </a:cubicBezTo>
                <a:cubicBezTo>
                  <a:pt x="193" y="505"/>
                  <a:pt x="194" y="506"/>
                  <a:pt x="195" y="508"/>
                </a:cubicBezTo>
                <a:cubicBezTo>
                  <a:pt x="217" y="547"/>
                  <a:pt x="245" y="583"/>
                  <a:pt x="280" y="615"/>
                </a:cubicBezTo>
                <a:cubicBezTo>
                  <a:pt x="221" y="605"/>
                  <a:pt x="168" y="577"/>
                  <a:pt x="125" y="535"/>
                </a:cubicBezTo>
                <a:cubicBezTo>
                  <a:pt x="108" y="518"/>
                  <a:pt x="93" y="499"/>
                  <a:pt x="81" y="479"/>
                </a:cubicBezTo>
                <a:close/>
                <a:moveTo>
                  <a:pt x="535" y="535"/>
                </a:moveTo>
                <a:cubicBezTo>
                  <a:pt x="492" y="577"/>
                  <a:pt x="438" y="605"/>
                  <a:pt x="380" y="615"/>
                </a:cubicBezTo>
                <a:cubicBezTo>
                  <a:pt x="415" y="583"/>
                  <a:pt x="443" y="547"/>
                  <a:pt x="465" y="508"/>
                </a:cubicBezTo>
                <a:cubicBezTo>
                  <a:pt x="466" y="506"/>
                  <a:pt x="467" y="505"/>
                  <a:pt x="468" y="503"/>
                </a:cubicBezTo>
                <a:cubicBezTo>
                  <a:pt x="505" y="497"/>
                  <a:pt x="542" y="489"/>
                  <a:pt x="578" y="479"/>
                </a:cubicBezTo>
                <a:cubicBezTo>
                  <a:pt x="566" y="499"/>
                  <a:pt x="552" y="518"/>
                  <a:pt x="535" y="535"/>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47" name="Group 74"/>
          <p:cNvGrpSpPr/>
          <p:nvPr/>
        </p:nvGrpSpPr>
        <p:grpSpPr>
          <a:xfrm>
            <a:off x="5149781" y="2634669"/>
            <a:ext cx="554185" cy="647018"/>
            <a:chOff x="3254375" y="804863"/>
            <a:chExt cx="625475" cy="730250"/>
          </a:xfrm>
          <a:solidFill>
            <a:sysClr val="window" lastClr="FFFFFF"/>
          </a:solidFill>
        </p:grpSpPr>
        <p:sp>
          <p:nvSpPr>
            <p:cNvPr id="48" name="Freeform 30"/>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9" name="Freeform 31"/>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0" name="Oval 32"/>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51" name="Group 78"/>
          <p:cNvGrpSpPr/>
          <p:nvPr/>
        </p:nvGrpSpPr>
        <p:grpSpPr>
          <a:xfrm>
            <a:off x="5251066" y="3927206"/>
            <a:ext cx="570418" cy="693450"/>
            <a:chOff x="8890000" y="223838"/>
            <a:chExt cx="404813" cy="492126"/>
          </a:xfrm>
          <a:solidFill>
            <a:sysClr val="window" lastClr="FFFFFF"/>
          </a:solidFill>
        </p:grpSpPr>
        <p:sp>
          <p:nvSpPr>
            <p:cNvPr id="52" name="Freeform 36"/>
            <p:cNvSpPr>
              <a:spLocks noEditPoints="1"/>
            </p:cNvSpPr>
            <p:nvPr/>
          </p:nvSpPr>
          <p:spPr bwMode="auto">
            <a:xfrm>
              <a:off x="8924925" y="2238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3" name="Freeform 37"/>
            <p:cNvSpPr>
              <a:spLocks/>
            </p:cNvSpPr>
            <p:nvPr/>
          </p:nvSpPr>
          <p:spPr bwMode="auto">
            <a:xfrm>
              <a:off x="9099550" y="5191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4" name="Freeform 38"/>
            <p:cNvSpPr>
              <a:spLocks/>
            </p:cNvSpPr>
            <p:nvPr/>
          </p:nvSpPr>
          <p:spPr bwMode="auto">
            <a:xfrm>
              <a:off x="8890000" y="5270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5" name="Freeform 39"/>
            <p:cNvSpPr>
              <a:spLocks/>
            </p:cNvSpPr>
            <p:nvPr/>
          </p:nvSpPr>
          <p:spPr bwMode="auto">
            <a:xfrm>
              <a:off x="9010650" y="3079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5750843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53" presetClass="entr" presetSubtype="16"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par>
                                <p:cTn id="23" presetID="53" presetClass="entr" presetSubtype="16"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par>
                                <p:cTn id="33" presetID="53" presetClass="entr" presetSubtype="16"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par>
                                <p:cTn id="38" presetID="53" presetClass="entr" presetSubtype="16" fill="hold" nodeType="with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Effect transition="in" filter="fade">
                                      <p:cBhvr>
                                        <p:cTn id="42" dur="500"/>
                                        <p:tgtEl>
                                          <p:spTgt spid="47"/>
                                        </p:tgtEl>
                                      </p:cBhvr>
                                    </p:animEffect>
                                  </p:childTnLst>
                                </p:cTn>
                              </p:par>
                              <p:par>
                                <p:cTn id="43" presetID="53" presetClass="entr" presetSubtype="16"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Effect transition="in" filter="fade">
                                      <p:cBhvr>
                                        <p:cTn id="47" dur="500"/>
                                        <p:tgtEl>
                                          <p:spTgt spid="4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p:cTn id="50" dur="500" fill="hold"/>
                                        <p:tgtEl>
                                          <p:spTgt spid="46"/>
                                        </p:tgtEl>
                                        <p:attrNameLst>
                                          <p:attrName>ppt_w</p:attrName>
                                        </p:attrNameLst>
                                      </p:cBhvr>
                                      <p:tavLst>
                                        <p:tav tm="0">
                                          <p:val>
                                            <p:fltVal val="0"/>
                                          </p:val>
                                        </p:tav>
                                        <p:tav tm="100000">
                                          <p:val>
                                            <p:strVal val="#ppt_w"/>
                                          </p:val>
                                        </p:tav>
                                      </p:tavLst>
                                    </p:anim>
                                    <p:anim calcmode="lin" valueType="num">
                                      <p:cBhvr>
                                        <p:cTn id="51" dur="500" fill="hold"/>
                                        <p:tgtEl>
                                          <p:spTgt spid="46"/>
                                        </p:tgtEl>
                                        <p:attrNameLst>
                                          <p:attrName>ppt_h</p:attrName>
                                        </p:attrNameLst>
                                      </p:cBhvr>
                                      <p:tavLst>
                                        <p:tav tm="0">
                                          <p:val>
                                            <p:fltVal val="0"/>
                                          </p:val>
                                        </p:tav>
                                        <p:tav tm="100000">
                                          <p:val>
                                            <p:strVal val="#ppt_h"/>
                                          </p:val>
                                        </p:tav>
                                      </p:tavLst>
                                    </p:anim>
                                    <p:animEffect transition="in" filter="fade">
                                      <p:cBhvr>
                                        <p:cTn id="52" dur="500"/>
                                        <p:tgtEl>
                                          <p:spTgt spid="46"/>
                                        </p:tgtEl>
                                      </p:cBhvr>
                                    </p:animEffect>
                                  </p:childTnLst>
                                </p:cTn>
                              </p:par>
                              <p:par>
                                <p:cTn id="53" presetID="53" presetClass="entr" presetSubtype="16" fill="hold" nodeType="with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1750"/>
                            </p:stCondLst>
                            <p:childTnLst>
                              <p:par>
                                <p:cTn id="59" presetID="22" presetClass="entr" presetSubtype="8" fill="hold" nodeType="after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ipe(left)">
                                      <p:cBhvr>
                                        <p:cTn id="61" dur="500"/>
                                        <p:tgtEl>
                                          <p:spTgt spid="33"/>
                                        </p:tgtEl>
                                      </p:cBhvr>
                                    </p:animEffect>
                                  </p:childTnLst>
                                </p:cTn>
                              </p:par>
                              <p:par>
                                <p:cTn id="62" presetID="22" presetClass="entr" presetSubtype="8"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left)">
                                      <p:cBhvr>
                                        <p:cTn id="64" dur="500"/>
                                        <p:tgtEl>
                                          <p:spTgt spid="35"/>
                                        </p:tgtEl>
                                      </p:cBhvr>
                                    </p:animEffect>
                                  </p:childTnLst>
                                </p:cTn>
                              </p:par>
                              <p:par>
                                <p:cTn id="65" presetID="22" presetClass="entr" presetSubtype="4" fill="hold"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down)">
                                      <p:cBhvr>
                                        <p:cTn id="67" dur="500"/>
                                        <p:tgtEl>
                                          <p:spTgt spid="34"/>
                                        </p:tgtEl>
                                      </p:cBhvr>
                                    </p:animEffect>
                                  </p:childTnLst>
                                </p:cTn>
                              </p:par>
                              <p:par>
                                <p:cTn id="68" presetID="22" presetClass="entr" presetSubtype="2" fill="hold"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wipe(right)">
                                      <p:cBhvr>
                                        <p:cTn id="70" dur="500"/>
                                        <p:tgtEl>
                                          <p:spTgt spid="32"/>
                                        </p:tgtEl>
                                      </p:cBhvr>
                                    </p:animEffect>
                                  </p:childTnLst>
                                </p:cTn>
                              </p:par>
                            </p:childTnLst>
                          </p:cTn>
                        </p:par>
                        <p:par>
                          <p:cTn id="71" fill="hold">
                            <p:stCondLst>
                              <p:cond delay="2250"/>
                            </p:stCondLst>
                            <p:childTnLst>
                              <p:par>
                                <p:cTn id="72" presetID="10" presetClass="entr" presetSubtype="0"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500"/>
                                        <p:tgtEl>
                                          <p:spTgt spid="31"/>
                                        </p:tgtEl>
                                      </p:cBhvr>
                                    </p:animEffect>
                                  </p:childTnLst>
                                </p:cTn>
                              </p:par>
                            </p:childTnLst>
                          </p:cTn>
                        </p:par>
                        <p:par>
                          <p:cTn id="78" fill="hold">
                            <p:stCondLst>
                              <p:cond delay="2750"/>
                            </p:stCondLst>
                            <p:childTnLst>
                              <p:par>
                                <p:cTn id="79" presetID="10" presetClass="entr" presetSubtype="0"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fade">
                                      <p:cBhvr>
                                        <p:cTn id="81" dur="500"/>
                                        <p:tgtEl>
                                          <p:spTgt spid="3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500"/>
                                        <p:tgtEl>
                                          <p:spTgt spid="37"/>
                                        </p:tgtEl>
                                      </p:cBhvr>
                                    </p:animEffect>
                                  </p:childTnLst>
                                </p:cTn>
                              </p:par>
                            </p:childTnLst>
                          </p:cTn>
                        </p:par>
                        <p:par>
                          <p:cTn id="85" fill="hold">
                            <p:stCondLst>
                              <p:cond delay="3250"/>
                            </p:stCondLst>
                            <p:childTnLst>
                              <p:par>
                                <p:cTn id="86" presetID="10" presetClass="entr" presetSubtype="0"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fade">
                                      <p:cBhvr>
                                        <p:cTn id="88" dur="500"/>
                                        <p:tgtEl>
                                          <p:spTgt spid="38"/>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childTnLst>
                                </p:cTn>
                              </p:par>
                            </p:childTnLst>
                          </p:cTn>
                        </p:par>
                        <p:par>
                          <p:cTn id="92" fill="hold">
                            <p:stCondLst>
                              <p:cond delay="3750"/>
                            </p:stCondLst>
                            <p:childTnLst>
                              <p:par>
                                <p:cTn id="93" presetID="10" presetClass="entr" presetSubtype="0"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1"/>
                                        </p:tgtEl>
                                        <p:attrNameLst>
                                          <p:attrName>style.visibility</p:attrName>
                                        </p:attrNameLst>
                                      </p:cBhvr>
                                      <p:to>
                                        <p:strVal val="visible"/>
                                      </p:to>
                                    </p:set>
                                    <p:animEffect transition="in" filter="fade">
                                      <p:cBhvr>
                                        <p:cTn id="98" dur="500"/>
                                        <p:tgtEl>
                                          <p:spTgt spid="41"/>
                                        </p:tgtEl>
                                      </p:cBhvr>
                                    </p:animEffect>
                                  </p:childTnLst>
                                </p:cTn>
                              </p:par>
                              <p:par>
                                <p:cTn id="99" presetID="53" presetClass="entr" presetSubtype="16" fill="hold" grpId="0" nodeType="withEffect">
                                  <p:stCondLst>
                                    <p:cond delay="500"/>
                                  </p:stCondLst>
                                  <p:childTnLst>
                                    <p:set>
                                      <p:cBhvr>
                                        <p:cTn id="100" dur="1" fill="hold">
                                          <p:stCondLst>
                                            <p:cond delay="0"/>
                                          </p:stCondLst>
                                        </p:cTn>
                                        <p:tgtEl>
                                          <p:spTgt spid="26"/>
                                        </p:tgtEl>
                                        <p:attrNameLst>
                                          <p:attrName>style.visibility</p:attrName>
                                        </p:attrNameLst>
                                      </p:cBhvr>
                                      <p:to>
                                        <p:strVal val="visible"/>
                                      </p:to>
                                    </p:set>
                                    <p:anim calcmode="lin" valueType="num">
                                      <p:cBhvr>
                                        <p:cTn id="101" dur="500" fill="hold"/>
                                        <p:tgtEl>
                                          <p:spTgt spid="26"/>
                                        </p:tgtEl>
                                        <p:attrNameLst>
                                          <p:attrName>ppt_w</p:attrName>
                                        </p:attrNameLst>
                                      </p:cBhvr>
                                      <p:tavLst>
                                        <p:tav tm="0">
                                          <p:val>
                                            <p:fltVal val="0"/>
                                          </p:val>
                                        </p:tav>
                                        <p:tav tm="100000">
                                          <p:val>
                                            <p:strVal val="#ppt_w"/>
                                          </p:val>
                                        </p:tav>
                                      </p:tavLst>
                                    </p:anim>
                                    <p:anim calcmode="lin" valueType="num">
                                      <p:cBhvr>
                                        <p:cTn id="102" dur="500" fill="hold"/>
                                        <p:tgtEl>
                                          <p:spTgt spid="26"/>
                                        </p:tgtEl>
                                        <p:attrNameLst>
                                          <p:attrName>ppt_h</p:attrName>
                                        </p:attrNameLst>
                                      </p:cBhvr>
                                      <p:tavLst>
                                        <p:tav tm="0">
                                          <p:val>
                                            <p:fltVal val="0"/>
                                          </p:val>
                                        </p:tav>
                                        <p:tav tm="100000">
                                          <p:val>
                                            <p:strVal val="#ppt_h"/>
                                          </p:val>
                                        </p:tav>
                                      </p:tavLst>
                                    </p:anim>
                                    <p:animEffect transition="in" filter="fade">
                                      <p:cBhvr>
                                        <p:cTn id="103" dur="500"/>
                                        <p:tgtEl>
                                          <p:spTgt spid="26"/>
                                        </p:tgtEl>
                                      </p:cBhvr>
                                    </p:animEffect>
                                  </p:childTnLst>
                                </p:cTn>
                              </p:par>
                              <p:par>
                                <p:cTn id="104" presetID="53" presetClass="entr" presetSubtype="16" fill="hold" grpId="0" nodeType="withEffect">
                                  <p:stCondLst>
                                    <p:cond delay="500"/>
                                  </p:stCondLst>
                                  <p:childTnLst>
                                    <p:set>
                                      <p:cBhvr>
                                        <p:cTn id="105" dur="1" fill="hold">
                                          <p:stCondLst>
                                            <p:cond delay="0"/>
                                          </p:stCondLst>
                                        </p:cTn>
                                        <p:tgtEl>
                                          <p:spTgt spid="29"/>
                                        </p:tgtEl>
                                        <p:attrNameLst>
                                          <p:attrName>style.visibility</p:attrName>
                                        </p:attrNameLst>
                                      </p:cBhvr>
                                      <p:to>
                                        <p:strVal val="visible"/>
                                      </p:to>
                                    </p:set>
                                    <p:anim calcmode="lin" valueType="num">
                                      <p:cBhvr>
                                        <p:cTn id="106" dur="500" fill="hold"/>
                                        <p:tgtEl>
                                          <p:spTgt spid="29"/>
                                        </p:tgtEl>
                                        <p:attrNameLst>
                                          <p:attrName>ppt_w</p:attrName>
                                        </p:attrNameLst>
                                      </p:cBhvr>
                                      <p:tavLst>
                                        <p:tav tm="0">
                                          <p:val>
                                            <p:fltVal val="0"/>
                                          </p:val>
                                        </p:tav>
                                        <p:tav tm="100000">
                                          <p:val>
                                            <p:strVal val="#ppt_w"/>
                                          </p:val>
                                        </p:tav>
                                      </p:tavLst>
                                    </p:anim>
                                    <p:anim calcmode="lin" valueType="num">
                                      <p:cBhvr>
                                        <p:cTn id="107" dur="500" fill="hold"/>
                                        <p:tgtEl>
                                          <p:spTgt spid="29"/>
                                        </p:tgtEl>
                                        <p:attrNameLst>
                                          <p:attrName>ppt_h</p:attrName>
                                        </p:attrNameLst>
                                      </p:cBhvr>
                                      <p:tavLst>
                                        <p:tav tm="0">
                                          <p:val>
                                            <p:fltVal val="0"/>
                                          </p:val>
                                        </p:tav>
                                        <p:tav tm="100000">
                                          <p:val>
                                            <p:strVal val="#ppt_h"/>
                                          </p:val>
                                        </p:tav>
                                      </p:tavLst>
                                    </p:anim>
                                    <p:animEffect transition="in" filter="fade">
                                      <p:cBhvr>
                                        <p:cTn id="108" dur="500"/>
                                        <p:tgtEl>
                                          <p:spTgt spid="29"/>
                                        </p:tgtEl>
                                      </p:cBhvr>
                                    </p:animEffect>
                                  </p:childTnLst>
                                </p:cTn>
                              </p:par>
                              <p:par>
                                <p:cTn id="109" presetID="53" presetClass="entr" presetSubtype="16" fill="hold" grpId="0" nodeType="withEffect">
                                  <p:stCondLst>
                                    <p:cond delay="500"/>
                                  </p:stCondLst>
                                  <p:childTnLst>
                                    <p:set>
                                      <p:cBhvr>
                                        <p:cTn id="110" dur="1" fill="hold">
                                          <p:stCondLst>
                                            <p:cond delay="0"/>
                                          </p:stCondLst>
                                        </p:cTn>
                                        <p:tgtEl>
                                          <p:spTgt spid="28"/>
                                        </p:tgtEl>
                                        <p:attrNameLst>
                                          <p:attrName>style.visibility</p:attrName>
                                        </p:attrNameLst>
                                      </p:cBhvr>
                                      <p:to>
                                        <p:strVal val="visible"/>
                                      </p:to>
                                    </p:set>
                                    <p:anim calcmode="lin" valueType="num">
                                      <p:cBhvr>
                                        <p:cTn id="111" dur="500" fill="hold"/>
                                        <p:tgtEl>
                                          <p:spTgt spid="28"/>
                                        </p:tgtEl>
                                        <p:attrNameLst>
                                          <p:attrName>ppt_w</p:attrName>
                                        </p:attrNameLst>
                                      </p:cBhvr>
                                      <p:tavLst>
                                        <p:tav tm="0">
                                          <p:val>
                                            <p:fltVal val="0"/>
                                          </p:val>
                                        </p:tav>
                                        <p:tav tm="100000">
                                          <p:val>
                                            <p:strVal val="#ppt_w"/>
                                          </p:val>
                                        </p:tav>
                                      </p:tavLst>
                                    </p:anim>
                                    <p:anim calcmode="lin" valueType="num">
                                      <p:cBhvr>
                                        <p:cTn id="112" dur="500" fill="hold"/>
                                        <p:tgtEl>
                                          <p:spTgt spid="28"/>
                                        </p:tgtEl>
                                        <p:attrNameLst>
                                          <p:attrName>ppt_h</p:attrName>
                                        </p:attrNameLst>
                                      </p:cBhvr>
                                      <p:tavLst>
                                        <p:tav tm="0">
                                          <p:val>
                                            <p:fltVal val="0"/>
                                          </p:val>
                                        </p:tav>
                                        <p:tav tm="100000">
                                          <p:val>
                                            <p:strVal val="#ppt_h"/>
                                          </p:val>
                                        </p:tav>
                                      </p:tavLst>
                                    </p:anim>
                                    <p:animEffect transition="in" filter="fade">
                                      <p:cBhvr>
                                        <p:cTn id="113" dur="500"/>
                                        <p:tgtEl>
                                          <p:spTgt spid="28"/>
                                        </p:tgtEl>
                                      </p:cBhvr>
                                    </p:animEffect>
                                  </p:childTnLst>
                                </p:cTn>
                              </p:par>
                              <p:par>
                                <p:cTn id="114" presetID="53" presetClass="entr" presetSubtype="16" fill="hold" grpId="0" nodeType="withEffect">
                                  <p:stCondLst>
                                    <p:cond delay="500"/>
                                  </p:stCondLst>
                                  <p:childTnLst>
                                    <p:set>
                                      <p:cBhvr>
                                        <p:cTn id="115" dur="1" fill="hold">
                                          <p:stCondLst>
                                            <p:cond delay="0"/>
                                          </p:stCondLst>
                                        </p:cTn>
                                        <p:tgtEl>
                                          <p:spTgt spid="27"/>
                                        </p:tgtEl>
                                        <p:attrNameLst>
                                          <p:attrName>style.visibility</p:attrName>
                                        </p:attrNameLst>
                                      </p:cBhvr>
                                      <p:to>
                                        <p:strVal val="visible"/>
                                      </p:to>
                                    </p:set>
                                    <p:anim calcmode="lin" valueType="num">
                                      <p:cBhvr>
                                        <p:cTn id="116" dur="500" fill="hold"/>
                                        <p:tgtEl>
                                          <p:spTgt spid="27"/>
                                        </p:tgtEl>
                                        <p:attrNameLst>
                                          <p:attrName>ppt_w</p:attrName>
                                        </p:attrNameLst>
                                      </p:cBhvr>
                                      <p:tavLst>
                                        <p:tav tm="0">
                                          <p:val>
                                            <p:fltVal val="0"/>
                                          </p:val>
                                        </p:tav>
                                        <p:tav tm="100000">
                                          <p:val>
                                            <p:strVal val="#ppt_w"/>
                                          </p:val>
                                        </p:tav>
                                      </p:tavLst>
                                    </p:anim>
                                    <p:anim calcmode="lin" valueType="num">
                                      <p:cBhvr>
                                        <p:cTn id="117" dur="500" fill="hold"/>
                                        <p:tgtEl>
                                          <p:spTgt spid="27"/>
                                        </p:tgtEl>
                                        <p:attrNameLst>
                                          <p:attrName>ppt_h</p:attrName>
                                        </p:attrNameLst>
                                      </p:cBhvr>
                                      <p:tavLst>
                                        <p:tav tm="0">
                                          <p:val>
                                            <p:fltVal val="0"/>
                                          </p:val>
                                        </p:tav>
                                        <p:tav tm="100000">
                                          <p:val>
                                            <p:strVal val="#ppt_h"/>
                                          </p:val>
                                        </p:tav>
                                      </p:tavLst>
                                    </p:anim>
                                    <p:animEffect transition="in" filter="fade">
                                      <p:cBhvr>
                                        <p:cTn id="11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6" grpId="0"/>
      <p:bldP spid="27" grpId="0"/>
      <p:bldP spid="28" grpId="0"/>
      <p:bldP spid="29" grpId="0"/>
      <p:bldP spid="30" grpId="0"/>
      <p:bldP spid="31" grpId="0"/>
      <p:bldP spid="36" grpId="0"/>
      <p:bldP spid="37" grpId="0"/>
      <p:bldP spid="38" grpId="0"/>
      <p:bldP spid="39" grpId="0"/>
      <p:bldP spid="40" grpId="0"/>
      <p:bldP spid="41" grpId="0"/>
      <p:bldP spid="4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6A514"/>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职业发展</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18</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Bent Arrow 21"/>
          <p:cNvSpPr/>
          <p:nvPr/>
        </p:nvSpPr>
        <p:spPr>
          <a:xfrm>
            <a:off x="8490850" y="2698018"/>
            <a:ext cx="2428892" cy="1550916"/>
          </a:xfrm>
          <a:prstGeom prst="bentArrow">
            <a:avLst/>
          </a:prstGeom>
          <a:solidFill>
            <a:srgbClr val="FB7D6E"/>
          </a:solidFill>
          <a:ln>
            <a:noFill/>
          </a:ln>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prstClr val="black"/>
              </a:solidFill>
            </a:endParaRPr>
          </a:p>
        </p:txBody>
      </p:sp>
      <p:sp>
        <p:nvSpPr>
          <p:cNvPr id="38" name="Bent Arrow 18"/>
          <p:cNvSpPr/>
          <p:nvPr/>
        </p:nvSpPr>
        <p:spPr>
          <a:xfrm>
            <a:off x="1204174" y="4248935"/>
            <a:ext cx="2428892" cy="1550916"/>
          </a:xfrm>
          <a:prstGeom prst="bentArrow">
            <a:avLst/>
          </a:prstGeom>
          <a:solidFill>
            <a:srgbClr val="00A2A4"/>
          </a:solidFill>
          <a:ln>
            <a:noFill/>
          </a:ln>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prstClr val="black"/>
              </a:solidFill>
            </a:endParaRPr>
          </a:p>
        </p:txBody>
      </p:sp>
      <p:sp>
        <p:nvSpPr>
          <p:cNvPr id="39" name="Bent Arrow 20"/>
          <p:cNvSpPr/>
          <p:nvPr/>
        </p:nvSpPr>
        <p:spPr>
          <a:xfrm>
            <a:off x="6061956" y="3301151"/>
            <a:ext cx="2428892" cy="1550916"/>
          </a:xfrm>
          <a:prstGeom prst="bentArrow">
            <a:avLst/>
          </a:prstGeom>
          <a:solidFill>
            <a:srgbClr val="F6A514"/>
          </a:solidFill>
          <a:ln>
            <a:noFill/>
          </a:ln>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prstClr val="black"/>
              </a:solidFill>
            </a:endParaRPr>
          </a:p>
        </p:txBody>
      </p:sp>
      <p:sp>
        <p:nvSpPr>
          <p:cNvPr id="40" name="Bent Arrow 19"/>
          <p:cNvSpPr/>
          <p:nvPr/>
        </p:nvSpPr>
        <p:spPr>
          <a:xfrm>
            <a:off x="3633064" y="3731963"/>
            <a:ext cx="2428892" cy="1550916"/>
          </a:xfrm>
          <a:prstGeom prst="bentArrow">
            <a:avLst/>
          </a:prstGeom>
          <a:solidFill>
            <a:srgbClr val="43BAB3"/>
          </a:solidFill>
          <a:ln>
            <a:noFill/>
          </a:ln>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prstClr val="black"/>
              </a:solidFill>
            </a:endParaRPr>
          </a:p>
        </p:txBody>
      </p:sp>
      <p:grpSp>
        <p:nvGrpSpPr>
          <p:cNvPr id="41" name="组合 40"/>
          <p:cNvGrpSpPr/>
          <p:nvPr/>
        </p:nvGrpSpPr>
        <p:grpSpPr>
          <a:xfrm>
            <a:off x="9452634" y="1472688"/>
            <a:ext cx="887355" cy="1291435"/>
            <a:chOff x="8516938" y="5619750"/>
            <a:chExt cx="693738" cy="1009650"/>
          </a:xfrm>
          <a:solidFill>
            <a:srgbClr val="FB7D6E"/>
          </a:solidFill>
        </p:grpSpPr>
        <p:sp>
          <p:nvSpPr>
            <p:cNvPr id="42"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43"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44"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45"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46"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47"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48"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sp>
        <p:nvSpPr>
          <p:cNvPr id="49" name="Freeform 368"/>
          <p:cNvSpPr>
            <a:spLocks/>
          </p:cNvSpPr>
          <p:nvPr/>
        </p:nvSpPr>
        <p:spPr bwMode="auto">
          <a:xfrm>
            <a:off x="2190626" y="3946067"/>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00A2A4"/>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50" name="Freeform 336"/>
          <p:cNvSpPr>
            <a:spLocks noEditPoints="1"/>
          </p:cNvSpPr>
          <p:nvPr/>
        </p:nvSpPr>
        <p:spPr bwMode="auto">
          <a:xfrm>
            <a:off x="4678497" y="3473476"/>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rgbClr val="43BAB3"/>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51" name="Freeform 261"/>
          <p:cNvSpPr>
            <a:spLocks noEditPoints="1"/>
          </p:cNvSpPr>
          <p:nvPr/>
        </p:nvSpPr>
        <p:spPr bwMode="auto">
          <a:xfrm>
            <a:off x="7048929" y="3028042"/>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rgbClr val="F6A514"/>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52" name="TextBox 7"/>
          <p:cNvSpPr>
            <a:spLocks noChangeArrowheads="1"/>
          </p:cNvSpPr>
          <p:nvPr/>
        </p:nvSpPr>
        <p:spPr bwMode="auto">
          <a:xfrm>
            <a:off x="1945938" y="5312241"/>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设计人员</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圆角矩形 52"/>
          <p:cNvSpPr/>
          <p:nvPr/>
        </p:nvSpPr>
        <p:spPr>
          <a:xfrm>
            <a:off x="1734730" y="5217104"/>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54" name="文本框 49"/>
          <p:cNvSpPr txBox="1"/>
          <p:nvPr/>
        </p:nvSpPr>
        <p:spPr>
          <a:xfrm>
            <a:off x="1636222" y="5756157"/>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TextBox 7"/>
          <p:cNvSpPr>
            <a:spLocks noChangeArrowheads="1"/>
          </p:cNvSpPr>
          <p:nvPr/>
        </p:nvSpPr>
        <p:spPr bwMode="auto">
          <a:xfrm>
            <a:off x="4377342" y="480818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运营主管</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4166134" y="4713048"/>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7" name="文本框 49"/>
          <p:cNvSpPr txBox="1"/>
          <p:nvPr/>
        </p:nvSpPr>
        <p:spPr>
          <a:xfrm>
            <a:off x="4067626" y="5252101"/>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TextBox 7"/>
          <p:cNvSpPr>
            <a:spLocks noChangeArrowheads="1"/>
          </p:cNvSpPr>
          <p:nvPr/>
        </p:nvSpPr>
        <p:spPr bwMode="auto">
          <a:xfrm>
            <a:off x="6825614" y="4364041"/>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设计总监</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圆角矩形 58"/>
          <p:cNvSpPr/>
          <p:nvPr/>
        </p:nvSpPr>
        <p:spPr>
          <a:xfrm>
            <a:off x="6614406" y="4268904"/>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60" name="文本框 49"/>
          <p:cNvSpPr txBox="1"/>
          <p:nvPr/>
        </p:nvSpPr>
        <p:spPr>
          <a:xfrm>
            <a:off x="6515898" y="4807957"/>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1" name="TextBox 7"/>
          <p:cNvSpPr>
            <a:spLocks noChangeArrowheads="1"/>
          </p:cNvSpPr>
          <p:nvPr/>
        </p:nvSpPr>
        <p:spPr bwMode="auto">
          <a:xfrm>
            <a:off x="9290754" y="3787977"/>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首席执行官</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9079546" y="3692840"/>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63" name="文本框 49"/>
          <p:cNvSpPr txBox="1"/>
          <p:nvPr/>
        </p:nvSpPr>
        <p:spPr>
          <a:xfrm>
            <a:off x="8981038" y="4231893"/>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4" name="TextBox 63"/>
          <p:cNvSpPr txBox="1"/>
          <p:nvPr/>
        </p:nvSpPr>
        <p:spPr>
          <a:xfrm>
            <a:off x="1276182" y="1395933"/>
            <a:ext cx="5695950" cy="1384995"/>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未来发展职业规划</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endParaRPr lang="en-US" altLang="zh-CN" sz="1000" dirty="0">
              <a:solidFill>
                <a:schemeClr val="tx1">
                  <a:lumMod val="50000"/>
                  <a:lumOff val="50000"/>
                </a:schemeClr>
              </a:solidFill>
              <a:latin typeface="Open Sans" pitchFamily="34" charset="0"/>
            </a:endParaRPr>
          </a:p>
          <a:p>
            <a:pPr algn="just"/>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18130176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53" presetClass="entr" presetSubtype="16"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1000"/>
                                        <p:tgtEl>
                                          <p:spTgt spid="38"/>
                                        </p:tgtEl>
                                      </p:cBhvr>
                                    </p:animEffect>
                                    <p:anim calcmode="lin" valueType="num">
                                      <p:cBhvr>
                                        <p:cTn id="27" dur="1000" fill="hold"/>
                                        <p:tgtEl>
                                          <p:spTgt spid="38"/>
                                        </p:tgtEl>
                                        <p:attrNameLst>
                                          <p:attrName>ppt_x</p:attrName>
                                        </p:attrNameLst>
                                      </p:cBhvr>
                                      <p:tavLst>
                                        <p:tav tm="0">
                                          <p:val>
                                            <p:strVal val="#ppt_x"/>
                                          </p:val>
                                        </p:tav>
                                        <p:tav tm="100000">
                                          <p:val>
                                            <p:strVal val="#ppt_x"/>
                                          </p:val>
                                        </p:tav>
                                      </p:tavLst>
                                    </p:anim>
                                    <p:anim calcmode="lin" valueType="num">
                                      <p:cBhvr>
                                        <p:cTn id="28" dur="1000" fill="hold"/>
                                        <p:tgtEl>
                                          <p:spTgt spid="38"/>
                                        </p:tgtEl>
                                        <p:attrNameLst>
                                          <p:attrName>ppt_y</p:attrName>
                                        </p:attrNameLst>
                                      </p:cBhvr>
                                      <p:tavLst>
                                        <p:tav tm="0">
                                          <p:val>
                                            <p:strVal val="#ppt_y+.1"/>
                                          </p:val>
                                        </p:tav>
                                        <p:tav tm="100000">
                                          <p:val>
                                            <p:strVal val="#ppt_y"/>
                                          </p:val>
                                        </p:tav>
                                      </p:tavLst>
                                    </p:anim>
                                  </p:childTnLst>
                                </p:cTn>
                              </p:par>
                            </p:childTnLst>
                          </p:cTn>
                        </p:par>
                        <p:par>
                          <p:cTn id="29" fill="hold">
                            <p:stCondLst>
                              <p:cond delay="2750"/>
                            </p:stCondLst>
                            <p:childTnLst>
                              <p:par>
                                <p:cTn id="30" presetID="22" presetClass="entr" presetSubtype="4"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wipe(down)">
                                      <p:cBhvr>
                                        <p:cTn id="32" dur="500"/>
                                        <p:tgtEl>
                                          <p:spTgt spid="53"/>
                                        </p:tgtEl>
                                      </p:cBhvr>
                                    </p:animEffect>
                                  </p:childTnLst>
                                </p:cTn>
                              </p:par>
                            </p:childTnLst>
                          </p:cTn>
                        </p:par>
                        <p:par>
                          <p:cTn id="33" fill="hold">
                            <p:stCondLst>
                              <p:cond delay="3250"/>
                            </p:stCondLst>
                            <p:childTnLst>
                              <p:par>
                                <p:cTn id="34" presetID="53" presetClass="entr" presetSubtype="16" fill="hold" grpId="0" nodeType="after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p:cTn id="36" dur="500" fill="hold"/>
                                        <p:tgtEl>
                                          <p:spTgt spid="52"/>
                                        </p:tgtEl>
                                        <p:attrNameLst>
                                          <p:attrName>ppt_w</p:attrName>
                                        </p:attrNameLst>
                                      </p:cBhvr>
                                      <p:tavLst>
                                        <p:tav tm="0">
                                          <p:val>
                                            <p:fltVal val="0"/>
                                          </p:val>
                                        </p:tav>
                                        <p:tav tm="100000">
                                          <p:val>
                                            <p:strVal val="#ppt_w"/>
                                          </p:val>
                                        </p:tav>
                                      </p:tavLst>
                                    </p:anim>
                                    <p:anim calcmode="lin" valueType="num">
                                      <p:cBhvr>
                                        <p:cTn id="37" dur="500" fill="hold"/>
                                        <p:tgtEl>
                                          <p:spTgt spid="52"/>
                                        </p:tgtEl>
                                        <p:attrNameLst>
                                          <p:attrName>ppt_h</p:attrName>
                                        </p:attrNameLst>
                                      </p:cBhvr>
                                      <p:tavLst>
                                        <p:tav tm="0">
                                          <p:val>
                                            <p:fltVal val="0"/>
                                          </p:val>
                                        </p:tav>
                                        <p:tav tm="100000">
                                          <p:val>
                                            <p:strVal val="#ppt_h"/>
                                          </p:val>
                                        </p:tav>
                                      </p:tavLst>
                                    </p:anim>
                                    <p:animEffect transition="in" filter="fade">
                                      <p:cBhvr>
                                        <p:cTn id="38" dur="500"/>
                                        <p:tgtEl>
                                          <p:spTgt spid="52"/>
                                        </p:tgtEl>
                                      </p:cBhvr>
                                    </p:animEffect>
                                  </p:childTnLst>
                                </p:cTn>
                              </p:par>
                            </p:childTnLst>
                          </p:cTn>
                        </p:par>
                        <p:par>
                          <p:cTn id="39" fill="hold">
                            <p:stCondLst>
                              <p:cond delay="3750"/>
                            </p:stCondLst>
                            <p:childTnLst>
                              <p:par>
                                <p:cTn id="40" presetID="42" presetClass="entr" presetSubtype="0"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1000"/>
                                        <p:tgtEl>
                                          <p:spTgt spid="54"/>
                                        </p:tgtEl>
                                      </p:cBhvr>
                                    </p:animEffect>
                                    <p:anim calcmode="lin" valueType="num">
                                      <p:cBhvr>
                                        <p:cTn id="43" dur="1000" fill="hold"/>
                                        <p:tgtEl>
                                          <p:spTgt spid="54"/>
                                        </p:tgtEl>
                                        <p:attrNameLst>
                                          <p:attrName>ppt_x</p:attrName>
                                        </p:attrNameLst>
                                      </p:cBhvr>
                                      <p:tavLst>
                                        <p:tav tm="0">
                                          <p:val>
                                            <p:strVal val="#ppt_x"/>
                                          </p:val>
                                        </p:tav>
                                        <p:tav tm="100000">
                                          <p:val>
                                            <p:strVal val="#ppt_x"/>
                                          </p:val>
                                        </p:tav>
                                      </p:tavLst>
                                    </p:anim>
                                    <p:anim calcmode="lin" valueType="num">
                                      <p:cBhvr>
                                        <p:cTn id="44" dur="1000" fill="hold"/>
                                        <p:tgtEl>
                                          <p:spTgt spid="54"/>
                                        </p:tgtEl>
                                        <p:attrNameLst>
                                          <p:attrName>ppt_y</p:attrName>
                                        </p:attrNameLst>
                                      </p:cBhvr>
                                      <p:tavLst>
                                        <p:tav tm="0">
                                          <p:val>
                                            <p:strVal val="#ppt_y+.1"/>
                                          </p:val>
                                        </p:tav>
                                        <p:tav tm="100000">
                                          <p:val>
                                            <p:strVal val="#ppt_y"/>
                                          </p:val>
                                        </p:tav>
                                      </p:tavLst>
                                    </p:anim>
                                  </p:childTnLst>
                                </p:cTn>
                              </p:par>
                            </p:childTnLst>
                          </p:cTn>
                        </p:par>
                        <p:par>
                          <p:cTn id="45" fill="hold">
                            <p:stCondLst>
                              <p:cond delay="4750"/>
                            </p:stCondLst>
                            <p:childTnLst>
                              <p:par>
                                <p:cTn id="46" presetID="53" presetClass="entr" presetSubtype="16"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cBhvr>
                                        <p:cTn id="48" dur="500" fill="hold"/>
                                        <p:tgtEl>
                                          <p:spTgt spid="50"/>
                                        </p:tgtEl>
                                        <p:attrNameLst>
                                          <p:attrName>ppt_w</p:attrName>
                                        </p:attrNameLst>
                                      </p:cBhvr>
                                      <p:tavLst>
                                        <p:tav tm="0">
                                          <p:val>
                                            <p:fltVal val="0"/>
                                          </p:val>
                                        </p:tav>
                                        <p:tav tm="100000">
                                          <p:val>
                                            <p:strVal val="#ppt_w"/>
                                          </p:val>
                                        </p:tav>
                                      </p:tavLst>
                                    </p:anim>
                                    <p:anim calcmode="lin" valueType="num">
                                      <p:cBhvr>
                                        <p:cTn id="49" dur="500" fill="hold"/>
                                        <p:tgtEl>
                                          <p:spTgt spid="50"/>
                                        </p:tgtEl>
                                        <p:attrNameLst>
                                          <p:attrName>ppt_h</p:attrName>
                                        </p:attrNameLst>
                                      </p:cBhvr>
                                      <p:tavLst>
                                        <p:tav tm="0">
                                          <p:val>
                                            <p:fltVal val="0"/>
                                          </p:val>
                                        </p:tav>
                                        <p:tav tm="100000">
                                          <p:val>
                                            <p:strVal val="#ppt_h"/>
                                          </p:val>
                                        </p:tav>
                                      </p:tavLst>
                                    </p:anim>
                                    <p:animEffect transition="in" filter="fade">
                                      <p:cBhvr>
                                        <p:cTn id="50" dur="500"/>
                                        <p:tgtEl>
                                          <p:spTgt spid="50"/>
                                        </p:tgtEl>
                                      </p:cBhvr>
                                    </p:animEffect>
                                  </p:childTnLst>
                                </p:cTn>
                              </p:par>
                            </p:childTnLst>
                          </p:cTn>
                        </p:par>
                        <p:par>
                          <p:cTn id="51" fill="hold">
                            <p:stCondLst>
                              <p:cond delay="5250"/>
                            </p:stCondLst>
                            <p:childTnLst>
                              <p:par>
                                <p:cTn id="52" presetID="42" presetClass="entr" presetSubtype="0"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1000"/>
                                        <p:tgtEl>
                                          <p:spTgt spid="40"/>
                                        </p:tgtEl>
                                      </p:cBhvr>
                                    </p:animEffect>
                                    <p:anim calcmode="lin" valueType="num">
                                      <p:cBhvr>
                                        <p:cTn id="55" dur="1000" fill="hold"/>
                                        <p:tgtEl>
                                          <p:spTgt spid="40"/>
                                        </p:tgtEl>
                                        <p:attrNameLst>
                                          <p:attrName>ppt_x</p:attrName>
                                        </p:attrNameLst>
                                      </p:cBhvr>
                                      <p:tavLst>
                                        <p:tav tm="0">
                                          <p:val>
                                            <p:strVal val="#ppt_x"/>
                                          </p:val>
                                        </p:tav>
                                        <p:tav tm="100000">
                                          <p:val>
                                            <p:strVal val="#ppt_x"/>
                                          </p:val>
                                        </p:tav>
                                      </p:tavLst>
                                    </p:anim>
                                    <p:anim calcmode="lin" valueType="num">
                                      <p:cBhvr>
                                        <p:cTn id="56" dur="1000" fill="hold"/>
                                        <p:tgtEl>
                                          <p:spTgt spid="40"/>
                                        </p:tgtEl>
                                        <p:attrNameLst>
                                          <p:attrName>ppt_y</p:attrName>
                                        </p:attrNameLst>
                                      </p:cBhvr>
                                      <p:tavLst>
                                        <p:tav tm="0">
                                          <p:val>
                                            <p:strVal val="#ppt_y+.1"/>
                                          </p:val>
                                        </p:tav>
                                        <p:tav tm="100000">
                                          <p:val>
                                            <p:strVal val="#ppt_y"/>
                                          </p:val>
                                        </p:tav>
                                      </p:tavLst>
                                    </p:anim>
                                  </p:childTnLst>
                                </p:cTn>
                              </p:par>
                            </p:childTnLst>
                          </p:cTn>
                        </p:par>
                        <p:par>
                          <p:cTn id="57" fill="hold">
                            <p:stCondLst>
                              <p:cond delay="6250"/>
                            </p:stCondLst>
                            <p:childTnLst>
                              <p:par>
                                <p:cTn id="58" presetID="22" presetClass="entr" presetSubtype="4" fill="hold" grpId="0" nodeType="after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down)">
                                      <p:cBhvr>
                                        <p:cTn id="60" dur="500"/>
                                        <p:tgtEl>
                                          <p:spTgt spid="56"/>
                                        </p:tgtEl>
                                      </p:cBhvr>
                                    </p:animEffect>
                                  </p:childTnLst>
                                </p:cTn>
                              </p:par>
                            </p:childTnLst>
                          </p:cTn>
                        </p:par>
                        <p:par>
                          <p:cTn id="61" fill="hold">
                            <p:stCondLst>
                              <p:cond delay="6750"/>
                            </p:stCondLst>
                            <p:childTnLst>
                              <p:par>
                                <p:cTn id="62" presetID="53" presetClass="entr" presetSubtype="16"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 calcmode="lin" valueType="num">
                                      <p:cBhvr>
                                        <p:cTn id="64" dur="500" fill="hold"/>
                                        <p:tgtEl>
                                          <p:spTgt spid="55"/>
                                        </p:tgtEl>
                                        <p:attrNameLst>
                                          <p:attrName>ppt_w</p:attrName>
                                        </p:attrNameLst>
                                      </p:cBhvr>
                                      <p:tavLst>
                                        <p:tav tm="0">
                                          <p:val>
                                            <p:fltVal val="0"/>
                                          </p:val>
                                        </p:tav>
                                        <p:tav tm="100000">
                                          <p:val>
                                            <p:strVal val="#ppt_w"/>
                                          </p:val>
                                        </p:tav>
                                      </p:tavLst>
                                    </p:anim>
                                    <p:anim calcmode="lin" valueType="num">
                                      <p:cBhvr>
                                        <p:cTn id="65" dur="500" fill="hold"/>
                                        <p:tgtEl>
                                          <p:spTgt spid="55"/>
                                        </p:tgtEl>
                                        <p:attrNameLst>
                                          <p:attrName>ppt_h</p:attrName>
                                        </p:attrNameLst>
                                      </p:cBhvr>
                                      <p:tavLst>
                                        <p:tav tm="0">
                                          <p:val>
                                            <p:fltVal val="0"/>
                                          </p:val>
                                        </p:tav>
                                        <p:tav tm="100000">
                                          <p:val>
                                            <p:strVal val="#ppt_h"/>
                                          </p:val>
                                        </p:tav>
                                      </p:tavLst>
                                    </p:anim>
                                    <p:animEffect transition="in" filter="fade">
                                      <p:cBhvr>
                                        <p:cTn id="66" dur="500"/>
                                        <p:tgtEl>
                                          <p:spTgt spid="55"/>
                                        </p:tgtEl>
                                      </p:cBhvr>
                                    </p:animEffect>
                                  </p:childTnLst>
                                </p:cTn>
                              </p:par>
                            </p:childTnLst>
                          </p:cTn>
                        </p:par>
                        <p:par>
                          <p:cTn id="67" fill="hold">
                            <p:stCondLst>
                              <p:cond delay="7250"/>
                            </p:stCondLst>
                            <p:childTnLst>
                              <p:par>
                                <p:cTn id="68" presetID="42" presetClass="entr" presetSubtype="0"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1000"/>
                                        <p:tgtEl>
                                          <p:spTgt spid="57"/>
                                        </p:tgtEl>
                                      </p:cBhvr>
                                    </p:animEffect>
                                    <p:anim calcmode="lin" valueType="num">
                                      <p:cBhvr>
                                        <p:cTn id="71" dur="1000" fill="hold"/>
                                        <p:tgtEl>
                                          <p:spTgt spid="57"/>
                                        </p:tgtEl>
                                        <p:attrNameLst>
                                          <p:attrName>ppt_x</p:attrName>
                                        </p:attrNameLst>
                                      </p:cBhvr>
                                      <p:tavLst>
                                        <p:tav tm="0">
                                          <p:val>
                                            <p:strVal val="#ppt_x"/>
                                          </p:val>
                                        </p:tav>
                                        <p:tav tm="100000">
                                          <p:val>
                                            <p:strVal val="#ppt_x"/>
                                          </p:val>
                                        </p:tav>
                                      </p:tavLst>
                                    </p:anim>
                                    <p:anim calcmode="lin" valueType="num">
                                      <p:cBhvr>
                                        <p:cTn id="72" dur="1000" fill="hold"/>
                                        <p:tgtEl>
                                          <p:spTgt spid="57"/>
                                        </p:tgtEl>
                                        <p:attrNameLst>
                                          <p:attrName>ppt_y</p:attrName>
                                        </p:attrNameLst>
                                      </p:cBhvr>
                                      <p:tavLst>
                                        <p:tav tm="0">
                                          <p:val>
                                            <p:strVal val="#ppt_y+.1"/>
                                          </p:val>
                                        </p:tav>
                                        <p:tav tm="100000">
                                          <p:val>
                                            <p:strVal val="#ppt_y"/>
                                          </p:val>
                                        </p:tav>
                                      </p:tavLst>
                                    </p:anim>
                                  </p:childTnLst>
                                </p:cTn>
                              </p:par>
                            </p:childTnLst>
                          </p:cTn>
                        </p:par>
                        <p:par>
                          <p:cTn id="73" fill="hold">
                            <p:stCondLst>
                              <p:cond delay="8250"/>
                            </p:stCondLst>
                            <p:childTnLst>
                              <p:par>
                                <p:cTn id="74" presetID="53" presetClass="entr" presetSubtype="16" fill="hold" grpId="0" nodeType="afterEffect">
                                  <p:stCondLst>
                                    <p:cond delay="0"/>
                                  </p:stCondLst>
                                  <p:childTnLst>
                                    <p:set>
                                      <p:cBhvr>
                                        <p:cTn id="75" dur="1" fill="hold">
                                          <p:stCondLst>
                                            <p:cond delay="0"/>
                                          </p:stCondLst>
                                        </p:cTn>
                                        <p:tgtEl>
                                          <p:spTgt spid="51"/>
                                        </p:tgtEl>
                                        <p:attrNameLst>
                                          <p:attrName>style.visibility</p:attrName>
                                        </p:attrNameLst>
                                      </p:cBhvr>
                                      <p:to>
                                        <p:strVal val="visible"/>
                                      </p:to>
                                    </p:set>
                                    <p:anim calcmode="lin" valueType="num">
                                      <p:cBhvr>
                                        <p:cTn id="76" dur="500" fill="hold"/>
                                        <p:tgtEl>
                                          <p:spTgt spid="51"/>
                                        </p:tgtEl>
                                        <p:attrNameLst>
                                          <p:attrName>ppt_w</p:attrName>
                                        </p:attrNameLst>
                                      </p:cBhvr>
                                      <p:tavLst>
                                        <p:tav tm="0">
                                          <p:val>
                                            <p:fltVal val="0"/>
                                          </p:val>
                                        </p:tav>
                                        <p:tav tm="100000">
                                          <p:val>
                                            <p:strVal val="#ppt_w"/>
                                          </p:val>
                                        </p:tav>
                                      </p:tavLst>
                                    </p:anim>
                                    <p:anim calcmode="lin" valueType="num">
                                      <p:cBhvr>
                                        <p:cTn id="77" dur="500" fill="hold"/>
                                        <p:tgtEl>
                                          <p:spTgt spid="51"/>
                                        </p:tgtEl>
                                        <p:attrNameLst>
                                          <p:attrName>ppt_h</p:attrName>
                                        </p:attrNameLst>
                                      </p:cBhvr>
                                      <p:tavLst>
                                        <p:tav tm="0">
                                          <p:val>
                                            <p:fltVal val="0"/>
                                          </p:val>
                                        </p:tav>
                                        <p:tav tm="100000">
                                          <p:val>
                                            <p:strVal val="#ppt_h"/>
                                          </p:val>
                                        </p:tav>
                                      </p:tavLst>
                                    </p:anim>
                                    <p:animEffect transition="in" filter="fade">
                                      <p:cBhvr>
                                        <p:cTn id="78" dur="500"/>
                                        <p:tgtEl>
                                          <p:spTgt spid="51"/>
                                        </p:tgtEl>
                                      </p:cBhvr>
                                    </p:animEffect>
                                  </p:childTnLst>
                                </p:cTn>
                              </p:par>
                            </p:childTnLst>
                          </p:cTn>
                        </p:par>
                        <p:par>
                          <p:cTn id="79" fill="hold">
                            <p:stCondLst>
                              <p:cond delay="8750"/>
                            </p:stCondLst>
                            <p:childTnLst>
                              <p:par>
                                <p:cTn id="80" presetID="42" presetClass="entr" presetSubtype="0" fill="hold" grpId="0"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1000"/>
                                        <p:tgtEl>
                                          <p:spTgt spid="39"/>
                                        </p:tgtEl>
                                      </p:cBhvr>
                                    </p:animEffect>
                                    <p:anim calcmode="lin" valueType="num">
                                      <p:cBhvr>
                                        <p:cTn id="83" dur="1000" fill="hold"/>
                                        <p:tgtEl>
                                          <p:spTgt spid="39"/>
                                        </p:tgtEl>
                                        <p:attrNameLst>
                                          <p:attrName>ppt_x</p:attrName>
                                        </p:attrNameLst>
                                      </p:cBhvr>
                                      <p:tavLst>
                                        <p:tav tm="0">
                                          <p:val>
                                            <p:strVal val="#ppt_x"/>
                                          </p:val>
                                        </p:tav>
                                        <p:tav tm="100000">
                                          <p:val>
                                            <p:strVal val="#ppt_x"/>
                                          </p:val>
                                        </p:tav>
                                      </p:tavLst>
                                    </p:anim>
                                    <p:anim calcmode="lin" valueType="num">
                                      <p:cBhvr>
                                        <p:cTn id="84" dur="1000" fill="hold"/>
                                        <p:tgtEl>
                                          <p:spTgt spid="39"/>
                                        </p:tgtEl>
                                        <p:attrNameLst>
                                          <p:attrName>ppt_y</p:attrName>
                                        </p:attrNameLst>
                                      </p:cBhvr>
                                      <p:tavLst>
                                        <p:tav tm="0">
                                          <p:val>
                                            <p:strVal val="#ppt_y+.1"/>
                                          </p:val>
                                        </p:tav>
                                        <p:tav tm="100000">
                                          <p:val>
                                            <p:strVal val="#ppt_y"/>
                                          </p:val>
                                        </p:tav>
                                      </p:tavLst>
                                    </p:anim>
                                  </p:childTnLst>
                                </p:cTn>
                              </p:par>
                            </p:childTnLst>
                          </p:cTn>
                        </p:par>
                        <p:par>
                          <p:cTn id="85" fill="hold">
                            <p:stCondLst>
                              <p:cond delay="9750"/>
                            </p:stCondLst>
                            <p:childTnLst>
                              <p:par>
                                <p:cTn id="86" presetID="22" presetClass="entr" presetSubtype="4" fill="hold" grpId="0" nodeType="after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wipe(down)">
                                      <p:cBhvr>
                                        <p:cTn id="88" dur="500"/>
                                        <p:tgtEl>
                                          <p:spTgt spid="59"/>
                                        </p:tgtEl>
                                      </p:cBhvr>
                                    </p:animEffect>
                                  </p:childTnLst>
                                </p:cTn>
                              </p:par>
                            </p:childTnLst>
                          </p:cTn>
                        </p:par>
                        <p:par>
                          <p:cTn id="89" fill="hold">
                            <p:stCondLst>
                              <p:cond delay="10250"/>
                            </p:stCondLst>
                            <p:childTnLst>
                              <p:par>
                                <p:cTn id="90" presetID="53" presetClass="entr" presetSubtype="16" fill="hold" grpId="0" nodeType="afterEffect">
                                  <p:stCondLst>
                                    <p:cond delay="0"/>
                                  </p:stCondLst>
                                  <p:childTnLst>
                                    <p:set>
                                      <p:cBhvr>
                                        <p:cTn id="91" dur="1" fill="hold">
                                          <p:stCondLst>
                                            <p:cond delay="0"/>
                                          </p:stCondLst>
                                        </p:cTn>
                                        <p:tgtEl>
                                          <p:spTgt spid="58"/>
                                        </p:tgtEl>
                                        <p:attrNameLst>
                                          <p:attrName>style.visibility</p:attrName>
                                        </p:attrNameLst>
                                      </p:cBhvr>
                                      <p:to>
                                        <p:strVal val="visible"/>
                                      </p:to>
                                    </p:set>
                                    <p:anim calcmode="lin" valueType="num">
                                      <p:cBhvr>
                                        <p:cTn id="92" dur="500" fill="hold"/>
                                        <p:tgtEl>
                                          <p:spTgt spid="58"/>
                                        </p:tgtEl>
                                        <p:attrNameLst>
                                          <p:attrName>ppt_w</p:attrName>
                                        </p:attrNameLst>
                                      </p:cBhvr>
                                      <p:tavLst>
                                        <p:tav tm="0">
                                          <p:val>
                                            <p:fltVal val="0"/>
                                          </p:val>
                                        </p:tav>
                                        <p:tav tm="100000">
                                          <p:val>
                                            <p:strVal val="#ppt_w"/>
                                          </p:val>
                                        </p:tav>
                                      </p:tavLst>
                                    </p:anim>
                                    <p:anim calcmode="lin" valueType="num">
                                      <p:cBhvr>
                                        <p:cTn id="93" dur="500" fill="hold"/>
                                        <p:tgtEl>
                                          <p:spTgt spid="58"/>
                                        </p:tgtEl>
                                        <p:attrNameLst>
                                          <p:attrName>ppt_h</p:attrName>
                                        </p:attrNameLst>
                                      </p:cBhvr>
                                      <p:tavLst>
                                        <p:tav tm="0">
                                          <p:val>
                                            <p:fltVal val="0"/>
                                          </p:val>
                                        </p:tav>
                                        <p:tav tm="100000">
                                          <p:val>
                                            <p:strVal val="#ppt_h"/>
                                          </p:val>
                                        </p:tav>
                                      </p:tavLst>
                                    </p:anim>
                                    <p:animEffect transition="in" filter="fade">
                                      <p:cBhvr>
                                        <p:cTn id="94" dur="500"/>
                                        <p:tgtEl>
                                          <p:spTgt spid="58"/>
                                        </p:tgtEl>
                                      </p:cBhvr>
                                    </p:animEffect>
                                  </p:childTnLst>
                                </p:cTn>
                              </p:par>
                            </p:childTnLst>
                          </p:cTn>
                        </p:par>
                        <p:par>
                          <p:cTn id="95" fill="hold">
                            <p:stCondLst>
                              <p:cond delay="10750"/>
                            </p:stCondLst>
                            <p:childTnLst>
                              <p:par>
                                <p:cTn id="96" presetID="42" presetClass="entr" presetSubtype="0" fill="hold" grpId="0" nodeType="afterEffect">
                                  <p:stCondLst>
                                    <p:cond delay="0"/>
                                  </p:stCondLst>
                                  <p:childTnLst>
                                    <p:set>
                                      <p:cBhvr>
                                        <p:cTn id="97" dur="1" fill="hold">
                                          <p:stCondLst>
                                            <p:cond delay="0"/>
                                          </p:stCondLst>
                                        </p:cTn>
                                        <p:tgtEl>
                                          <p:spTgt spid="60"/>
                                        </p:tgtEl>
                                        <p:attrNameLst>
                                          <p:attrName>style.visibility</p:attrName>
                                        </p:attrNameLst>
                                      </p:cBhvr>
                                      <p:to>
                                        <p:strVal val="visible"/>
                                      </p:to>
                                    </p:set>
                                    <p:animEffect transition="in" filter="fade">
                                      <p:cBhvr>
                                        <p:cTn id="98" dur="1000"/>
                                        <p:tgtEl>
                                          <p:spTgt spid="60"/>
                                        </p:tgtEl>
                                      </p:cBhvr>
                                    </p:animEffect>
                                    <p:anim calcmode="lin" valueType="num">
                                      <p:cBhvr>
                                        <p:cTn id="99" dur="1000" fill="hold"/>
                                        <p:tgtEl>
                                          <p:spTgt spid="60"/>
                                        </p:tgtEl>
                                        <p:attrNameLst>
                                          <p:attrName>ppt_x</p:attrName>
                                        </p:attrNameLst>
                                      </p:cBhvr>
                                      <p:tavLst>
                                        <p:tav tm="0">
                                          <p:val>
                                            <p:strVal val="#ppt_x"/>
                                          </p:val>
                                        </p:tav>
                                        <p:tav tm="100000">
                                          <p:val>
                                            <p:strVal val="#ppt_x"/>
                                          </p:val>
                                        </p:tav>
                                      </p:tavLst>
                                    </p:anim>
                                    <p:anim calcmode="lin" valueType="num">
                                      <p:cBhvr>
                                        <p:cTn id="100" dur="1000" fill="hold"/>
                                        <p:tgtEl>
                                          <p:spTgt spid="60"/>
                                        </p:tgtEl>
                                        <p:attrNameLst>
                                          <p:attrName>ppt_y</p:attrName>
                                        </p:attrNameLst>
                                      </p:cBhvr>
                                      <p:tavLst>
                                        <p:tav tm="0">
                                          <p:val>
                                            <p:strVal val="#ppt_y+.1"/>
                                          </p:val>
                                        </p:tav>
                                        <p:tav tm="100000">
                                          <p:val>
                                            <p:strVal val="#ppt_y"/>
                                          </p:val>
                                        </p:tav>
                                      </p:tavLst>
                                    </p:anim>
                                  </p:childTnLst>
                                </p:cTn>
                              </p:par>
                            </p:childTnLst>
                          </p:cTn>
                        </p:par>
                        <p:par>
                          <p:cTn id="101" fill="hold">
                            <p:stCondLst>
                              <p:cond delay="11750"/>
                            </p:stCondLst>
                            <p:childTnLst>
                              <p:par>
                                <p:cTn id="102" presetID="53" presetClass="entr" presetSubtype="16" fill="hold" nodeType="afterEffect">
                                  <p:stCondLst>
                                    <p:cond delay="0"/>
                                  </p:stCondLst>
                                  <p:childTnLst>
                                    <p:set>
                                      <p:cBhvr>
                                        <p:cTn id="103" dur="1" fill="hold">
                                          <p:stCondLst>
                                            <p:cond delay="0"/>
                                          </p:stCondLst>
                                        </p:cTn>
                                        <p:tgtEl>
                                          <p:spTgt spid="41"/>
                                        </p:tgtEl>
                                        <p:attrNameLst>
                                          <p:attrName>style.visibility</p:attrName>
                                        </p:attrNameLst>
                                      </p:cBhvr>
                                      <p:to>
                                        <p:strVal val="visible"/>
                                      </p:to>
                                    </p:set>
                                    <p:anim calcmode="lin" valueType="num">
                                      <p:cBhvr>
                                        <p:cTn id="104" dur="500" fill="hold"/>
                                        <p:tgtEl>
                                          <p:spTgt spid="41"/>
                                        </p:tgtEl>
                                        <p:attrNameLst>
                                          <p:attrName>ppt_w</p:attrName>
                                        </p:attrNameLst>
                                      </p:cBhvr>
                                      <p:tavLst>
                                        <p:tav tm="0">
                                          <p:val>
                                            <p:fltVal val="0"/>
                                          </p:val>
                                        </p:tav>
                                        <p:tav tm="100000">
                                          <p:val>
                                            <p:strVal val="#ppt_w"/>
                                          </p:val>
                                        </p:tav>
                                      </p:tavLst>
                                    </p:anim>
                                    <p:anim calcmode="lin" valueType="num">
                                      <p:cBhvr>
                                        <p:cTn id="105" dur="500" fill="hold"/>
                                        <p:tgtEl>
                                          <p:spTgt spid="41"/>
                                        </p:tgtEl>
                                        <p:attrNameLst>
                                          <p:attrName>ppt_h</p:attrName>
                                        </p:attrNameLst>
                                      </p:cBhvr>
                                      <p:tavLst>
                                        <p:tav tm="0">
                                          <p:val>
                                            <p:fltVal val="0"/>
                                          </p:val>
                                        </p:tav>
                                        <p:tav tm="100000">
                                          <p:val>
                                            <p:strVal val="#ppt_h"/>
                                          </p:val>
                                        </p:tav>
                                      </p:tavLst>
                                    </p:anim>
                                    <p:animEffect transition="in" filter="fade">
                                      <p:cBhvr>
                                        <p:cTn id="106" dur="500"/>
                                        <p:tgtEl>
                                          <p:spTgt spid="41"/>
                                        </p:tgtEl>
                                      </p:cBhvr>
                                    </p:animEffect>
                                  </p:childTnLst>
                                </p:cTn>
                              </p:par>
                            </p:childTnLst>
                          </p:cTn>
                        </p:par>
                        <p:par>
                          <p:cTn id="107" fill="hold">
                            <p:stCondLst>
                              <p:cond delay="12250"/>
                            </p:stCondLst>
                            <p:childTnLst>
                              <p:par>
                                <p:cTn id="108" presetID="42" presetClass="entr" presetSubtype="0" fill="hold" grpId="0" nodeType="afterEffect">
                                  <p:stCondLst>
                                    <p:cond delay="0"/>
                                  </p:stCondLst>
                                  <p:childTnLst>
                                    <p:set>
                                      <p:cBhvr>
                                        <p:cTn id="109" dur="1" fill="hold">
                                          <p:stCondLst>
                                            <p:cond delay="0"/>
                                          </p:stCondLst>
                                        </p:cTn>
                                        <p:tgtEl>
                                          <p:spTgt spid="37"/>
                                        </p:tgtEl>
                                        <p:attrNameLst>
                                          <p:attrName>style.visibility</p:attrName>
                                        </p:attrNameLst>
                                      </p:cBhvr>
                                      <p:to>
                                        <p:strVal val="visible"/>
                                      </p:to>
                                    </p:set>
                                    <p:animEffect transition="in" filter="fade">
                                      <p:cBhvr>
                                        <p:cTn id="110" dur="1000"/>
                                        <p:tgtEl>
                                          <p:spTgt spid="37"/>
                                        </p:tgtEl>
                                      </p:cBhvr>
                                    </p:animEffect>
                                    <p:anim calcmode="lin" valueType="num">
                                      <p:cBhvr>
                                        <p:cTn id="111" dur="1000" fill="hold"/>
                                        <p:tgtEl>
                                          <p:spTgt spid="37"/>
                                        </p:tgtEl>
                                        <p:attrNameLst>
                                          <p:attrName>ppt_x</p:attrName>
                                        </p:attrNameLst>
                                      </p:cBhvr>
                                      <p:tavLst>
                                        <p:tav tm="0">
                                          <p:val>
                                            <p:strVal val="#ppt_x"/>
                                          </p:val>
                                        </p:tav>
                                        <p:tav tm="100000">
                                          <p:val>
                                            <p:strVal val="#ppt_x"/>
                                          </p:val>
                                        </p:tav>
                                      </p:tavLst>
                                    </p:anim>
                                    <p:anim calcmode="lin" valueType="num">
                                      <p:cBhvr>
                                        <p:cTn id="112" dur="1000" fill="hold"/>
                                        <p:tgtEl>
                                          <p:spTgt spid="37"/>
                                        </p:tgtEl>
                                        <p:attrNameLst>
                                          <p:attrName>ppt_y</p:attrName>
                                        </p:attrNameLst>
                                      </p:cBhvr>
                                      <p:tavLst>
                                        <p:tav tm="0">
                                          <p:val>
                                            <p:strVal val="#ppt_y+.1"/>
                                          </p:val>
                                        </p:tav>
                                        <p:tav tm="100000">
                                          <p:val>
                                            <p:strVal val="#ppt_y"/>
                                          </p:val>
                                        </p:tav>
                                      </p:tavLst>
                                    </p:anim>
                                  </p:childTnLst>
                                </p:cTn>
                              </p:par>
                            </p:childTnLst>
                          </p:cTn>
                        </p:par>
                        <p:par>
                          <p:cTn id="113" fill="hold">
                            <p:stCondLst>
                              <p:cond delay="13250"/>
                            </p:stCondLst>
                            <p:childTnLst>
                              <p:par>
                                <p:cTn id="114" presetID="22" presetClass="entr" presetSubtype="4" fill="hold" grpId="0" nodeType="after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down)">
                                      <p:cBhvr>
                                        <p:cTn id="116" dur="500"/>
                                        <p:tgtEl>
                                          <p:spTgt spid="62"/>
                                        </p:tgtEl>
                                      </p:cBhvr>
                                    </p:animEffect>
                                  </p:childTnLst>
                                </p:cTn>
                              </p:par>
                            </p:childTnLst>
                          </p:cTn>
                        </p:par>
                        <p:par>
                          <p:cTn id="117" fill="hold">
                            <p:stCondLst>
                              <p:cond delay="13750"/>
                            </p:stCondLst>
                            <p:childTnLst>
                              <p:par>
                                <p:cTn id="118" presetID="53" presetClass="entr" presetSubtype="16" fill="hold" grpId="0" nodeType="afterEffect">
                                  <p:stCondLst>
                                    <p:cond delay="0"/>
                                  </p:stCondLst>
                                  <p:childTnLst>
                                    <p:set>
                                      <p:cBhvr>
                                        <p:cTn id="119" dur="1" fill="hold">
                                          <p:stCondLst>
                                            <p:cond delay="0"/>
                                          </p:stCondLst>
                                        </p:cTn>
                                        <p:tgtEl>
                                          <p:spTgt spid="61"/>
                                        </p:tgtEl>
                                        <p:attrNameLst>
                                          <p:attrName>style.visibility</p:attrName>
                                        </p:attrNameLst>
                                      </p:cBhvr>
                                      <p:to>
                                        <p:strVal val="visible"/>
                                      </p:to>
                                    </p:set>
                                    <p:anim calcmode="lin" valueType="num">
                                      <p:cBhvr>
                                        <p:cTn id="120" dur="500" fill="hold"/>
                                        <p:tgtEl>
                                          <p:spTgt spid="61"/>
                                        </p:tgtEl>
                                        <p:attrNameLst>
                                          <p:attrName>ppt_w</p:attrName>
                                        </p:attrNameLst>
                                      </p:cBhvr>
                                      <p:tavLst>
                                        <p:tav tm="0">
                                          <p:val>
                                            <p:fltVal val="0"/>
                                          </p:val>
                                        </p:tav>
                                        <p:tav tm="100000">
                                          <p:val>
                                            <p:strVal val="#ppt_w"/>
                                          </p:val>
                                        </p:tav>
                                      </p:tavLst>
                                    </p:anim>
                                    <p:anim calcmode="lin" valueType="num">
                                      <p:cBhvr>
                                        <p:cTn id="121" dur="500" fill="hold"/>
                                        <p:tgtEl>
                                          <p:spTgt spid="61"/>
                                        </p:tgtEl>
                                        <p:attrNameLst>
                                          <p:attrName>ppt_h</p:attrName>
                                        </p:attrNameLst>
                                      </p:cBhvr>
                                      <p:tavLst>
                                        <p:tav tm="0">
                                          <p:val>
                                            <p:fltVal val="0"/>
                                          </p:val>
                                        </p:tav>
                                        <p:tav tm="100000">
                                          <p:val>
                                            <p:strVal val="#ppt_h"/>
                                          </p:val>
                                        </p:tav>
                                      </p:tavLst>
                                    </p:anim>
                                    <p:animEffect transition="in" filter="fade">
                                      <p:cBhvr>
                                        <p:cTn id="122" dur="500"/>
                                        <p:tgtEl>
                                          <p:spTgt spid="61"/>
                                        </p:tgtEl>
                                      </p:cBhvr>
                                    </p:animEffect>
                                  </p:childTnLst>
                                </p:cTn>
                              </p:par>
                            </p:childTnLst>
                          </p:cTn>
                        </p:par>
                        <p:par>
                          <p:cTn id="123" fill="hold">
                            <p:stCondLst>
                              <p:cond delay="14250"/>
                            </p:stCondLst>
                            <p:childTnLst>
                              <p:par>
                                <p:cTn id="124" presetID="42" presetClass="entr" presetSubtype="0" fill="hold" grpId="0" nodeType="afterEffect">
                                  <p:stCondLst>
                                    <p:cond delay="0"/>
                                  </p:stCondLst>
                                  <p:childTnLst>
                                    <p:set>
                                      <p:cBhvr>
                                        <p:cTn id="125" dur="1" fill="hold">
                                          <p:stCondLst>
                                            <p:cond delay="0"/>
                                          </p:stCondLst>
                                        </p:cTn>
                                        <p:tgtEl>
                                          <p:spTgt spid="63"/>
                                        </p:tgtEl>
                                        <p:attrNameLst>
                                          <p:attrName>style.visibility</p:attrName>
                                        </p:attrNameLst>
                                      </p:cBhvr>
                                      <p:to>
                                        <p:strVal val="visible"/>
                                      </p:to>
                                    </p:set>
                                    <p:animEffect transition="in" filter="fade">
                                      <p:cBhvr>
                                        <p:cTn id="126" dur="1000"/>
                                        <p:tgtEl>
                                          <p:spTgt spid="63"/>
                                        </p:tgtEl>
                                      </p:cBhvr>
                                    </p:animEffect>
                                    <p:anim calcmode="lin" valueType="num">
                                      <p:cBhvr>
                                        <p:cTn id="127" dur="1000" fill="hold"/>
                                        <p:tgtEl>
                                          <p:spTgt spid="63"/>
                                        </p:tgtEl>
                                        <p:attrNameLst>
                                          <p:attrName>ppt_x</p:attrName>
                                        </p:attrNameLst>
                                      </p:cBhvr>
                                      <p:tavLst>
                                        <p:tav tm="0">
                                          <p:val>
                                            <p:strVal val="#ppt_x"/>
                                          </p:val>
                                        </p:tav>
                                        <p:tav tm="100000">
                                          <p:val>
                                            <p:strVal val="#ppt_x"/>
                                          </p:val>
                                        </p:tav>
                                      </p:tavLst>
                                    </p:anim>
                                    <p:anim calcmode="lin" valueType="num">
                                      <p:cBhvr>
                                        <p:cTn id="128" dur="1000" fill="hold"/>
                                        <p:tgtEl>
                                          <p:spTgt spid="63"/>
                                        </p:tgtEl>
                                        <p:attrNameLst>
                                          <p:attrName>ppt_y</p:attrName>
                                        </p:attrNameLst>
                                      </p:cBhvr>
                                      <p:tavLst>
                                        <p:tav tm="0">
                                          <p:val>
                                            <p:strVal val="#ppt_y+.1"/>
                                          </p:val>
                                        </p:tav>
                                        <p:tav tm="100000">
                                          <p:val>
                                            <p:strVal val="#ppt_y"/>
                                          </p:val>
                                        </p:tav>
                                      </p:tavLst>
                                    </p:anim>
                                  </p:childTnLst>
                                </p:cTn>
                              </p:par>
                            </p:childTnLst>
                          </p:cTn>
                        </p:par>
                        <p:par>
                          <p:cTn id="129" fill="hold">
                            <p:stCondLst>
                              <p:cond delay="15250"/>
                            </p:stCondLst>
                            <p:childTnLst>
                              <p:par>
                                <p:cTn id="130" presetID="42" presetClass="entr" presetSubtype="0" fill="hold" grpId="0" nodeType="afterEffect">
                                  <p:stCondLst>
                                    <p:cond delay="0"/>
                                  </p:stCondLst>
                                  <p:childTnLst>
                                    <p:set>
                                      <p:cBhvr>
                                        <p:cTn id="131" dur="1" fill="hold">
                                          <p:stCondLst>
                                            <p:cond delay="0"/>
                                          </p:stCondLst>
                                        </p:cTn>
                                        <p:tgtEl>
                                          <p:spTgt spid="64"/>
                                        </p:tgtEl>
                                        <p:attrNameLst>
                                          <p:attrName>style.visibility</p:attrName>
                                        </p:attrNameLst>
                                      </p:cBhvr>
                                      <p:to>
                                        <p:strVal val="visible"/>
                                      </p:to>
                                    </p:set>
                                    <p:animEffect transition="in" filter="fade">
                                      <p:cBhvr>
                                        <p:cTn id="132" dur="1000"/>
                                        <p:tgtEl>
                                          <p:spTgt spid="64"/>
                                        </p:tgtEl>
                                      </p:cBhvr>
                                    </p:animEffect>
                                    <p:anim calcmode="lin" valueType="num">
                                      <p:cBhvr>
                                        <p:cTn id="133" dur="1000" fill="hold"/>
                                        <p:tgtEl>
                                          <p:spTgt spid="64"/>
                                        </p:tgtEl>
                                        <p:attrNameLst>
                                          <p:attrName>ppt_x</p:attrName>
                                        </p:attrNameLst>
                                      </p:cBhvr>
                                      <p:tavLst>
                                        <p:tav tm="0">
                                          <p:val>
                                            <p:strVal val="#ppt_x"/>
                                          </p:val>
                                        </p:tav>
                                        <p:tav tm="100000">
                                          <p:val>
                                            <p:strVal val="#ppt_x"/>
                                          </p:val>
                                        </p:tav>
                                      </p:tavLst>
                                    </p:anim>
                                    <p:anim calcmode="lin" valueType="num">
                                      <p:cBhvr>
                                        <p:cTn id="134"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7" grpId="0" animBg="1"/>
      <p:bldP spid="38" grpId="0" animBg="1"/>
      <p:bldP spid="39" grpId="0" animBg="1"/>
      <p:bldP spid="40" grpId="0" animBg="1"/>
      <p:bldP spid="49" grpId="0" animBg="1"/>
      <p:bldP spid="50" grpId="0" animBg="1"/>
      <p:bldP spid="51" grpId="0" animBg="1"/>
      <p:bldP spid="52" grpId="0"/>
      <p:bldP spid="53" grpId="0" animBg="1"/>
      <p:bldP spid="54" grpId="0"/>
      <p:bldP spid="55" grpId="0"/>
      <p:bldP spid="56" grpId="0" animBg="1"/>
      <p:bldP spid="57" grpId="0"/>
      <p:bldP spid="58" grpId="0"/>
      <p:bldP spid="59" grpId="0" animBg="1"/>
      <p:bldP spid="60" grpId="0"/>
      <p:bldP spid="61" grpId="0"/>
      <p:bldP spid="62" grpId="0" animBg="1"/>
      <p:bldP spid="63" grpId="0"/>
      <p:bldP spid="6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6A514"/>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职业规划</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19</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10" name="图片 9"/>
          <p:cNvPicPr>
            <a:picLocks noChangeAspect="1"/>
          </p:cNvPicPr>
          <p:nvPr/>
        </p:nvPicPr>
        <p:blipFill rotWithShape="1">
          <a:blip r:embed="rId4" cstate="print">
            <a:extLst>
              <a:ext uri="{BEBA8EAE-BF5A-486C-A8C5-ECC9F3942E4B}">
                <a14:imgProps xmlns:a14="http://schemas.microsoft.com/office/drawing/2010/main">
                  <a14:imgLayer>
                    <a14:imgEffect>
                      <a14:backgroundRemoval t="9994" b="100000" l="9978" r="89978">
                        <a14:foregroundMark x1="43416" y1="50878" x2="50022" y2="87583"/>
                        <a14:foregroundMark x1="43416" y1="64022" x2="40449" y2="97577"/>
                        <a14:foregroundMark x1="52809" y1="50454" x2="49843" y2="67777"/>
                        <a14:backgroundMark x1="21124" y1="76681" x2="23461" y2="94428"/>
                        <a14:backgroundMark x1="21618" y1="63113" x2="17528" y2="64446"/>
                        <a14:backgroundMark x1="75236" y1="64022" x2="83820" y2="86917"/>
                      </a14:backgroundRemoval>
                    </a14:imgEffect>
                  </a14:imgLayer>
                </a14:imgProps>
              </a:ext>
              <a:ext uri="{28A0092B-C50C-407E-A947-70E740481C1C}">
                <a14:useLocalDpi xmlns:a14="http://schemas.microsoft.com/office/drawing/2010/main" val="0"/>
              </a:ext>
            </a:extLst>
          </a:blip>
          <a:srcRect l="22300" t="15333" r="24773"/>
          <a:stretch/>
        </p:blipFill>
        <p:spPr>
          <a:xfrm>
            <a:off x="6671270" y="1099321"/>
            <a:ext cx="4874871" cy="5786063"/>
          </a:xfrm>
          <a:prstGeom prst="rect">
            <a:avLst/>
          </a:prstGeom>
          <a:effectLst>
            <a:outerShdw dist="139700" dir="2700000" algn="br" rotWithShape="0">
              <a:prstClr val="black">
                <a:alpha val="17000"/>
              </a:prstClr>
            </a:outerShdw>
          </a:effectLst>
        </p:spPr>
      </p:pic>
      <p:sp>
        <p:nvSpPr>
          <p:cNvPr id="11" name="Text Box 7"/>
          <p:cNvSpPr txBox="1">
            <a:spLocks noChangeArrowheads="1"/>
          </p:cNvSpPr>
          <p:nvPr/>
        </p:nvSpPr>
        <p:spPr bwMode="gray">
          <a:xfrm>
            <a:off x="1126654" y="1850219"/>
            <a:ext cx="5616575"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12" name="Text Box 7"/>
          <p:cNvSpPr txBox="1">
            <a:spLocks noChangeArrowheads="1"/>
          </p:cNvSpPr>
          <p:nvPr/>
        </p:nvSpPr>
        <p:spPr bwMode="gray">
          <a:xfrm>
            <a:off x="1138978" y="1324562"/>
            <a:ext cx="2579963"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b="1" dirty="0" smtClean="0">
                <a:ln w="3175">
                  <a:noFill/>
                </a:ln>
                <a:solidFill>
                  <a:schemeClr val="tx1">
                    <a:lumMod val="50000"/>
                    <a:lumOff val="50000"/>
                  </a:schemeClr>
                </a:solidFill>
                <a:latin typeface="微软雅黑" panose="020B0503020204020204" pitchFamily="34" charset="-122"/>
                <a:ea typeface="微软雅黑" panose="020B0503020204020204" pitchFamily="34" charset="-122"/>
              </a:rPr>
              <a:t>发展职业规划</a:t>
            </a:r>
            <a:endParaRPr lang="en-US" altLang="zh-CN" sz="2000" b="1" dirty="0">
              <a:ln w="3175">
                <a:noFill/>
              </a:ln>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211953" y="3645024"/>
            <a:ext cx="436310" cy="461665"/>
            <a:chOff x="4547136" y="4696682"/>
            <a:chExt cx="436310" cy="461665"/>
          </a:xfrm>
        </p:grpSpPr>
        <p:sp>
          <p:nvSpPr>
            <p:cNvPr id="14" name="椭圆 13"/>
            <p:cNvSpPr>
              <a:spLocks noChangeAspect="1"/>
            </p:cNvSpPr>
            <p:nvPr/>
          </p:nvSpPr>
          <p:spPr>
            <a:xfrm>
              <a:off x="4549291" y="4704142"/>
              <a:ext cx="432000" cy="432000"/>
            </a:xfrm>
            <a:prstGeom prst="ellipse">
              <a:avLst/>
            </a:prstGeom>
            <a:solidFill>
              <a:srgbClr val="00B0F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5" name="TextBox 6"/>
            <p:cNvSpPr txBox="1"/>
            <p:nvPr/>
          </p:nvSpPr>
          <p:spPr>
            <a:xfrm>
              <a:off x="4547136" y="4696682"/>
              <a:ext cx="436310" cy="461665"/>
            </a:xfrm>
            <a:prstGeom prst="rect">
              <a:avLst/>
            </a:prstGeom>
            <a:solidFill>
              <a:srgbClr val="00A2A4"/>
            </a:solidFill>
          </p:spPr>
          <p:txBody>
            <a:bodyPr wrap="square" rtlCol="0">
              <a:spAutoFit/>
            </a:bodyPr>
            <a:lstStyle/>
            <a:p>
              <a:pPr algn="ctr"/>
              <a:r>
                <a:rPr lang="en-US" altLang="zh-CN" sz="2400" dirty="0" smtClean="0">
                  <a:solidFill>
                    <a:schemeClr val="bg1"/>
                  </a:solidFill>
                  <a:latin typeface="方正兰亭黑简体" panose="02000000000000000000" pitchFamily="2" charset="-122"/>
                  <a:ea typeface="方正兰亭黑简体" panose="02000000000000000000" pitchFamily="2" charset="-122"/>
                </a:rPr>
                <a:t>1</a:t>
              </a:r>
              <a:endParaRPr lang="zh-CN" altLang="en-US" sz="2400" dirty="0">
                <a:solidFill>
                  <a:schemeClr val="bg1"/>
                </a:solidFill>
                <a:latin typeface="方正兰亭黑简体" panose="02000000000000000000" pitchFamily="2" charset="-122"/>
                <a:ea typeface="方正兰亭黑简体" panose="02000000000000000000" pitchFamily="2" charset="-122"/>
              </a:endParaRPr>
            </a:p>
          </p:txBody>
        </p:sp>
      </p:grpSp>
      <p:sp>
        <p:nvSpPr>
          <p:cNvPr id="16" name="Text Box 7"/>
          <p:cNvSpPr txBox="1">
            <a:spLocks noChangeArrowheads="1"/>
          </p:cNvSpPr>
          <p:nvPr/>
        </p:nvSpPr>
        <p:spPr bwMode="gray">
          <a:xfrm>
            <a:off x="1827659" y="3551330"/>
            <a:ext cx="4915570"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a:t>
            </a:r>
            <a:r>
              <a:rPr lang="zh-CN" altLang="en-US" sz="1400" dirty="0" smtClean="0">
                <a:solidFill>
                  <a:schemeClr val="tx1">
                    <a:lumMod val="50000"/>
                    <a:lumOff val="50000"/>
                  </a:schemeClr>
                </a:solidFill>
                <a:latin typeface="微软雅黑" pitchFamily="34" charset="-122"/>
                <a:ea typeface="微软雅黑" pitchFamily="34" charset="-122"/>
              </a:rPr>
              <a:t>后</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a:p>
            <a:pPr>
              <a:lnSpc>
                <a:spcPct val="130000"/>
              </a:lnSpc>
            </a:pP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17" name="组合 16"/>
          <p:cNvGrpSpPr/>
          <p:nvPr/>
        </p:nvGrpSpPr>
        <p:grpSpPr>
          <a:xfrm>
            <a:off x="1211953" y="4407495"/>
            <a:ext cx="436310" cy="461665"/>
            <a:chOff x="4547136" y="4693454"/>
            <a:chExt cx="436310" cy="461665"/>
          </a:xfrm>
          <a:solidFill>
            <a:srgbClr val="F6A514"/>
          </a:solidFill>
        </p:grpSpPr>
        <p:sp>
          <p:nvSpPr>
            <p:cNvPr id="18" name="椭圆 17"/>
            <p:cNvSpPr>
              <a:spLocks noChangeAspect="1"/>
            </p:cNvSpPr>
            <p:nvPr/>
          </p:nvSpPr>
          <p:spPr>
            <a:xfrm>
              <a:off x="4549291" y="4704142"/>
              <a:ext cx="432000" cy="432000"/>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9" name="TextBox 6"/>
            <p:cNvSpPr txBox="1"/>
            <p:nvPr/>
          </p:nvSpPr>
          <p:spPr>
            <a:xfrm>
              <a:off x="4547136" y="4693454"/>
              <a:ext cx="436310" cy="461665"/>
            </a:xfrm>
            <a:prstGeom prst="rect">
              <a:avLst/>
            </a:prstGeom>
            <a:grpFill/>
          </p:spPr>
          <p:txBody>
            <a:bodyPr wrap="square" rtlCol="0">
              <a:spAutoFit/>
            </a:bodyPr>
            <a:lstStyle/>
            <a:p>
              <a:pPr algn="ctr"/>
              <a:r>
                <a:rPr lang="en-US" altLang="zh-CN" sz="2400" dirty="0" smtClean="0">
                  <a:solidFill>
                    <a:schemeClr val="bg1"/>
                  </a:solidFill>
                  <a:latin typeface="方正兰亭黑简体" panose="02000000000000000000" pitchFamily="2" charset="-122"/>
                  <a:ea typeface="方正兰亭黑简体" panose="02000000000000000000" pitchFamily="2" charset="-122"/>
                </a:rPr>
                <a:t>2</a:t>
              </a:r>
              <a:endParaRPr lang="zh-CN" altLang="en-US" sz="2400" dirty="0">
                <a:solidFill>
                  <a:schemeClr val="bg1"/>
                </a:solidFill>
                <a:latin typeface="方正兰亭黑简体" panose="02000000000000000000" pitchFamily="2" charset="-122"/>
                <a:ea typeface="方正兰亭黑简体" panose="02000000000000000000" pitchFamily="2" charset="-122"/>
              </a:endParaRPr>
            </a:p>
          </p:txBody>
        </p:sp>
      </p:grpSp>
      <p:sp>
        <p:nvSpPr>
          <p:cNvPr id="20" name="Text Box 7"/>
          <p:cNvSpPr txBox="1">
            <a:spLocks noChangeArrowheads="1"/>
          </p:cNvSpPr>
          <p:nvPr/>
        </p:nvSpPr>
        <p:spPr bwMode="gray">
          <a:xfrm>
            <a:off x="1827659" y="4317029"/>
            <a:ext cx="4915570"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21" name="组合 20"/>
          <p:cNvGrpSpPr/>
          <p:nvPr/>
        </p:nvGrpSpPr>
        <p:grpSpPr>
          <a:xfrm>
            <a:off x="1211953" y="5199583"/>
            <a:ext cx="436310" cy="461665"/>
            <a:chOff x="4547136" y="4694486"/>
            <a:chExt cx="436310" cy="461665"/>
          </a:xfrm>
          <a:solidFill>
            <a:srgbClr val="FB7D6E"/>
          </a:solidFill>
        </p:grpSpPr>
        <p:sp>
          <p:nvSpPr>
            <p:cNvPr id="22" name="椭圆 21"/>
            <p:cNvSpPr>
              <a:spLocks noChangeAspect="1"/>
            </p:cNvSpPr>
            <p:nvPr/>
          </p:nvSpPr>
          <p:spPr>
            <a:xfrm>
              <a:off x="4549291" y="4704142"/>
              <a:ext cx="432000" cy="432000"/>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3" name="TextBox 6"/>
            <p:cNvSpPr txBox="1"/>
            <p:nvPr/>
          </p:nvSpPr>
          <p:spPr>
            <a:xfrm>
              <a:off x="4547136" y="4694486"/>
              <a:ext cx="436310" cy="461665"/>
            </a:xfrm>
            <a:prstGeom prst="rect">
              <a:avLst/>
            </a:prstGeom>
            <a:grpFill/>
          </p:spPr>
          <p:txBody>
            <a:bodyPr wrap="square" rtlCol="0">
              <a:spAutoFit/>
            </a:bodyPr>
            <a:lstStyle/>
            <a:p>
              <a:pPr algn="ctr"/>
              <a:r>
                <a:rPr lang="en-US" altLang="zh-CN" sz="2400" dirty="0" smtClean="0">
                  <a:solidFill>
                    <a:schemeClr val="bg1"/>
                  </a:solidFill>
                  <a:latin typeface="方正兰亭黑简体" panose="02000000000000000000" pitchFamily="2" charset="-122"/>
                  <a:ea typeface="方正兰亭黑简体" panose="02000000000000000000" pitchFamily="2" charset="-122"/>
                </a:rPr>
                <a:t>3</a:t>
              </a:r>
              <a:endParaRPr lang="zh-CN" altLang="en-US" sz="2400" dirty="0">
                <a:solidFill>
                  <a:schemeClr val="bg1"/>
                </a:solidFill>
                <a:latin typeface="方正兰亭黑简体" panose="02000000000000000000" pitchFamily="2" charset="-122"/>
                <a:ea typeface="方正兰亭黑简体" panose="02000000000000000000" pitchFamily="2" charset="-122"/>
              </a:endParaRPr>
            </a:p>
          </p:txBody>
        </p:sp>
      </p:grpSp>
      <p:sp>
        <p:nvSpPr>
          <p:cNvPr id="24" name="Text Box 7"/>
          <p:cNvSpPr txBox="1">
            <a:spLocks noChangeArrowheads="1"/>
          </p:cNvSpPr>
          <p:nvPr/>
        </p:nvSpPr>
        <p:spPr bwMode="gray">
          <a:xfrm>
            <a:off x="1827659" y="5108085"/>
            <a:ext cx="4915570"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32190981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37"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900" decel="100000" fill="hold"/>
                                        <p:tgtEl>
                                          <p:spTgt spid="10"/>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par>
                                <p:cTn id="28" presetID="22" presetClass="entr" presetSubtype="8" fill="hold" grpId="0" nodeType="withEffect">
                                  <p:stCondLst>
                                    <p:cond delay="2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childTnLst>
                          </p:cTn>
                        </p:par>
                        <p:par>
                          <p:cTn id="31" fill="hold">
                            <p:stCondLst>
                              <p:cond delay="295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22" presetClass="entr" presetSubtype="8" fill="hold" grpId="0" nodeType="withEffect">
                                  <p:stCondLst>
                                    <p:cond delay="30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3750"/>
                            </p:stCondLst>
                            <p:childTnLst>
                              <p:par>
                                <p:cTn id="41" presetID="53" presetClass="entr" presetSubtype="16"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par>
                                <p:cTn id="46" presetID="22" presetClass="entr" presetSubtype="8" fill="hold" grpId="0" nodeType="withEffect">
                                  <p:stCondLst>
                                    <p:cond delay="3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550"/>
                            </p:stCondLst>
                            <p:childTnLst>
                              <p:par>
                                <p:cTn id="50" presetID="53" presetClass="entr" presetSubtype="16"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22" presetClass="entr" presetSubtype="8" fill="hold" grpId="0" nodeType="withEffect">
                                  <p:stCondLst>
                                    <p:cond delay="20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6" grpId="0"/>
      <p:bldP spid="20"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9" name="Picture 3" descr="C:\Users\Administrator\Desktop\77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9636" y="-27384"/>
            <a:ext cx="8096250" cy="6885384"/>
          </a:xfrm>
          <a:prstGeom prst="rect">
            <a:avLst/>
          </a:prstGeom>
          <a:noFill/>
          <a:extLst>
            <a:ext uri="{909E8E84-426E-40DD-AFC4-6F175D3DCCD1}">
              <a14:hiddenFill xmlns:a14="http://schemas.microsoft.com/office/drawing/2010/main">
                <a:solidFill>
                  <a:srgbClr val="FFFFFF"/>
                </a:solidFill>
              </a14:hiddenFill>
            </a:ext>
          </a:extLst>
        </p:spPr>
      </p:pic>
      <p:sp>
        <p:nvSpPr>
          <p:cNvPr id="50" name="矩形 49"/>
          <p:cNvSpPr/>
          <p:nvPr/>
        </p:nvSpPr>
        <p:spPr>
          <a:xfrm rot="20205765">
            <a:off x="7012835" y="-571938"/>
            <a:ext cx="340994" cy="8302887"/>
          </a:xfrm>
          <a:prstGeom prst="rect">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51" name="矩形 2"/>
          <p:cNvSpPr/>
          <p:nvPr/>
        </p:nvSpPr>
        <p:spPr>
          <a:xfrm flipH="1">
            <a:off x="-2" y="186"/>
            <a:ext cx="8642494" cy="6857814"/>
          </a:xfrm>
          <a:custGeom>
            <a:avLst/>
            <a:gdLst>
              <a:gd name="connsiteX0" fmla="*/ 0 w 3563888"/>
              <a:gd name="connsiteY0" fmla="*/ 0 h 2677440"/>
              <a:gd name="connsiteX1" fmla="*/ 3563888 w 3563888"/>
              <a:gd name="connsiteY1" fmla="*/ 0 h 2677440"/>
              <a:gd name="connsiteX2" fmla="*/ 3563888 w 3563888"/>
              <a:gd name="connsiteY2" fmla="*/ 2677440 h 2677440"/>
              <a:gd name="connsiteX3" fmla="*/ 0 w 3563888"/>
              <a:gd name="connsiteY3" fmla="*/ 2677440 h 2677440"/>
              <a:gd name="connsiteX4" fmla="*/ 0 w 3563888"/>
              <a:gd name="connsiteY4" fmla="*/ 0 h 2677440"/>
              <a:gd name="connsiteX0" fmla="*/ 1559858 w 5123746"/>
              <a:gd name="connsiteY0" fmla="*/ 0 h 2677440"/>
              <a:gd name="connsiteX1" fmla="*/ 5123746 w 5123746"/>
              <a:gd name="connsiteY1" fmla="*/ 0 h 2677440"/>
              <a:gd name="connsiteX2" fmla="*/ 5123746 w 5123746"/>
              <a:gd name="connsiteY2" fmla="*/ 2677440 h 2677440"/>
              <a:gd name="connsiteX3" fmla="*/ 0 w 5123746"/>
              <a:gd name="connsiteY3" fmla="*/ 2677440 h 2677440"/>
              <a:gd name="connsiteX4" fmla="*/ 1559858 w 5123746"/>
              <a:gd name="connsiteY4" fmla="*/ 0 h 2677440"/>
              <a:gd name="connsiteX0" fmla="*/ 1506069 w 5069957"/>
              <a:gd name="connsiteY0" fmla="*/ 0 h 2677440"/>
              <a:gd name="connsiteX1" fmla="*/ 5069957 w 5069957"/>
              <a:gd name="connsiteY1" fmla="*/ 0 h 2677440"/>
              <a:gd name="connsiteX2" fmla="*/ 5069957 w 5069957"/>
              <a:gd name="connsiteY2" fmla="*/ 2677440 h 2677440"/>
              <a:gd name="connsiteX3" fmla="*/ 0 w 5069957"/>
              <a:gd name="connsiteY3" fmla="*/ 2677440 h 2677440"/>
              <a:gd name="connsiteX4" fmla="*/ 1506069 w 5069957"/>
              <a:gd name="connsiteY4" fmla="*/ 0 h 2677440"/>
              <a:gd name="connsiteX0" fmla="*/ 1721869 w 5069957"/>
              <a:gd name="connsiteY0" fmla="*/ 13447 h 2677440"/>
              <a:gd name="connsiteX1" fmla="*/ 5069957 w 5069957"/>
              <a:gd name="connsiteY1" fmla="*/ 0 h 2677440"/>
              <a:gd name="connsiteX2" fmla="*/ 5069957 w 5069957"/>
              <a:gd name="connsiteY2" fmla="*/ 2677440 h 2677440"/>
              <a:gd name="connsiteX3" fmla="*/ 0 w 5069957"/>
              <a:gd name="connsiteY3" fmla="*/ 2677440 h 2677440"/>
              <a:gd name="connsiteX4" fmla="*/ 1721869 w 5069957"/>
              <a:gd name="connsiteY4" fmla="*/ 13447 h 2677440"/>
              <a:gd name="connsiteX0" fmla="*/ 1753228 w 5069957"/>
              <a:gd name="connsiteY0" fmla="*/ 0 h 2677996"/>
              <a:gd name="connsiteX1" fmla="*/ 5069957 w 5069957"/>
              <a:gd name="connsiteY1" fmla="*/ 556 h 2677996"/>
              <a:gd name="connsiteX2" fmla="*/ 5069957 w 5069957"/>
              <a:gd name="connsiteY2" fmla="*/ 2677996 h 2677996"/>
              <a:gd name="connsiteX3" fmla="*/ 0 w 5069957"/>
              <a:gd name="connsiteY3" fmla="*/ 2677996 h 2677996"/>
              <a:gd name="connsiteX4" fmla="*/ 1753228 w 5069957"/>
              <a:gd name="connsiteY4" fmla="*/ 0 h 2677996"/>
              <a:gd name="connsiteX0" fmla="*/ 1721868 w 5038597"/>
              <a:gd name="connsiteY0" fmla="*/ 0 h 2677996"/>
              <a:gd name="connsiteX1" fmla="*/ 5038597 w 5038597"/>
              <a:gd name="connsiteY1" fmla="*/ 556 h 2677996"/>
              <a:gd name="connsiteX2" fmla="*/ 5038597 w 5038597"/>
              <a:gd name="connsiteY2" fmla="*/ 2677996 h 2677996"/>
              <a:gd name="connsiteX3" fmla="*/ 0 w 5038597"/>
              <a:gd name="connsiteY3" fmla="*/ 2677996 h 2677996"/>
              <a:gd name="connsiteX4" fmla="*/ 1721868 w 5038597"/>
              <a:gd name="connsiteY4" fmla="*/ 0 h 2677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8597" h="2677996">
                <a:moveTo>
                  <a:pt x="1721868" y="0"/>
                </a:moveTo>
                <a:lnTo>
                  <a:pt x="5038597" y="556"/>
                </a:lnTo>
                <a:lnTo>
                  <a:pt x="5038597" y="2677996"/>
                </a:lnTo>
                <a:lnTo>
                  <a:pt x="0" y="2677996"/>
                </a:lnTo>
                <a:lnTo>
                  <a:pt x="1721868"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380499" y="2531363"/>
            <a:ext cx="1728285" cy="1728285"/>
          </a:xfrm>
          <a:prstGeom prst="ellipse">
            <a:avLst/>
          </a:prstGeom>
          <a:solidFill>
            <a:srgbClr val="F6A5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06574" y="620688"/>
            <a:ext cx="2088232" cy="2088232"/>
          </a:xfrm>
          <a:prstGeom prst="ellipse">
            <a:avLst/>
          </a:prstGeom>
          <a:noFill/>
          <a:ln w="28575">
            <a:solidFill>
              <a:srgbClr val="00A2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31"/>
          <p:cNvSpPr/>
          <p:nvPr/>
        </p:nvSpPr>
        <p:spPr>
          <a:xfrm>
            <a:off x="2169976" y="930364"/>
            <a:ext cx="220587" cy="220587"/>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B7D6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p>
        </p:txBody>
      </p:sp>
      <p:pic>
        <p:nvPicPr>
          <p:cNvPr id="13" name="Picture 2" descr="C:\Users\Administrator\Desktop\图片5.png"/>
          <p:cNvPicPr>
            <a:picLocks noChangeAspect="1" noChangeArrowheads="1"/>
          </p:cNvPicPr>
          <p:nvPr/>
        </p:nvPicPr>
        <p:blipFill rotWithShape="1">
          <a:blip r:embed="rId5">
            <a:extLst>
              <a:ext uri="{28A0092B-C50C-407E-A947-70E740481C1C}">
                <a14:useLocalDpi xmlns:a14="http://schemas.microsoft.com/office/drawing/2010/main" val="0"/>
              </a:ext>
            </a:extLst>
          </a:blip>
          <a:srcRect l="41018" r="41123" b="61079"/>
          <a:stretch/>
        </p:blipFill>
        <p:spPr bwMode="auto">
          <a:xfrm>
            <a:off x="448969" y="815146"/>
            <a:ext cx="2003442" cy="1749720"/>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14" name="组合 13"/>
          <p:cNvGrpSpPr/>
          <p:nvPr/>
        </p:nvGrpSpPr>
        <p:grpSpPr>
          <a:xfrm>
            <a:off x="2640585" y="2328309"/>
            <a:ext cx="491871" cy="353871"/>
            <a:chOff x="3820635" y="3071676"/>
            <a:chExt cx="541058" cy="389258"/>
          </a:xfrm>
          <a:solidFill>
            <a:srgbClr val="00A2A4"/>
          </a:solidFill>
        </p:grpSpPr>
        <p:sp>
          <p:nvSpPr>
            <p:cNvPr id="15"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6"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7"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8"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9"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0"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1"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2"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23" name="TextBox 22"/>
          <p:cNvSpPr txBox="1"/>
          <p:nvPr/>
        </p:nvSpPr>
        <p:spPr>
          <a:xfrm>
            <a:off x="3144641" y="2330296"/>
            <a:ext cx="1569660" cy="369332"/>
          </a:xfrm>
          <a:prstGeom prst="rect">
            <a:avLst/>
          </a:prstGeom>
          <a:noFill/>
        </p:spPr>
        <p:txBody>
          <a:bodyPr wrap="none"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姓名：</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熊猫办公</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24" name="组合 23"/>
          <p:cNvGrpSpPr/>
          <p:nvPr/>
        </p:nvGrpSpPr>
        <p:grpSpPr>
          <a:xfrm>
            <a:off x="2638822" y="2821704"/>
            <a:ext cx="398904" cy="343302"/>
            <a:chOff x="6911327" y="5595428"/>
            <a:chExt cx="622731" cy="535931"/>
          </a:xfrm>
          <a:solidFill>
            <a:srgbClr val="43BAB3"/>
          </a:solidFill>
        </p:grpSpPr>
        <p:sp>
          <p:nvSpPr>
            <p:cNvPr id="25" name="Freeform 220"/>
            <p:cNvSpPr>
              <a:spLocks/>
            </p:cNvSpPr>
            <p:nvPr/>
          </p:nvSpPr>
          <p:spPr bwMode="auto">
            <a:xfrm>
              <a:off x="7243964" y="5595428"/>
              <a:ext cx="224709" cy="247836"/>
            </a:xfrm>
            <a:custGeom>
              <a:avLst/>
              <a:gdLst>
                <a:gd name="T0" fmla="*/ 46 w 333"/>
                <a:gd name="T1" fmla="*/ 243 h 367"/>
                <a:gd name="T2" fmla="*/ 170 w 333"/>
                <a:gd name="T3" fmla="*/ 367 h 367"/>
                <a:gd name="T4" fmla="*/ 289 w 333"/>
                <a:gd name="T5" fmla="*/ 243 h 367"/>
                <a:gd name="T6" fmla="*/ 326 w 333"/>
                <a:gd name="T7" fmla="*/ 202 h 367"/>
                <a:gd name="T8" fmla="*/ 307 w 333"/>
                <a:gd name="T9" fmla="*/ 142 h 367"/>
                <a:gd name="T10" fmla="*/ 167 w 333"/>
                <a:gd name="T11" fmla="*/ 0 h 367"/>
                <a:gd name="T12" fmla="*/ 27 w 333"/>
                <a:gd name="T13" fmla="*/ 142 h 367"/>
                <a:gd name="T14" fmla="*/ 7 w 333"/>
                <a:gd name="T15" fmla="*/ 202 h 367"/>
                <a:gd name="T16" fmla="*/ 46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6" y="243"/>
                  </a:moveTo>
                  <a:cubicBezTo>
                    <a:pt x="71" y="307"/>
                    <a:pt x="118" y="367"/>
                    <a:pt x="170" y="367"/>
                  </a:cubicBezTo>
                  <a:cubicBezTo>
                    <a:pt x="222" y="367"/>
                    <a:pt x="266" y="307"/>
                    <a:pt x="289" y="243"/>
                  </a:cubicBezTo>
                  <a:cubicBezTo>
                    <a:pt x="305" y="241"/>
                    <a:pt x="320" y="225"/>
                    <a:pt x="326" y="202"/>
                  </a:cubicBezTo>
                  <a:cubicBezTo>
                    <a:pt x="333" y="175"/>
                    <a:pt x="325" y="148"/>
                    <a:pt x="307" y="142"/>
                  </a:cubicBezTo>
                  <a:cubicBezTo>
                    <a:pt x="302" y="63"/>
                    <a:pt x="241" y="0"/>
                    <a:pt x="167" y="0"/>
                  </a:cubicBezTo>
                  <a:cubicBezTo>
                    <a:pt x="92" y="0"/>
                    <a:pt x="31" y="63"/>
                    <a:pt x="27" y="142"/>
                  </a:cubicBezTo>
                  <a:cubicBezTo>
                    <a:pt x="9" y="148"/>
                    <a:pt x="0" y="175"/>
                    <a:pt x="7" y="202"/>
                  </a:cubicBezTo>
                  <a:cubicBezTo>
                    <a:pt x="13" y="226"/>
                    <a:pt x="30" y="242"/>
                    <a:pt x="46"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6" name="Freeform 221"/>
            <p:cNvSpPr>
              <a:spLocks/>
            </p:cNvSpPr>
            <p:nvPr/>
          </p:nvSpPr>
          <p:spPr bwMode="auto">
            <a:xfrm>
              <a:off x="6976712" y="5595428"/>
              <a:ext cx="224709" cy="247836"/>
            </a:xfrm>
            <a:custGeom>
              <a:avLst/>
              <a:gdLst>
                <a:gd name="T0" fmla="*/ 46 w 333"/>
                <a:gd name="T1" fmla="*/ 243 h 367"/>
                <a:gd name="T2" fmla="*/ 170 w 333"/>
                <a:gd name="T3" fmla="*/ 367 h 367"/>
                <a:gd name="T4" fmla="*/ 290 w 333"/>
                <a:gd name="T5" fmla="*/ 243 h 367"/>
                <a:gd name="T6" fmla="*/ 326 w 333"/>
                <a:gd name="T7" fmla="*/ 202 h 367"/>
                <a:gd name="T8" fmla="*/ 307 w 333"/>
                <a:gd name="T9" fmla="*/ 142 h 367"/>
                <a:gd name="T10" fmla="*/ 167 w 333"/>
                <a:gd name="T11" fmla="*/ 0 h 367"/>
                <a:gd name="T12" fmla="*/ 27 w 333"/>
                <a:gd name="T13" fmla="*/ 142 h 367"/>
                <a:gd name="T14" fmla="*/ 7 w 333"/>
                <a:gd name="T15" fmla="*/ 202 h 367"/>
                <a:gd name="T16" fmla="*/ 46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6" y="243"/>
                  </a:moveTo>
                  <a:cubicBezTo>
                    <a:pt x="71" y="307"/>
                    <a:pt x="118" y="367"/>
                    <a:pt x="170" y="367"/>
                  </a:cubicBezTo>
                  <a:cubicBezTo>
                    <a:pt x="223" y="367"/>
                    <a:pt x="267" y="307"/>
                    <a:pt x="290" y="243"/>
                  </a:cubicBezTo>
                  <a:cubicBezTo>
                    <a:pt x="305" y="241"/>
                    <a:pt x="320" y="225"/>
                    <a:pt x="326" y="202"/>
                  </a:cubicBezTo>
                  <a:cubicBezTo>
                    <a:pt x="333" y="175"/>
                    <a:pt x="325" y="148"/>
                    <a:pt x="307" y="142"/>
                  </a:cubicBezTo>
                  <a:cubicBezTo>
                    <a:pt x="302" y="63"/>
                    <a:pt x="241" y="0"/>
                    <a:pt x="167" y="0"/>
                  </a:cubicBezTo>
                  <a:cubicBezTo>
                    <a:pt x="92" y="0"/>
                    <a:pt x="31" y="63"/>
                    <a:pt x="27" y="142"/>
                  </a:cubicBezTo>
                  <a:cubicBezTo>
                    <a:pt x="9" y="148"/>
                    <a:pt x="0" y="175"/>
                    <a:pt x="7" y="202"/>
                  </a:cubicBezTo>
                  <a:cubicBezTo>
                    <a:pt x="13" y="226"/>
                    <a:pt x="30" y="242"/>
                    <a:pt x="46"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7" name="Freeform 222"/>
            <p:cNvSpPr>
              <a:spLocks/>
            </p:cNvSpPr>
            <p:nvPr/>
          </p:nvSpPr>
          <p:spPr bwMode="auto">
            <a:xfrm>
              <a:off x="7239110" y="5831557"/>
              <a:ext cx="294948" cy="299802"/>
            </a:xfrm>
            <a:custGeom>
              <a:avLst/>
              <a:gdLst>
                <a:gd name="T0" fmla="*/ 435 w 437"/>
                <a:gd name="T1" fmla="*/ 125 h 444"/>
                <a:gd name="T2" fmla="*/ 317 w 437"/>
                <a:gd name="T3" fmla="*/ 0 h 444"/>
                <a:gd name="T4" fmla="*/ 204 w 437"/>
                <a:gd name="T5" fmla="*/ 191 h 444"/>
                <a:gd name="T6" fmla="*/ 190 w 437"/>
                <a:gd name="T7" fmla="*/ 105 h 444"/>
                <a:gd name="T8" fmla="*/ 206 w 437"/>
                <a:gd name="T9" fmla="*/ 77 h 444"/>
                <a:gd name="T10" fmla="*/ 173 w 437"/>
                <a:gd name="T11" fmla="*/ 45 h 444"/>
                <a:gd name="T12" fmla="*/ 141 w 437"/>
                <a:gd name="T13" fmla="*/ 77 h 444"/>
                <a:gd name="T14" fmla="*/ 156 w 437"/>
                <a:gd name="T15" fmla="*/ 105 h 444"/>
                <a:gd name="T16" fmla="*/ 142 w 437"/>
                <a:gd name="T17" fmla="*/ 189 h 444"/>
                <a:gd name="T18" fmla="*/ 30 w 437"/>
                <a:gd name="T19" fmla="*/ 0 h 444"/>
                <a:gd name="T20" fmla="*/ 0 w 437"/>
                <a:gd name="T21" fmla="*/ 15 h 444"/>
                <a:gd name="T22" fmla="*/ 67 w 437"/>
                <a:gd name="T23" fmla="*/ 120 h 444"/>
                <a:gd name="T24" fmla="*/ 67 w 437"/>
                <a:gd name="T25" fmla="*/ 123 h 444"/>
                <a:gd name="T26" fmla="*/ 69 w 437"/>
                <a:gd name="T27" fmla="*/ 430 h 444"/>
                <a:gd name="T28" fmla="*/ 174 w 437"/>
                <a:gd name="T29" fmla="*/ 444 h 444"/>
                <a:gd name="T30" fmla="*/ 436 w 437"/>
                <a:gd name="T31" fmla="*/ 402 h 444"/>
                <a:gd name="T32" fmla="*/ 437 w 437"/>
                <a:gd name="T33" fmla="*/ 402 h 444"/>
                <a:gd name="T34" fmla="*/ 437 w 437"/>
                <a:gd name="T35" fmla="*/ 125 h 444"/>
                <a:gd name="T36" fmla="*/ 435 w 437"/>
                <a:gd name="T37" fmla="*/ 12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44">
                  <a:moveTo>
                    <a:pt x="435" y="125"/>
                  </a:moveTo>
                  <a:cubicBezTo>
                    <a:pt x="425" y="73"/>
                    <a:pt x="381" y="28"/>
                    <a:pt x="317" y="0"/>
                  </a:cubicBezTo>
                  <a:cubicBezTo>
                    <a:pt x="204" y="191"/>
                    <a:pt x="204" y="191"/>
                    <a:pt x="204" y="191"/>
                  </a:cubicBezTo>
                  <a:cubicBezTo>
                    <a:pt x="190" y="105"/>
                    <a:pt x="190" y="105"/>
                    <a:pt x="190" y="105"/>
                  </a:cubicBezTo>
                  <a:cubicBezTo>
                    <a:pt x="199" y="100"/>
                    <a:pt x="206" y="89"/>
                    <a:pt x="206" y="77"/>
                  </a:cubicBezTo>
                  <a:cubicBezTo>
                    <a:pt x="206" y="60"/>
                    <a:pt x="191" y="45"/>
                    <a:pt x="173" y="45"/>
                  </a:cubicBezTo>
                  <a:cubicBezTo>
                    <a:pt x="155" y="45"/>
                    <a:pt x="141" y="60"/>
                    <a:pt x="141" y="77"/>
                  </a:cubicBezTo>
                  <a:cubicBezTo>
                    <a:pt x="141" y="89"/>
                    <a:pt x="147" y="100"/>
                    <a:pt x="156" y="105"/>
                  </a:cubicBezTo>
                  <a:cubicBezTo>
                    <a:pt x="142" y="189"/>
                    <a:pt x="142" y="189"/>
                    <a:pt x="142" y="189"/>
                  </a:cubicBezTo>
                  <a:cubicBezTo>
                    <a:pt x="30" y="0"/>
                    <a:pt x="30" y="0"/>
                    <a:pt x="30" y="0"/>
                  </a:cubicBezTo>
                  <a:cubicBezTo>
                    <a:pt x="20" y="5"/>
                    <a:pt x="10" y="10"/>
                    <a:pt x="0" y="15"/>
                  </a:cubicBezTo>
                  <a:cubicBezTo>
                    <a:pt x="36" y="45"/>
                    <a:pt x="59" y="81"/>
                    <a:pt x="67" y="120"/>
                  </a:cubicBezTo>
                  <a:cubicBezTo>
                    <a:pt x="67" y="123"/>
                    <a:pt x="67" y="123"/>
                    <a:pt x="67" y="123"/>
                  </a:cubicBezTo>
                  <a:cubicBezTo>
                    <a:pt x="69" y="430"/>
                    <a:pt x="69" y="430"/>
                    <a:pt x="69" y="430"/>
                  </a:cubicBezTo>
                  <a:cubicBezTo>
                    <a:pt x="69" y="430"/>
                    <a:pt x="125" y="444"/>
                    <a:pt x="174" y="444"/>
                  </a:cubicBezTo>
                  <a:cubicBezTo>
                    <a:pt x="311" y="444"/>
                    <a:pt x="424" y="426"/>
                    <a:pt x="436" y="402"/>
                  </a:cubicBezTo>
                  <a:cubicBezTo>
                    <a:pt x="437" y="402"/>
                    <a:pt x="437" y="402"/>
                    <a:pt x="437" y="402"/>
                  </a:cubicBezTo>
                  <a:cubicBezTo>
                    <a:pt x="437" y="125"/>
                    <a:pt x="437" y="125"/>
                    <a:pt x="437" y="125"/>
                  </a:cubicBezTo>
                  <a:lnTo>
                    <a:pt x="435" y="1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8" name="Freeform 223"/>
            <p:cNvSpPr>
              <a:spLocks/>
            </p:cNvSpPr>
            <p:nvPr/>
          </p:nvSpPr>
          <p:spPr bwMode="auto">
            <a:xfrm>
              <a:off x="6911327" y="5831557"/>
              <a:ext cx="355480" cy="299802"/>
            </a:xfrm>
            <a:custGeom>
              <a:avLst/>
              <a:gdLst>
                <a:gd name="T0" fmla="*/ 407 w 527"/>
                <a:gd name="T1" fmla="*/ 0 h 444"/>
                <a:gd name="T2" fmla="*/ 294 w 527"/>
                <a:gd name="T3" fmla="*/ 191 h 444"/>
                <a:gd name="T4" fmla="*/ 280 w 527"/>
                <a:gd name="T5" fmla="*/ 105 h 444"/>
                <a:gd name="T6" fmla="*/ 296 w 527"/>
                <a:gd name="T7" fmla="*/ 77 h 444"/>
                <a:gd name="T8" fmla="*/ 263 w 527"/>
                <a:gd name="T9" fmla="*/ 45 h 444"/>
                <a:gd name="T10" fmla="*/ 231 w 527"/>
                <a:gd name="T11" fmla="*/ 77 h 444"/>
                <a:gd name="T12" fmla="*/ 246 w 527"/>
                <a:gd name="T13" fmla="*/ 105 h 444"/>
                <a:gd name="T14" fmla="*/ 233 w 527"/>
                <a:gd name="T15" fmla="*/ 189 h 444"/>
                <a:gd name="T16" fmla="*/ 120 w 527"/>
                <a:gd name="T17" fmla="*/ 0 h 444"/>
                <a:gd name="T18" fmla="*/ 2 w 527"/>
                <a:gd name="T19" fmla="*/ 125 h 444"/>
                <a:gd name="T20" fmla="*/ 0 w 527"/>
                <a:gd name="T21" fmla="*/ 125 h 444"/>
                <a:gd name="T22" fmla="*/ 0 w 527"/>
                <a:gd name="T23" fmla="*/ 402 h 444"/>
                <a:gd name="T24" fmla="*/ 2 w 527"/>
                <a:gd name="T25" fmla="*/ 402 h 444"/>
                <a:gd name="T26" fmla="*/ 264 w 527"/>
                <a:gd name="T27" fmla="*/ 444 h 444"/>
                <a:gd name="T28" fmla="*/ 526 w 527"/>
                <a:gd name="T29" fmla="*/ 402 h 444"/>
                <a:gd name="T30" fmla="*/ 527 w 527"/>
                <a:gd name="T31" fmla="*/ 402 h 444"/>
                <a:gd name="T32" fmla="*/ 525 w 527"/>
                <a:gd name="T33" fmla="*/ 125 h 444"/>
                <a:gd name="T34" fmla="*/ 407 w 527"/>
                <a:gd name="T3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7" h="444">
                  <a:moveTo>
                    <a:pt x="407" y="0"/>
                  </a:moveTo>
                  <a:cubicBezTo>
                    <a:pt x="294" y="191"/>
                    <a:pt x="294" y="191"/>
                    <a:pt x="294" y="191"/>
                  </a:cubicBezTo>
                  <a:cubicBezTo>
                    <a:pt x="280" y="105"/>
                    <a:pt x="280" y="105"/>
                    <a:pt x="280" y="105"/>
                  </a:cubicBezTo>
                  <a:cubicBezTo>
                    <a:pt x="290" y="100"/>
                    <a:pt x="296" y="89"/>
                    <a:pt x="296" y="77"/>
                  </a:cubicBezTo>
                  <a:cubicBezTo>
                    <a:pt x="296" y="60"/>
                    <a:pt x="281" y="45"/>
                    <a:pt x="263" y="45"/>
                  </a:cubicBezTo>
                  <a:cubicBezTo>
                    <a:pt x="245" y="45"/>
                    <a:pt x="231" y="60"/>
                    <a:pt x="231" y="77"/>
                  </a:cubicBezTo>
                  <a:cubicBezTo>
                    <a:pt x="231" y="89"/>
                    <a:pt x="237" y="100"/>
                    <a:pt x="246" y="105"/>
                  </a:cubicBezTo>
                  <a:cubicBezTo>
                    <a:pt x="233" y="189"/>
                    <a:pt x="233" y="189"/>
                    <a:pt x="233" y="189"/>
                  </a:cubicBezTo>
                  <a:cubicBezTo>
                    <a:pt x="120" y="0"/>
                    <a:pt x="120" y="0"/>
                    <a:pt x="120" y="0"/>
                  </a:cubicBezTo>
                  <a:cubicBezTo>
                    <a:pt x="57" y="28"/>
                    <a:pt x="12" y="73"/>
                    <a:pt x="2" y="125"/>
                  </a:cubicBezTo>
                  <a:cubicBezTo>
                    <a:pt x="0" y="125"/>
                    <a:pt x="0" y="125"/>
                    <a:pt x="0" y="125"/>
                  </a:cubicBezTo>
                  <a:cubicBezTo>
                    <a:pt x="0" y="402"/>
                    <a:pt x="0" y="402"/>
                    <a:pt x="0" y="402"/>
                  </a:cubicBezTo>
                  <a:cubicBezTo>
                    <a:pt x="2" y="402"/>
                    <a:pt x="2" y="402"/>
                    <a:pt x="2" y="402"/>
                  </a:cubicBezTo>
                  <a:cubicBezTo>
                    <a:pt x="14" y="426"/>
                    <a:pt x="127" y="444"/>
                    <a:pt x="264" y="444"/>
                  </a:cubicBezTo>
                  <a:cubicBezTo>
                    <a:pt x="401" y="444"/>
                    <a:pt x="514" y="426"/>
                    <a:pt x="526" y="402"/>
                  </a:cubicBezTo>
                  <a:cubicBezTo>
                    <a:pt x="527" y="402"/>
                    <a:pt x="527" y="402"/>
                    <a:pt x="527" y="402"/>
                  </a:cubicBezTo>
                  <a:cubicBezTo>
                    <a:pt x="525" y="125"/>
                    <a:pt x="525" y="125"/>
                    <a:pt x="525" y="125"/>
                  </a:cubicBezTo>
                  <a:cubicBezTo>
                    <a:pt x="516" y="73"/>
                    <a:pt x="471" y="28"/>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29" name="TextBox 28"/>
          <p:cNvSpPr txBox="1"/>
          <p:nvPr/>
        </p:nvSpPr>
        <p:spPr>
          <a:xfrm>
            <a:off x="3144641" y="2843644"/>
            <a:ext cx="1107996" cy="369332"/>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性别</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：女</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30" name="Freeform 120"/>
          <p:cNvSpPr>
            <a:spLocks noEditPoints="1"/>
          </p:cNvSpPr>
          <p:nvPr/>
        </p:nvSpPr>
        <p:spPr bwMode="auto">
          <a:xfrm>
            <a:off x="2654593" y="3325156"/>
            <a:ext cx="381309" cy="383416"/>
          </a:xfrm>
          <a:custGeom>
            <a:avLst/>
            <a:gdLst>
              <a:gd name="T0" fmla="*/ 20 w 200"/>
              <a:gd name="T1" fmla="*/ 200 h 200"/>
              <a:gd name="T2" fmla="*/ 0 w 200"/>
              <a:gd name="T3" fmla="*/ 88 h 200"/>
              <a:gd name="T4" fmla="*/ 12 w 200"/>
              <a:gd name="T5" fmla="*/ 168 h 200"/>
              <a:gd name="T6" fmla="*/ 164 w 200"/>
              <a:gd name="T7" fmla="*/ 188 h 200"/>
              <a:gd name="T8" fmla="*/ 187 w 200"/>
              <a:gd name="T9" fmla="*/ 88 h 200"/>
              <a:gd name="T10" fmla="*/ 200 w 200"/>
              <a:gd name="T11" fmla="*/ 180 h 200"/>
              <a:gd name="T12" fmla="*/ 155 w 200"/>
              <a:gd name="T13" fmla="*/ 137 h 200"/>
              <a:gd name="T14" fmla="*/ 154 w 200"/>
              <a:gd name="T15" fmla="*/ 155 h 200"/>
              <a:gd name="T16" fmla="*/ 131 w 200"/>
              <a:gd name="T17" fmla="*/ 165 h 200"/>
              <a:gd name="T18" fmla="*/ 110 w 200"/>
              <a:gd name="T19" fmla="*/ 157 h 200"/>
              <a:gd name="T20" fmla="*/ 122 w 200"/>
              <a:gd name="T21" fmla="*/ 145 h 200"/>
              <a:gd name="T22" fmla="*/ 131 w 200"/>
              <a:gd name="T23" fmla="*/ 155 h 200"/>
              <a:gd name="T24" fmla="*/ 139 w 200"/>
              <a:gd name="T25" fmla="*/ 145 h 200"/>
              <a:gd name="T26" fmla="*/ 131 w 200"/>
              <a:gd name="T27" fmla="*/ 136 h 200"/>
              <a:gd name="T28" fmla="*/ 126 w 200"/>
              <a:gd name="T29" fmla="*/ 125 h 200"/>
              <a:gd name="T30" fmla="*/ 134 w 200"/>
              <a:gd name="T31" fmla="*/ 123 h 200"/>
              <a:gd name="T32" fmla="*/ 134 w 200"/>
              <a:gd name="T33" fmla="*/ 113 h 200"/>
              <a:gd name="T34" fmla="*/ 125 w 200"/>
              <a:gd name="T35" fmla="*/ 113 h 200"/>
              <a:gd name="T36" fmla="*/ 106 w 200"/>
              <a:gd name="T37" fmla="*/ 117 h 200"/>
              <a:gd name="T38" fmla="*/ 130 w 200"/>
              <a:gd name="T39" fmla="*/ 100 h 200"/>
              <a:gd name="T40" fmla="*/ 153 w 200"/>
              <a:gd name="T41" fmla="*/ 116 h 200"/>
              <a:gd name="T42" fmla="*/ 144 w 200"/>
              <a:gd name="T43" fmla="*/ 130 h 200"/>
              <a:gd name="T44" fmla="*/ 155 w 200"/>
              <a:gd name="T45" fmla="*/ 137 h 200"/>
              <a:gd name="T46" fmla="*/ 43 w 200"/>
              <a:gd name="T47" fmla="*/ 164 h 200"/>
              <a:gd name="T48" fmla="*/ 66 w 200"/>
              <a:gd name="T49" fmla="*/ 134 h 200"/>
              <a:gd name="T50" fmla="*/ 78 w 200"/>
              <a:gd name="T51" fmla="*/ 119 h 200"/>
              <a:gd name="T52" fmla="*/ 70 w 200"/>
              <a:gd name="T53" fmla="*/ 112 h 200"/>
              <a:gd name="T54" fmla="*/ 62 w 200"/>
              <a:gd name="T55" fmla="*/ 120 h 200"/>
              <a:gd name="T56" fmla="*/ 48 w 200"/>
              <a:gd name="T57" fmla="*/ 109 h 200"/>
              <a:gd name="T58" fmla="*/ 70 w 200"/>
              <a:gd name="T59" fmla="*/ 100 h 200"/>
              <a:gd name="T60" fmla="*/ 92 w 200"/>
              <a:gd name="T61" fmla="*/ 109 h 200"/>
              <a:gd name="T62" fmla="*/ 92 w 200"/>
              <a:gd name="T63" fmla="*/ 130 h 200"/>
              <a:gd name="T64" fmla="*/ 72 w 200"/>
              <a:gd name="T65" fmla="*/ 146 h 200"/>
              <a:gd name="T66" fmla="*/ 95 w 200"/>
              <a:gd name="T67" fmla="*/ 150 h 200"/>
              <a:gd name="T68" fmla="*/ 0 w 200"/>
              <a:gd name="T69" fmla="*/ 36 h 200"/>
              <a:gd name="T70" fmla="*/ 28 w 200"/>
              <a:gd name="T71" fmla="*/ 16 h 200"/>
              <a:gd name="T72" fmla="*/ 44 w 200"/>
              <a:gd name="T73" fmla="*/ 72 h 200"/>
              <a:gd name="T74" fmla="*/ 60 w 200"/>
              <a:gd name="T75" fmla="*/ 16 h 200"/>
              <a:gd name="T76" fmla="*/ 140 w 200"/>
              <a:gd name="T77" fmla="*/ 56 h 200"/>
              <a:gd name="T78" fmla="*/ 172 w 200"/>
              <a:gd name="T79" fmla="*/ 56 h 200"/>
              <a:gd name="T80" fmla="*/ 180 w 200"/>
              <a:gd name="T81" fmla="*/ 16 h 200"/>
              <a:gd name="T82" fmla="*/ 200 w 200"/>
              <a:gd name="T83" fmla="*/ 80 h 200"/>
              <a:gd name="T84" fmla="*/ 0 w 200"/>
              <a:gd name="T85" fmla="*/ 36 h 200"/>
              <a:gd name="T86" fmla="*/ 144 w 200"/>
              <a:gd name="T87" fmla="*/ 52 h 200"/>
              <a:gd name="T88" fmla="*/ 156 w 200"/>
              <a:gd name="T89" fmla="*/ 0 h 200"/>
              <a:gd name="T90" fmla="*/ 168 w 200"/>
              <a:gd name="T91" fmla="*/ 52 h 200"/>
              <a:gd name="T92" fmla="*/ 44 w 200"/>
              <a:gd name="T93" fmla="*/ 64 h 200"/>
              <a:gd name="T94" fmla="*/ 32 w 200"/>
              <a:gd name="T95" fmla="*/ 12 h 200"/>
              <a:gd name="T96" fmla="*/ 56 w 200"/>
              <a:gd name="T97" fmla="*/ 12 h 200"/>
              <a:gd name="T98" fmla="*/ 44 w 200"/>
              <a:gd name="T99" fmla="*/ 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2" y="88"/>
                  <a:pt x="12" y="88"/>
                  <a:pt x="12"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7" y="88"/>
                </a:cubicBezTo>
                <a:cubicBezTo>
                  <a:pt x="200" y="88"/>
                  <a:pt x="200" y="88"/>
                  <a:pt x="200" y="88"/>
                </a:cubicBezTo>
                <a:cubicBezTo>
                  <a:pt x="200" y="180"/>
                  <a:pt x="200" y="180"/>
                  <a:pt x="200" y="180"/>
                </a:cubicBezTo>
                <a:cubicBezTo>
                  <a:pt x="200" y="191"/>
                  <a:pt x="191" y="200"/>
                  <a:pt x="180" y="200"/>
                </a:cubicBezTo>
                <a:close/>
                <a:moveTo>
                  <a:pt x="155" y="137"/>
                </a:moveTo>
                <a:cubicBezTo>
                  <a:pt x="156" y="139"/>
                  <a:pt x="157" y="141"/>
                  <a:pt x="157" y="144"/>
                </a:cubicBezTo>
                <a:cubicBezTo>
                  <a:pt x="157" y="148"/>
                  <a:pt x="156" y="152"/>
                  <a:pt x="154" y="155"/>
                </a:cubicBezTo>
                <a:cubicBezTo>
                  <a:pt x="152" y="158"/>
                  <a:pt x="149" y="161"/>
                  <a:pt x="145" y="163"/>
                </a:cubicBezTo>
                <a:cubicBezTo>
                  <a:pt x="142" y="165"/>
                  <a:pt x="137" y="165"/>
                  <a:pt x="131" y="165"/>
                </a:cubicBezTo>
                <a:cubicBezTo>
                  <a:pt x="126" y="165"/>
                  <a:pt x="121" y="165"/>
                  <a:pt x="118" y="163"/>
                </a:cubicBezTo>
                <a:cubicBezTo>
                  <a:pt x="114" y="162"/>
                  <a:pt x="112" y="160"/>
                  <a:pt x="110" y="157"/>
                </a:cubicBezTo>
                <a:cubicBezTo>
                  <a:pt x="107" y="155"/>
                  <a:pt x="106" y="152"/>
                  <a:pt x="105" y="148"/>
                </a:cubicBezTo>
                <a:cubicBezTo>
                  <a:pt x="122" y="145"/>
                  <a:pt x="122" y="145"/>
                  <a:pt x="122" y="145"/>
                </a:cubicBezTo>
                <a:cubicBezTo>
                  <a:pt x="123" y="149"/>
                  <a:pt x="124" y="151"/>
                  <a:pt x="125" y="153"/>
                </a:cubicBezTo>
                <a:cubicBezTo>
                  <a:pt x="127" y="154"/>
                  <a:pt x="129" y="155"/>
                  <a:pt x="131" y="155"/>
                </a:cubicBezTo>
                <a:cubicBezTo>
                  <a:pt x="133" y="155"/>
                  <a:pt x="135" y="154"/>
                  <a:pt x="137" y="152"/>
                </a:cubicBezTo>
                <a:cubicBezTo>
                  <a:pt x="138" y="150"/>
                  <a:pt x="139" y="148"/>
                  <a:pt x="139" y="145"/>
                </a:cubicBezTo>
                <a:cubicBezTo>
                  <a:pt x="139" y="142"/>
                  <a:pt x="138" y="140"/>
                  <a:pt x="137" y="139"/>
                </a:cubicBezTo>
                <a:cubicBezTo>
                  <a:pt x="135" y="137"/>
                  <a:pt x="133" y="136"/>
                  <a:pt x="131" y="136"/>
                </a:cubicBezTo>
                <a:cubicBezTo>
                  <a:pt x="129" y="136"/>
                  <a:pt x="127" y="136"/>
                  <a:pt x="125" y="137"/>
                </a:cubicBezTo>
                <a:cubicBezTo>
                  <a:pt x="126" y="125"/>
                  <a:pt x="126" y="125"/>
                  <a:pt x="126" y="125"/>
                </a:cubicBezTo>
                <a:cubicBezTo>
                  <a:pt x="127" y="125"/>
                  <a:pt x="128" y="125"/>
                  <a:pt x="128" y="125"/>
                </a:cubicBezTo>
                <a:cubicBezTo>
                  <a:pt x="130" y="125"/>
                  <a:pt x="132" y="124"/>
                  <a:pt x="134" y="123"/>
                </a:cubicBezTo>
                <a:cubicBezTo>
                  <a:pt x="135" y="121"/>
                  <a:pt x="136" y="119"/>
                  <a:pt x="136" y="117"/>
                </a:cubicBezTo>
                <a:cubicBezTo>
                  <a:pt x="136" y="116"/>
                  <a:pt x="136" y="114"/>
                  <a:pt x="134" y="113"/>
                </a:cubicBezTo>
                <a:cubicBezTo>
                  <a:pt x="133" y="112"/>
                  <a:pt x="132" y="111"/>
                  <a:pt x="130" y="111"/>
                </a:cubicBezTo>
                <a:cubicBezTo>
                  <a:pt x="128" y="111"/>
                  <a:pt x="126" y="112"/>
                  <a:pt x="125" y="113"/>
                </a:cubicBezTo>
                <a:cubicBezTo>
                  <a:pt x="123" y="114"/>
                  <a:pt x="123" y="116"/>
                  <a:pt x="122" y="120"/>
                </a:cubicBezTo>
                <a:cubicBezTo>
                  <a:pt x="106" y="117"/>
                  <a:pt x="106" y="117"/>
                  <a:pt x="106" y="117"/>
                </a:cubicBezTo>
                <a:cubicBezTo>
                  <a:pt x="107" y="111"/>
                  <a:pt x="110" y="107"/>
                  <a:pt x="113" y="104"/>
                </a:cubicBezTo>
                <a:cubicBezTo>
                  <a:pt x="117" y="102"/>
                  <a:pt x="123" y="100"/>
                  <a:pt x="130" y="100"/>
                </a:cubicBezTo>
                <a:cubicBezTo>
                  <a:pt x="138" y="100"/>
                  <a:pt x="144" y="102"/>
                  <a:pt x="148" y="105"/>
                </a:cubicBezTo>
                <a:cubicBezTo>
                  <a:pt x="152" y="108"/>
                  <a:pt x="153" y="112"/>
                  <a:pt x="153" y="116"/>
                </a:cubicBezTo>
                <a:cubicBezTo>
                  <a:pt x="153" y="119"/>
                  <a:pt x="153" y="122"/>
                  <a:pt x="151" y="124"/>
                </a:cubicBezTo>
                <a:cubicBezTo>
                  <a:pt x="150" y="126"/>
                  <a:pt x="147" y="128"/>
                  <a:pt x="144" y="130"/>
                </a:cubicBezTo>
                <a:cubicBezTo>
                  <a:pt x="147" y="130"/>
                  <a:pt x="149" y="131"/>
                  <a:pt x="150" y="132"/>
                </a:cubicBezTo>
                <a:cubicBezTo>
                  <a:pt x="152" y="133"/>
                  <a:pt x="154" y="135"/>
                  <a:pt x="155" y="137"/>
                </a:cubicBezTo>
                <a:close/>
                <a:moveTo>
                  <a:pt x="95" y="164"/>
                </a:moveTo>
                <a:cubicBezTo>
                  <a:pt x="43" y="164"/>
                  <a:pt x="43" y="164"/>
                  <a:pt x="43" y="164"/>
                </a:cubicBezTo>
                <a:cubicBezTo>
                  <a:pt x="44" y="159"/>
                  <a:pt x="45" y="154"/>
                  <a:pt x="48" y="150"/>
                </a:cubicBezTo>
                <a:cubicBezTo>
                  <a:pt x="51" y="145"/>
                  <a:pt x="57" y="140"/>
                  <a:pt x="66" y="134"/>
                </a:cubicBezTo>
                <a:cubicBezTo>
                  <a:pt x="71" y="130"/>
                  <a:pt x="74" y="127"/>
                  <a:pt x="75" y="125"/>
                </a:cubicBezTo>
                <a:cubicBezTo>
                  <a:pt x="77" y="123"/>
                  <a:pt x="78" y="121"/>
                  <a:pt x="78" y="119"/>
                </a:cubicBezTo>
                <a:cubicBezTo>
                  <a:pt x="78" y="117"/>
                  <a:pt x="77" y="116"/>
                  <a:pt x="75" y="114"/>
                </a:cubicBezTo>
                <a:cubicBezTo>
                  <a:pt x="74" y="113"/>
                  <a:pt x="72" y="112"/>
                  <a:pt x="70" y="112"/>
                </a:cubicBezTo>
                <a:cubicBezTo>
                  <a:pt x="68" y="112"/>
                  <a:pt x="66" y="113"/>
                  <a:pt x="65" y="114"/>
                </a:cubicBezTo>
                <a:cubicBezTo>
                  <a:pt x="63" y="116"/>
                  <a:pt x="62" y="117"/>
                  <a:pt x="62" y="120"/>
                </a:cubicBezTo>
                <a:cubicBezTo>
                  <a:pt x="44" y="120"/>
                  <a:pt x="44" y="120"/>
                  <a:pt x="44" y="120"/>
                </a:cubicBezTo>
                <a:cubicBezTo>
                  <a:pt x="45" y="115"/>
                  <a:pt x="46" y="112"/>
                  <a:pt x="48" y="109"/>
                </a:cubicBezTo>
                <a:cubicBezTo>
                  <a:pt x="50" y="106"/>
                  <a:pt x="52" y="104"/>
                  <a:pt x="56" y="102"/>
                </a:cubicBezTo>
                <a:cubicBezTo>
                  <a:pt x="59" y="101"/>
                  <a:pt x="64" y="100"/>
                  <a:pt x="70" y="100"/>
                </a:cubicBezTo>
                <a:cubicBezTo>
                  <a:pt x="76" y="100"/>
                  <a:pt x="81" y="101"/>
                  <a:pt x="84" y="102"/>
                </a:cubicBezTo>
                <a:cubicBezTo>
                  <a:pt x="87" y="104"/>
                  <a:pt x="90" y="106"/>
                  <a:pt x="92" y="109"/>
                </a:cubicBezTo>
                <a:cubicBezTo>
                  <a:pt x="94" y="112"/>
                  <a:pt x="95" y="115"/>
                  <a:pt x="95" y="119"/>
                </a:cubicBezTo>
                <a:cubicBezTo>
                  <a:pt x="95" y="122"/>
                  <a:pt x="94" y="126"/>
                  <a:pt x="92" y="130"/>
                </a:cubicBezTo>
                <a:cubicBezTo>
                  <a:pt x="89" y="133"/>
                  <a:pt x="85" y="137"/>
                  <a:pt x="79" y="141"/>
                </a:cubicBezTo>
                <a:cubicBezTo>
                  <a:pt x="76" y="144"/>
                  <a:pt x="73" y="145"/>
                  <a:pt x="72" y="146"/>
                </a:cubicBezTo>
                <a:cubicBezTo>
                  <a:pt x="71" y="147"/>
                  <a:pt x="70" y="148"/>
                  <a:pt x="68" y="150"/>
                </a:cubicBezTo>
                <a:cubicBezTo>
                  <a:pt x="95" y="150"/>
                  <a:pt x="95" y="150"/>
                  <a:pt x="95" y="150"/>
                </a:cubicBezTo>
                <a:lnTo>
                  <a:pt x="95" y="164"/>
                </a:lnTo>
                <a:close/>
                <a:moveTo>
                  <a:pt x="0" y="36"/>
                </a:moveTo>
                <a:cubicBezTo>
                  <a:pt x="0" y="25"/>
                  <a:pt x="9" y="16"/>
                  <a:pt x="20" y="16"/>
                </a:cubicBezTo>
                <a:cubicBezTo>
                  <a:pt x="28" y="16"/>
                  <a:pt x="28" y="16"/>
                  <a:pt x="28" y="16"/>
                </a:cubicBezTo>
                <a:cubicBezTo>
                  <a:pt x="28" y="56"/>
                  <a:pt x="28" y="56"/>
                  <a:pt x="28" y="56"/>
                </a:cubicBezTo>
                <a:cubicBezTo>
                  <a:pt x="28" y="65"/>
                  <a:pt x="35" y="72"/>
                  <a:pt x="44" y="72"/>
                </a:cubicBezTo>
                <a:cubicBezTo>
                  <a:pt x="53" y="72"/>
                  <a:pt x="60" y="65"/>
                  <a:pt x="60" y="56"/>
                </a:cubicBezTo>
                <a:cubicBezTo>
                  <a:pt x="60" y="16"/>
                  <a:pt x="60" y="16"/>
                  <a:pt x="60" y="16"/>
                </a:cubicBezTo>
                <a:cubicBezTo>
                  <a:pt x="140" y="16"/>
                  <a:pt x="140" y="16"/>
                  <a:pt x="140" y="16"/>
                </a:cubicBezTo>
                <a:cubicBezTo>
                  <a:pt x="140" y="56"/>
                  <a:pt x="140" y="56"/>
                  <a:pt x="140" y="56"/>
                </a:cubicBezTo>
                <a:cubicBezTo>
                  <a:pt x="140" y="65"/>
                  <a:pt x="147" y="72"/>
                  <a:pt x="156" y="72"/>
                </a:cubicBezTo>
                <a:cubicBezTo>
                  <a:pt x="165" y="72"/>
                  <a:pt x="172" y="65"/>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4" y="80"/>
                  <a:pt x="96" y="80"/>
                  <a:pt x="0" y="80"/>
                </a:cubicBezTo>
                <a:lnTo>
                  <a:pt x="0" y="36"/>
                </a:lnTo>
                <a:close/>
                <a:moveTo>
                  <a:pt x="156" y="64"/>
                </a:moveTo>
                <a:cubicBezTo>
                  <a:pt x="149" y="64"/>
                  <a:pt x="144" y="59"/>
                  <a:pt x="144" y="52"/>
                </a:cubicBezTo>
                <a:cubicBezTo>
                  <a:pt x="144" y="12"/>
                  <a:pt x="144" y="12"/>
                  <a:pt x="144" y="12"/>
                </a:cubicBezTo>
                <a:cubicBezTo>
                  <a:pt x="144" y="6"/>
                  <a:pt x="149" y="0"/>
                  <a:pt x="156" y="0"/>
                </a:cubicBezTo>
                <a:cubicBezTo>
                  <a:pt x="162" y="0"/>
                  <a:pt x="168" y="6"/>
                  <a:pt x="168" y="12"/>
                </a:cubicBezTo>
                <a:cubicBezTo>
                  <a:pt x="168" y="52"/>
                  <a:pt x="168" y="52"/>
                  <a:pt x="168" y="52"/>
                </a:cubicBezTo>
                <a:cubicBezTo>
                  <a:pt x="168" y="59"/>
                  <a:pt x="162" y="64"/>
                  <a:pt x="156" y="64"/>
                </a:cubicBezTo>
                <a:close/>
                <a:moveTo>
                  <a:pt x="44" y="64"/>
                </a:moveTo>
                <a:cubicBezTo>
                  <a:pt x="37" y="64"/>
                  <a:pt x="32" y="59"/>
                  <a:pt x="32" y="52"/>
                </a:cubicBezTo>
                <a:cubicBezTo>
                  <a:pt x="32" y="12"/>
                  <a:pt x="32" y="12"/>
                  <a:pt x="32" y="12"/>
                </a:cubicBezTo>
                <a:cubicBezTo>
                  <a:pt x="32" y="6"/>
                  <a:pt x="37" y="0"/>
                  <a:pt x="44" y="0"/>
                </a:cubicBezTo>
                <a:cubicBezTo>
                  <a:pt x="50" y="0"/>
                  <a:pt x="56" y="6"/>
                  <a:pt x="56" y="12"/>
                </a:cubicBezTo>
                <a:cubicBezTo>
                  <a:pt x="56" y="52"/>
                  <a:pt x="56" y="52"/>
                  <a:pt x="56" y="52"/>
                </a:cubicBezTo>
                <a:cubicBezTo>
                  <a:pt x="56" y="59"/>
                  <a:pt x="50" y="64"/>
                  <a:pt x="44" y="64"/>
                </a:cubicBezTo>
                <a:close/>
              </a:path>
            </a:pathLst>
          </a:custGeom>
          <a:solidFill>
            <a:srgbClr val="F6A51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144641" y="3339239"/>
            <a:ext cx="2973891" cy="369332"/>
          </a:xfrm>
          <a:prstGeom prst="rect">
            <a:avLst/>
          </a:prstGeom>
          <a:noFill/>
        </p:spPr>
        <p:txBody>
          <a:bodyPr wrap="none"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出生年月：</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1994</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年</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月</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23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日</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32" name="Freeform 7"/>
          <p:cNvSpPr>
            <a:spLocks noEditPoints="1"/>
          </p:cNvSpPr>
          <p:nvPr/>
        </p:nvSpPr>
        <p:spPr bwMode="auto">
          <a:xfrm>
            <a:off x="2670184" y="3851756"/>
            <a:ext cx="353844" cy="42692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TextBox 32"/>
          <p:cNvSpPr txBox="1"/>
          <p:nvPr/>
        </p:nvSpPr>
        <p:spPr>
          <a:xfrm>
            <a:off x="3144641" y="3851756"/>
            <a:ext cx="2954655" cy="369332"/>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毕业学校</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：北京大学中文系</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34" name="组合 33"/>
          <p:cNvGrpSpPr/>
          <p:nvPr/>
        </p:nvGrpSpPr>
        <p:grpSpPr>
          <a:xfrm>
            <a:off x="2657995" y="4374355"/>
            <a:ext cx="486942" cy="392314"/>
            <a:chOff x="2702739" y="3017462"/>
            <a:chExt cx="535636" cy="431545"/>
          </a:xfrm>
          <a:solidFill>
            <a:srgbClr val="00A2A4"/>
          </a:solidFill>
        </p:grpSpPr>
        <p:sp>
          <p:nvSpPr>
            <p:cNvPr id="35"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6"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7"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8"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9"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40" name="TextBox 39"/>
          <p:cNvSpPr txBox="1"/>
          <p:nvPr/>
        </p:nvSpPr>
        <p:spPr>
          <a:xfrm>
            <a:off x="3144641" y="4355812"/>
            <a:ext cx="2723823" cy="369332"/>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专业</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：文化知识产权专业</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41" name="Freeform 11"/>
          <p:cNvSpPr>
            <a:spLocks noEditPoints="1"/>
          </p:cNvSpPr>
          <p:nvPr/>
        </p:nvSpPr>
        <p:spPr bwMode="auto">
          <a:xfrm>
            <a:off x="2664460" y="4869160"/>
            <a:ext cx="407737" cy="268980"/>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43BAB3"/>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2" name="TextBox 41"/>
          <p:cNvSpPr txBox="1"/>
          <p:nvPr/>
        </p:nvSpPr>
        <p:spPr>
          <a:xfrm>
            <a:off x="3144641" y="4859868"/>
            <a:ext cx="3238387" cy="369332"/>
          </a:xfrm>
          <a:prstGeom prst="rect">
            <a:avLst/>
          </a:prstGeom>
          <a:noFill/>
        </p:spPr>
        <p:txBody>
          <a:bodyPr wrap="none"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住址：</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上海市</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区</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路</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X</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家园</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2700792" y="5287620"/>
            <a:ext cx="353482" cy="286825"/>
            <a:chOff x="5123288" y="3841750"/>
            <a:chExt cx="277813" cy="225425"/>
          </a:xfrm>
          <a:solidFill>
            <a:srgbClr val="F6A514"/>
          </a:solidFill>
        </p:grpSpPr>
        <p:sp>
          <p:nvSpPr>
            <p:cNvPr id="44" name="Freeform 316"/>
            <p:cNvSpPr>
              <a:spLocks/>
            </p:cNvSpPr>
            <p:nvPr/>
          </p:nvSpPr>
          <p:spPr bwMode="auto">
            <a:xfrm>
              <a:off x="5123288" y="3841750"/>
              <a:ext cx="277813" cy="107950"/>
            </a:xfrm>
            <a:custGeom>
              <a:avLst/>
              <a:gdLst>
                <a:gd name="T0" fmla="*/ 284 w 288"/>
                <a:gd name="T1" fmla="*/ 43 h 111"/>
                <a:gd name="T2" fmla="*/ 144 w 288"/>
                <a:gd name="T3" fmla="*/ 0 h 111"/>
                <a:gd name="T4" fmla="*/ 3 w 288"/>
                <a:gd name="T5" fmla="*/ 43 h 111"/>
                <a:gd name="T6" fmla="*/ 0 w 288"/>
                <a:gd name="T7" fmla="*/ 54 h 111"/>
                <a:gd name="T8" fmla="*/ 0 w 288"/>
                <a:gd name="T9" fmla="*/ 106 h 111"/>
                <a:gd name="T10" fmla="*/ 5 w 288"/>
                <a:gd name="T11" fmla="*/ 110 h 111"/>
                <a:gd name="T12" fmla="*/ 66 w 288"/>
                <a:gd name="T13" fmla="*/ 94 h 111"/>
                <a:gd name="T14" fmla="*/ 72 w 288"/>
                <a:gd name="T15" fmla="*/ 87 h 111"/>
                <a:gd name="T16" fmla="*/ 72 w 288"/>
                <a:gd name="T17" fmla="*/ 64 h 111"/>
                <a:gd name="T18" fmla="*/ 76 w 288"/>
                <a:gd name="T19" fmla="*/ 54 h 111"/>
                <a:gd name="T20" fmla="*/ 144 w 288"/>
                <a:gd name="T21" fmla="*/ 40 h 111"/>
                <a:gd name="T22" fmla="*/ 212 w 288"/>
                <a:gd name="T23" fmla="*/ 54 h 111"/>
                <a:gd name="T24" fmla="*/ 216 w 288"/>
                <a:gd name="T25" fmla="*/ 64 h 111"/>
                <a:gd name="T26" fmla="*/ 216 w 288"/>
                <a:gd name="T27" fmla="*/ 84 h 111"/>
                <a:gd name="T28" fmla="*/ 221 w 288"/>
                <a:gd name="T29" fmla="*/ 91 h 111"/>
                <a:gd name="T30" fmla="*/ 282 w 288"/>
                <a:gd name="T31" fmla="*/ 110 h 111"/>
                <a:gd name="T32" fmla="*/ 287 w 288"/>
                <a:gd name="T33" fmla="*/ 106 h 111"/>
                <a:gd name="T34" fmla="*/ 288 w 288"/>
                <a:gd name="T35" fmla="*/ 54 h 111"/>
                <a:gd name="T36" fmla="*/ 284 w 288"/>
                <a:gd name="T37"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4" y="43"/>
                  </a:moveTo>
                  <a:cubicBezTo>
                    <a:pt x="284" y="43"/>
                    <a:pt x="251" y="0"/>
                    <a:pt x="144" y="0"/>
                  </a:cubicBezTo>
                  <a:cubicBezTo>
                    <a:pt x="36" y="0"/>
                    <a:pt x="3" y="43"/>
                    <a:pt x="3" y="43"/>
                  </a:cubicBezTo>
                  <a:cubicBezTo>
                    <a:pt x="1" y="46"/>
                    <a:pt x="0" y="51"/>
                    <a:pt x="0" y="54"/>
                  </a:cubicBezTo>
                  <a:cubicBezTo>
                    <a:pt x="0" y="106"/>
                    <a:pt x="0" y="106"/>
                    <a:pt x="0" y="106"/>
                  </a:cubicBezTo>
                  <a:cubicBezTo>
                    <a:pt x="0" y="109"/>
                    <a:pt x="2" y="111"/>
                    <a:pt x="5" y="110"/>
                  </a:cubicBezTo>
                  <a:cubicBezTo>
                    <a:pt x="66" y="94"/>
                    <a:pt x="66" y="94"/>
                    <a:pt x="66" y="94"/>
                  </a:cubicBezTo>
                  <a:cubicBezTo>
                    <a:pt x="69" y="93"/>
                    <a:pt x="72" y="90"/>
                    <a:pt x="72" y="87"/>
                  </a:cubicBezTo>
                  <a:cubicBezTo>
                    <a:pt x="72" y="64"/>
                    <a:pt x="72" y="64"/>
                    <a:pt x="72" y="64"/>
                  </a:cubicBezTo>
                  <a:cubicBezTo>
                    <a:pt x="72" y="61"/>
                    <a:pt x="73" y="57"/>
                    <a:pt x="76" y="54"/>
                  </a:cubicBezTo>
                  <a:cubicBezTo>
                    <a:pt x="76" y="54"/>
                    <a:pt x="90" y="40"/>
                    <a:pt x="144" y="40"/>
                  </a:cubicBezTo>
                  <a:cubicBezTo>
                    <a:pt x="197" y="40"/>
                    <a:pt x="212" y="54"/>
                    <a:pt x="212" y="54"/>
                  </a:cubicBezTo>
                  <a:cubicBezTo>
                    <a:pt x="214" y="57"/>
                    <a:pt x="216" y="61"/>
                    <a:pt x="216" y="64"/>
                  </a:cubicBezTo>
                  <a:cubicBezTo>
                    <a:pt x="216" y="84"/>
                    <a:pt x="216" y="84"/>
                    <a:pt x="216" y="84"/>
                  </a:cubicBezTo>
                  <a:cubicBezTo>
                    <a:pt x="216" y="87"/>
                    <a:pt x="218" y="90"/>
                    <a:pt x="221" y="91"/>
                  </a:cubicBezTo>
                  <a:cubicBezTo>
                    <a:pt x="282" y="110"/>
                    <a:pt x="282" y="110"/>
                    <a:pt x="282" y="110"/>
                  </a:cubicBezTo>
                  <a:cubicBezTo>
                    <a:pt x="285" y="111"/>
                    <a:pt x="287" y="109"/>
                    <a:pt x="287" y="106"/>
                  </a:cubicBezTo>
                  <a:cubicBezTo>
                    <a:pt x="288" y="54"/>
                    <a:pt x="288" y="54"/>
                    <a:pt x="288" y="54"/>
                  </a:cubicBezTo>
                  <a:cubicBezTo>
                    <a:pt x="288" y="51"/>
                    <a:pt x="286" y="46"/>
                    <a:pt x="28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5" name="Freeform 317"/>
            <p:cNvSpPr>
              <a:spLocks noEditPoints="1"/>
            </p:cNvSpPr>
            <p:nvPr/>
          </p:nvSpPr>
          <p:spPr bwMode="auto">
            <a:xfrm>
              <a:off x="5135988" y="3898900"/>
              <a:ext cx="249238" cy="168275"/>
            </a:xfrm>
            <a:custGeom>
              <a:avLst/>
              <a:gdLst>
                <a:gd name="T0" fmla="*/ 177 w 258"/>
                <a:gd name="T1" fmla="*/ 12 h 174"/>
                <a:gd name="T2" fmla="*/ 74 w 258"/>
                <a:gd name="T3" fmla="*/ 45 h 174"/>
                <a:gd name="T4" fmla="*/ 1 w 258"/>
                <a:gd name="T5" fmla="*/ 162 h 174"/>
                <a:gd name="T6" fmla="*/ 255 w 258"/>
                <a:gd name="T7" fmla="*/ 119 h 174"/>
                <a:gd name="T8" fmla="*/ 159 w 258"/>
                <a:gd name="T9" fmla="*/ 101 h 174"/>
                <a:gd name="T10" fmla="*/ 185 w 258"/>
                <a:gd name="T11" fmla="*/ 99 h 174"/>
                <a:gd name="T12" fmla="*/ 189 w 258"/>
                <a:gd name="T13" fmla="*/ 102 h 174"/>
                <a:gd name="T14" fmla="*/ 187 w 258"/>
                <a:gd name="T15" fmla="*/ 113 h 174"/>
                <a:gd name="T16" fmla="*/ 161 w 258"/>
                <a:gd name="T17" fmla="*/ 112 h 174"/>
                <a:gd name="T18" fmla="*/ 143 w 258"/>
                <a:gd name="T19" fmla="*/ 111 h 174"/>
                <a:gd name="T20" fmla="*/ 117 w 258"/>
                <a:gd name="T21" fmla="*/ 113 h 174"/>
                <a:gd name="T22" fmla="*/ 113 w 258"/>
                <a:gd name="T23" fmla="*/ 110 h 174"/>
                <a:gd name="T24" fmla="*/ 116 w 258"/>
                <a:gd name="T25" fmla="*/ 99 h 174"/>
                <a:gd name="T26" fmla="*/ 142 w 258"/>
                <a:gd name="T27" fmla="*/ 100 h 174"/>
                <a:gd name="T28" fmla="*/ 97 w 258"/>
                <a:gd name="T29" fmla="*/ 111 h 174"/>
                <a:gd name="T30" fmla="*/ 71 w 258"/>
                <a:gd name="T31" fmla="*/ 113 h 174"/>
                <a:gd name="T32" fmla="*/ 67 w 258"/>
                <a:gd name="T33" fmla="*/ 110 h 174"/>
                <a:gd name="T34" fmla="*/ 70 w 258"/>
                <a:gd name="T35" fmla="*/ 99 h 174"/>
                <a:gd name="T36" fmla="*/ 97 w 258"/>
                <a:gd name="T37" fmla="*/ 100 h 174"/>
                <a:gd name="T38" fmla="*/ 97 w 258"/>
                <a:gd name="T39" fmla="*/ 111 h 174"/>
                <a:gd name="T40" fmla="*/ 72 w 258"/>
                <a:gd name="T41" fmla="*/ 73 h 174"/>
                <a:gd name="T42" fmla="*/ 97 w 258"/>
                <a:gd name="T43" fmla="*/ 73 h 174"/>
                <a:gd name="T44" fmla="*/ 98 w 258"/>
                <a:gd name="T45" fmla="*/ 84 h 174"/>
                <a:gd name="T46" fmla="*/ 73 w 258"/>
                <a:gd name="T47" fmla="*/ 86 h 174"/>
                <a:gd name="T48" fmla="*/ 69 w 258"/>
                <a:gd name="T49" fmla="*/ 83 h 174"/>
                <a:gd name="T50" fmla="*/ 143 w 258"/>
                <a:gd name="T51" fmla="*/ 74 h 174"/>
                <a:gd name="T52" fmla="*/ 142 w 258"/>
                <a:gd name="T53" fmla="*/ 85 h 174"/>
                <a:gd name="T54" fmla="*/ 116 w 258"/>
                <a:gd name="T55" fmla="*/ 85 h 174"/>
                <a:gd name="T56" fmla="*/ 114 w 258"/>
                <a:gd name="T57" fmla="*/ 75 h 174"/>
                <a:gd name="T58" fmla="*/ 118 w 258"/>
                <a:gd name="T59" fmla="*/ 73 h 174"/>
                <a:gd name="T60" fmla="*/ 187 w 258"/>
                <a:gd name="T61" fmla="*/ 85 h 174"/>
                <a:gd name="T62" fmla="*/ 161 w 258"/>
                <a:gd name="T63" fmla="*/ 85 h 174"/>
                <a:gd name="T64" fmla="*/ 158 w 258"/>
                <a:gd name="T65" fmla="*/ 75 h 174"/>
                <a:gd name="T66" fmla="*/ 162 w 258"/>
                <a:gd name="T67" fmla="*/ 73 h 174"/>
                <a:gd name="T68" fmla="*/ 187 w 258"/>
                <a:gd name="T69" fmla="*/ 74 h 174"/>
                <a:gd name="T70" fmla="*/ 69 w 258"/>
                <a:gd name="T71" fmla="*/ 142 h 174"/>
                <a:gd name="T72" fmla="*/ 65 w 258"/>
                <a:gd name="T73" fmla="*/ 139 h 174"/>
                <a:gd name="T74" fmla="*/ 67 w 258"/>
                <a:gd name="T75" fmla="*/ 128 h 174"/>
                <a:gd name="T76" fmla="*/ 94 w 258"/>
                <a:gd name="T77" fmla="*/ 128 h 174"/>
                <a:gd name="T78" fmla="*/ 97 w 258"/>
                <a:gd name="T79" fmla="*/ 139 h 174"/>
                <a:gd name="T80" fmla="*/ 92 w 258"/>
                <a:gd name="T81" fmla="*/ 142 h 174"/>
                <a:gd name="T82" fmla="*/ 114 w 258"/>
                <a:gd name="T83" fmla="*/ 141 h 174"/>
                <a:gd name="T84" fmla="*/ 113 w 258"/>
                <a:gd name="T85" fmla="*/ 130 h 174"/>
                <a:gd name="T86" fmla="*/ 140 w 258"/>
                <a:gd name="T87" fmla="*/ 127 h 174"/>
                <a:gd name="T88" fmla="*/ 144 w 258"/>
                <a:gd name="T89" fmla="*/ 131 h 174"/>
                <a:gd name="T90" fmla="*/ 141 w 258"/>
                <a:gd name="T91" fmla="*/ 142 h 174"/>
                <a:gd name="T92" fmla="*/ 163 w 258"/>
                <a:gd name="T93" fmla="*/ 142 h 174"/>
                <a:gd name="T94" fmla="*/ 160 w 258"/>
                <a:gd name="T95" fmla="*/ 131 h 174"/>
                <a:gd name="T96" fmla="*/ 164 w 258"/>
                <a:gd name="T97" fmla="*/ 127 h 174"/>
                <a:gd name="T98" fmla="*/ 191 w 258"/>
                <a:gd name="T99" fmla="*/ 130 h 174"/>
                <a:gd name="T100" fmla="*/ 191 w 258"/>
                <a:gd name="T101" fmla="*/ 140 h 174"/>
                <a:gd name="T102" fmla="*/ 165 w 258"/>
                <a:gd name="T103" fmla="*/ 14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5"/>
                    <a:pt x="169" y="0"/>
                    <a:pt x="163" y="0"/>
                  </a:cubicBezTo>
                  <a:cubicBezTo>
                    <a:pt x="96" y="0"/>
                    <a:pt x="96" y="0"/>
                    <a:pt x="96" y="0"/>
                  </a:cubicBezTo>
                  <a:cubicBezTo>
                    <a:pt x="90" y="0"/>
                    <a:pt x="83" y="5"/>
                    <a:pt x="82" y="12"/>
                  </a:cubicBezTo>
                  <a:cubicBezTo>
                    <a:pt x="74" y="45"/>
                    <a:pt x="74" y="45"/>
                    <a:pt x="74" y="45"/>
                  </a:cubicBezTo>
                  <a:cubicBezTo>
                    <a:pt x="70" y="47"/>
                    <a:pt x="66" y="49"/>
                    <a:pt x="63" y="52"/>
                  </a:cubicBezTo>
                  <a:cubicBezTo>
                    <a:pt x="13" y="99"/>
                    <a:pt x="13" y="99"/>
                    <a:pt x="13" y="99"/>
                  </a:cubicBezTo>
                  <a:cubicBezTo>
                    <a:pt x="8" y="103"/>
                    <a:pt x="4" y="112"/>
                    <a:pt x="3" y="119"/>
                  </a:cubicBezTo>
                  <a:cubicBezTo>
                    <a:pt x="1" y="162"/>
                    <a:pt x="1" y="162"/>
                    <a:pt x="1" y="162"/>
                  </a:cubicBezTo>
                  <a:cubicBezTo>
                    <a:pt x="0" y="168"/>
                    <a:pt x="6" y="174"/>
                    <a:pt x="12" y="174"/>
                  </a:cubicBezTo>
                  <a:cubicBezTo>
                    <a:pt x="247" y="174"/>
                    <a:pt x="247" y="174"/>
                    <a:pt x="247" y="174"/>
                  </a:cubicBezTo>
                  <a:cubicBezTo>
                    <a:pt x="253" y="174"/>
                    <a:pt x="258" y="168"/>
                    <a:pt x="258" y="162"/>
                  </a:cubicBezTo>
                  <a:cubicBezTo>
                    <a:pt x="255" y="119"/>
                    <a:pt x="255" y="119"/>
                    <a:pt x="255" y="119"/>
                  </a:cubicBezTo>
                  <a:cubicBezTo>
                    <a:pt x="255" y="112"/>
                    <a:pt x="251" y="103"/>
                    <a:pt x="246" y="99"/>
                  </a:cubicBezTo>
                  <a:close/>
                  <a:moveTo>
                    <a:pt x="159" y="110"/>
                  </a:moveTo>
                  <a:cubicBezTo>
                    <a:pt x="159" y="102"/>
                    <a:pt x="159" y="102"/>
                    <a:pt x="159" y="102"/>
                  </a:cubicBezTo>
                  <a:cubicBezTo>
                    <a:pt x="159" y="102"/>
                    <a:pt x="159" y="101"/>
                    <a:pt x="159" y="101"/>
                  </a:cubicBezTo>
                  <a:cubicBezTo>
                    <a:pt x="160" y="101"/>
                    <a:pt x="160" y="100"/>
                    <a:pt x="160" y="100"/>
                  </a:cubicBezTo>
                  <a:cubicBezTo>
                    <a:pt x="161" y="100"/>
                    <a:pt x="161" y="100"/>
                    <a:pt x="162" y="99"/>
                  </a:cubicBezTo>
                  <a:cubicBezTo>
                    <a:pt x="162" y="99"/>
                    <a:pt x="163" y="99"/>
                    <a:pt x="163" y="99"/>
                  </a:cubicBezTo>
                  <a:cubicBezTo>
                    <a:pt x="185" y="99"/>
                    <a:pt x="185" y="99"/>
                    <a:pt x="185" y="99"/>
                  </a:cubicBezTo>
                  <a:cubicBezTo>
                    <a:pt x="185" y="99"/>
                    <a:pt x="186" y="99"/>
                    <a:pt x="186" y="99"/>
                  </a:cubicBezTo>
                  <a:cubicBezTo>
                    <a:pt x="187" y="100"/>
                    <a:pt x="187" y="100"/>
                    <a:pt x="188" y="100"/>
                  </a:cubicBezTo>
                  <a:cubicBezTo>
                    <a:pt x="188" y="100"/>
                    <a:pt x="188" y="101"/>
                    <a:pt x="189" y="101"/>
                  </a:cubicBezTo>
                  <a:cubicBezTo>
                    <a:pt x="189" y="101"/>
                    <a:pt x="189" y="102"/>
                    <a:pt x="189" y="102"/>
                  </a:cubicBezTo>
                  <a:cubicBezTo>
                    <a:pt x="190" y="110"/>
                    <a:pt x="190" y="110"/>
                    <a:pt x="190" y="110"/>
                  </a:cubicBezTo>
                  <a:cubicBezTo>
                    <a:pt x="190" y="110"/>
                    <a:pt x="190" y="111"/>
                    <a:pt x="189" y="111"/>
                  </a:cubicBezTo>
                  <a:cubicBezTo>
                    <a:pt x="189" y="112"/>
                    <a:pt x="189" y="112"/>
                    <a:pt x="189" y="112"/>
                  </a:cubicBezTo>
                  <a:cubicBezTo>
                    <a:pt x="188" y="113"/>
                    <a:pt x="188" y="113"/>
                    <a:pt x="187" y="113"/>
                  </a:cubicBezTo>
                  <a:cubicBezTo>
                    <a:pt x="187" y="113"/>
                    <a:pt x="186" y="113"/>
                    <a:pt x="186" y="113"/>
                  </a:cubicBezTo>
                  <a:cubicBezTo>
                    <a:pt x="164" y="113"/>
                    <a:pt x="164" y="113"/>
                    <a:pt x="164" y="113"/>
                  </a:cubicBezTo>
                  <a:cubicBezTo>
                    <a:pt x="163" y="113"/>
                    <a:pt x="163" y="113"/>
                    <a:pt x="162" y="113"/>
                  </a:cubicBezTo>
                  <a:cubicBezTo>
                    <a:pt x="162" y="113"/>
                    <a:pt x="161" y="113"/>
                    <a:pt x="161" y="112"/>
                  </a:cubicBezTo>
                  <a:cubicBezTo>
                    <a:pt x="160" y="112"/>
                    <a:pt x="160" y="112"/>
                    <a:pt x="160" y="111"/>
                  </a:cubicBezTo>
                  <a:cubicBezTo>
                    <a:pt x="159" y="111"/>
                    <a:pt x="159" y="110"/>
                    <a:pt x="159" y="110"/>
                  </a:cubicBezTo>
                  <a:close/>
                  <a:moveTo>
                    <a:pt x="144" y="110"/>
                  </a:moveTo>
                  <a:cubicBezTo>
                    <a:pt x="144" y="110"/>
                    <a:pt x="143" y="111"/>
                    <a:pt x="143" y="111"/>
                  </a:cubicBezTo>
                  <a:cubicBezTo>
                    <a:pt x="143" y="112"/>
                    <a:pt x="143" y="112"/>
                    <a:pt x="142" y="112"/>
                  </a:cubicBezTo>
                  <a:cubicBezTo>
                    <a:pt x="142" y="113"/>
                    <a:pt x="141" y="113"/>
                    <a:pt x="141" y="113"/>
                  </a:cubicBezTo>
                  <a:cubicBezTo>
                    <a:pt x="140" y="113"/>
                    <a:pt x="140" y="113"/>
                    <a:pt x="139" y="113"/>
                  </a:cubicBezTo>
                  <a:cubicBezTo>
                    <a:pt x="117" y="113"/>
                    <a:pt x="117" y="113"/>
                    <a:pt x="117" y="113"/>
                  </a:cubicBezTo>
                  <a:cubicBezTo>
                    <a:pt x="117" y="113"/>
                    <a:pt x="116" y="113"/>
                    <a:pt x="116" y="113"/>
                  </a:cubicBezTo>
                  <a:cubicBezTo>
                    <a:pt x="115" y="113"/>
                    <a:pt x="115" y="113"/>
                    <a:pt x="114" y="112"/>
                  </a:cubicBezTo>
                  <a:cubicBezTo>
                    <a:pt x="114" y="112"/>
                    <a:pt x="114" y="112"/>
                    <a:pt x="114" y="111"/>
                  </a:cubicBezTo>
                  <a:cubicBezTo>
                    <a:pt x="113" y="111"/>
                    <a:pt x="113" y="110"/>
                    <a:pt x="113" y="110"/>
                  </a:cubicBezTo>
                  <a:cubicBezTo>
                    <a:pt x="113" y="102"/>
                    <a:pt x="113" y="102"/>
                    <a:pt x="113" y="102"/>
                  </a:cubicBezTo>
                  <a:cubicBezTo>
                    <a:pt x="113" y="102"/>
                    <a:pt x="113" y="101"/>
                    <a:pt x="114" y="101"/>
                  </a:cubicBezTo>
                  <a:cubicBezTo>
                    <a:pt x="114" y="101"/>
                    <a:pt x="114" y="100"/>
                    <a:pt x="115" y="100"/>
                  </a:cubicBezTo>
                  <a:cubicBezTo>
                    <a:pt x="115" y="100"/>
                    <a:pt x="115" y="100"/>
                    <a:pt x="116" y="99"/>
                  </a:cubicBezTo>
                  <a:cubicBezTo>
                    <a:pt x="116" y="99"/>
                    <a:pt x="117" y="99"/>
                    <a:pt x="118" y="99"/>
                  </a:cubicBezTo>
                  <a:cubicBezTo>
                    <a:pt x="139" y="99"/>
                    <a:pt x="139" y="99"/>
                    <a:pt x="139" y="99"/>
                  </a:cubicBezTo>
                  <a:cubicBezTo>
                    <a:pt x="140" y="99"/>
                    <a:pt x="140" y="99"/>
                    <a:pt x="141" y="99"/>
                  </a:cubicBezTo>
                  <a:cubicBezTo>
                    <a:pt x="141" y="100"/>
                    <a:pt x="142" y="100"/>
                    <a:pt x="142" y="100"/>
                  </a:cubicBezTo>
                  <a:cubicBezTo>
                    <a:pt x="143" y="100"/>
                    <a:pt x="143" y="101"/>
                    <a:pt x="143" y="101"/>
                  </a:cubicBezTo>
                  <a:cubicBezTo>
                    <a:pt x="143" y="101"/>
                    <a:pt x="143" y="102"/>
                    <a:pt x="143" y="102"/>
                  </a:cubicBezTo>
                  <a:lnTo>
                    <a:pt x="144" y="110"/>
                  </a:lnTo>
                  <a:close/>
                  <a:moveTo>
                    <a:pt x="97" y="111"/>
                  </a:moveTo>
                  <a:cubicBezTo>
                    <a:pt x="97" y="112"/>
                    <a:pt x="97" y="112"/>
                    <a:pt x="96" y="112"/>
                  </a:cubicBezTo>
                  <a:cubicBezTo>
                    <a:pt x="96" y="113"/>
                    <a:pt x="95" y="113"/>
                    <a:pt x="95" y="113"/>
                  </a:cubicBezTo>
                  <a:cubicBezTo>
                    <a:pt x="94" y="113"/>
                    <a:pt x="94" y="113"/>
                    <a:pt x="93" y="113"/>
                  </a:cubicBezTo>
                  <a:cubicBezTo>
                    <a:pt x="71" y="113"/>
                    <a:pt x="71" y="113"/>
                    <a:pt x="71" y="113"/>
                  </a:cubicBezTo>
                  <a:cubicBezTo>
                    <a:pt x="71" y="113"/>
                    <a:pt x="70" y="113"/>
                    <a:pt x="70" y="113"/>
                  </a:cubicBezTo>
                  <a:cubicBezTo>
                    <a:pt x="69" y="113"/>
                    <a:pt x="69" y="113"/>
                    <a:pt x="68" y="112"/>
                  </a:cubicBezTo>
                  <a:cubicBezTo>
                    <a:pt x="68" y="112"/>
                    <a:pt x="68" y="112"/>
                    <a:pt x="67" y="111"/>
                  </a:cubicBezTo>
                  <a:cubicBezTo>
                    <a:pt x="67" y="111"/>
                    <a:pt x="67" y="110"/>
                    <a:pt x="67" y="110"/>
                  </a:cubicBezTo>
                  <a:cubicBezTo>
                    <a:pt x="68" y="102"/>
                    <a:pt x="68" y="102"/>
                    <a:pt x="68" y="102"/>
                  </a:cubicBezTo>
                  <a:cubicBezTo>
                    <a:pt x="68" y="102"/>
                    <a:pt x="68" y="101"/>
                    <a:pt x="68" y="101"/>
                  </a:cubicBezTo>
                  <a:cubicBezTo>
                    <a:pt x="68" y="101"/>
                    <a:pt x="69" y="100"/>
                    <a:pt x="69" y="100"/>
                  </a:cubicBezTo>
                  <a:cubicBezTo>
                    <a:pt x="69" y="100"/>
                    <a:pt x="70" y="100"/>
                    <a:pt x="70" y="99"/>
                  </a:cubicBezTo>
                  <a:cubicBezTo>
                    <a:pt x="71" y="99"/>
                    <a:pt x="71" y="99"/>
                    <a:pt x="72" y="99"/>
                  </a:cubicBezTo>
                  <a:cubicBezTo>
                    <a:pt x="94" y="99"/>
                    <a:pt x="94" y="99"/>
                    <a:pt x="94" y="99"/>
                  </a:cubicBezTo>
                  <a:cubicBezTo>
                    <a:pt x="94" y="99"/>
                    <a:pt x="95" y="99"/>
                    <a:pt x="95" y="99"/>
                  </a:cubicBezTo>
                  <a:cubicBezTo>
                    <a:pt x="96" y="100"/>
                    <a:pt x="96" y="100"/>
                    <a:pt x="97" y="100"/>
                  </a:cubicBezTo>
                  <a:cubicBezTo>
                    <a:pt x="97" y="100"/>
                    <a:pt x="97" y="101"/>
                    <a:pt x="97" y="101"/>
                  </a:cubicBezTo>
                  <a:cubicBezTo>
                    <a:pt x="98" y="101"/>
                    <a:pt x="98" y="102"/>
                    <a:pt x="98" y="102"/>
                  </a:cubicBezTo>
                  <a:cubicBezTo>
                    <a:pt x="97" y="110"/>
                    <a:pt x="97" y="110"/>
                    <a:pt x="97" y="110"/>
                  </a:cubicBezTo>
                  <a:cubicBezTo>
                    <a:pt x="97" y="110"/>
                    <a:pt x="97" y="111"/>
                    <a:pt x="97" y="111"/>
                  </a:cubicBezTo>
                  <a:close/>
                  <a:moveTo>
                    <a:pt x="69" y="75"/>
                  </a:moveTo>
                  <a:cubicBezTo>
                    <a:pt x="69" y="75"/>
                    <a:pt x="70" y="75"/>
                    <a:pt x="70" y="74"/>
                  </a:cubicBezTo>
                  <a:cubicBezTo>
                    <a:pt x="70" y="74"/>
                    <a:pt x="70" y="74"/>
                    <a:pt x="71" y="73"/>
                  </a:cubicBezTo>
                  <a:cubicBezTo>
                    <a:pt x="71" y="73"/>
                    <a:pt x="72" y="73"/>
                    <a:pt x="72" y="73"/>
                  </a:cubicBezTo>
                  <a:cubicBezTo>
                    <a:pt x="73" y="73"/>
                    <a:pt x="73" y="73"/>
                    <a:pt x="74" y="73"/>
                  </a:cubicBezTo>
                  <a:cubicBezTo>
                    <a:pt x="95" y="73"/>
                    <a:pt x="95" y="73"/>
                    <a:pt x="95" y="73"/>
                  </a:cubicBezTo>
                  <a:cubicBezTo>
                    <a:pt x="95" y="73"/>
                    <a:pt x="96" y="73"/>
                    <a:pt x="96" y="73"/>
                  </a:cubicBezTo>
                  <a:cubicBezTo>
                    <a:pt x="97" y="73"/>
                    <a:pt x="97" y="73"/>
                    <a:pt x="97" y="73"/>
                  </a:cubicBezTo>
                  <a:cubicBezTo>
                    <a:pt x="98" y="74"/>
                    <a:pt x="98" y="74"/>
                    <a:pt x="98" y="74"/>
                  </a:cubicBezTo>
                  <a:cubicBezTo>
                    <a:pt x="99" y="75"/>
                    <a:pt x="99" y="75"/>
                    <a:pt x="99" y="75"/>
                  </a:cubicBezTo>
                  <a:cubicBezTo>
                    <a:pt x="98" y="83"/>
                    <a:pt x="98" y="83"/>
                    <a:pt x="98" y="83"/>
                  </a:cubicBezTo>
                  <a:cubicBezTo>
                    <a:pt x="98" y="83"/>
                    <a:pt x="98" y="84"/>
                    <a:pt x="98" y="84"/>
                  </a:cubicBezTo>
                  <a:cubicBezTo>
                    <a:pt x="98" y="84"/>
                    <a:pt x="97" y="85"/>
                    <a:pt x="97" y="85"/>
                  </a:cubicBezTo>
                  <a:cubicBezTo>
                    <a:pt x="97" y="85"/>
                    <a:pt x="96" y="85"/>
                    <a:pt x="96" y="85"/>
                  </a:cubicBezTo>
                  <a:cubicBezTo>
                    <a:pt x="95" y="86"/>
                    <a:pt x="95" y="86"/>
                    <a:pt x="94" y="86"/>
                  </a:cubicBezTo>
                  <a:cubicBezTo>
                    <a:pt x="73" y="86"/>
                    <a:pt x="73" y="86"/>
                    <a:pt x="73" y="86"/>
                  </a:cubicBezTo>
                  <a:cubicBezTo>
                    <a:pt x="72" y="86"/>
                    <a:pt x="72" y="86"/>
                    <a:pt x="71" y="85"/>
                  </a:cubicBezTo>
                  <a:cubicBezTo>
                    <a:pt x="71" y="85"/>
                    <a:pt x="70" y="85"/>
                    <a:pt x="70" y="85"/>
                  </a:cubicBezTo>
                  <a:cubicBezTo>
                    <a:pt x="70" y="85"/>
                    <a:pt x="69" y="84"/>
                    <a:pt x="69" y="84"/>
                  </a:cubicBezTo>
                  <a:cubicBezTo>
                    <a:pt x="69" y="84"/>
                    <a:pt x="69" y="83"/>
                    <a:pt x="69" y="83"/>
                  </a:cubicBezTo>
                  <a:lnTo>
                    <a:pt x="69" y="75"/>
                  </a:lnTo>
                  <a:close/>
                  <a:moveTo>
                    <a:pt x="140" y="73"/>
                  </a:moveTo>
                  <a:cubicBezTo>
                    <a:pt x="141" y="73"/>
                    <a:pt x="141" y="73"/>
                    <a:pt x="142" y="73"/>
                  </a:cubicBezTo>
                  <a:cubicBezTo>
                    <a:pt x="142" y="74"/>
                    <a:pt x="142" y="74"/>
                    <a:pt x="143" y="74"/>
                  </a:cubicBezTo>
                  <a:cubicBezTo>
                    <a:pt x="143" y="75"/>
                    <a:pt x="143" y="75"/>
                    <a:pt x="143" y="75"/>
                  </a:cubicBezTo>
                  <a:cubicBezTo>
                    <a:pt x="143" y="83"/>
                    <a:pt x="143" y="83"/>
                    <a:pt x="143" y="83"/>
                  </a:cubicBezTo>
                  <a:cubicBezTo>
                    <a:pt x="143" y="83"/>
                    <a:pt x="143" y="84"/>
                    <a:pt x="143" y="84"/>
                  </a:cubicBezTo>
                  <a:cubicBezTo>
                    <a:pt x="143" y="84"/>
                    <a:pt x="142" y="85"/>
                    <a:pt x="142" y="85"/>
                  </a:cubicBezTo>
                  <a:cubicBezTo>
                    <a:pt x="142" y="85"/>
                    <a:pt x="141" y="85"/>
                    <a:pt x="141" y="85"/>
                  </a:cubicBezTo>
                  <a:cubicBezTo>
                    <a:pt x="140" y="86"/>
                    <a:pt x="140" y="86"/>
                    <a:pt x="139" y="86"/>
                  </a:cubicBezTo>
                  <a:cubicBezTo>
                    <a:pt x="118" y="86"/>
                    <a:pt x="118" y="86"/>
                    <a:pt x="118" y="86"/>
                  </a:cubicBezTo>
                  <a:cubicBezTo>
                    <a:pt x="117" y="86"/>
                    <a:pt x="117" y="86"/>
                    <a:pt x="116" y="85"/>
                  </a:cubicBezTo>
                  <a:cubicBezTo>
                    <a:pt x="116" y="85"/>
                    <a:pt x="115" y="85"/>
                    <a:pt x="115" y="85"/>
                  </a:cubicBezTo>
                  <a:cubicBezTo>
                    <a:pt x="114" y="85"/>
                    <a:pt x="114" y="84"/>
                    <a:pt x="114" y="84"/>
                  </a:cubicBezTo>
                  <a:cubicBezTo>
                    <a:pt x="114" y="84"/>
                    <a:pt x="114" y="83"/>
                    <a:pt x="114" y="83"/>
                  </a:cubicBezTo>
                  <a:cubicBezTo>
                    <a:pt x="114" y="75"/>
                    <a:pt x="114" y="75"/>
                    <a:pt x="114" y="75"/>
                  </a:cubicBezTo>
                  <a:cubicBezTo>
                    <a:pt x="114" y="75"/>
                    <a:pt x="114" y="75"/>
                    <a:pt x="114" y="74"/>
                  </a:cubicBezTo>
                  <a:cubicBezTo>
                    <a:pt x="114" y="74"/>
                    <a:pt x="115" y="74"/>
                    <a:pt x="115" y="73"/>
                  </a:cubicBezTo>
                  <a:cubicBezTo>
                    <a:pt x="115" y="73"/>
                    <a:pt x="116" y="73"/>
                    <a:pt x="116" y="73"/>
                  </a:cubicBezTo>
                  <a:cubicBezTo>
                    <a:pt x="117" y="73"/>
                    <a:pt x="117" y="73"/>
                    <a:pt x="118" y="73"/>
                  </a:cubicBezTo>
                  <a:cubicBezTo>
                    <a:pt x="139" y="73"/>
                    <a:pt x="139" y="73"/>
                    <a:pt x="139" y="73"/>
                  </a:cubicBezTo>
                  <a:cubicBezTo>
                    <a:pt x="139" y="73"/>
                    <a:pt x="140" y="73"/>
                    <a:pt x="140" y="73"/>
                  </a:cubicBezTo>
                  <a:close/>
                  <a:moveTo>
                    <a:pt x="188" y="84"/>
                  </a:moveTo>
                  <a:cubicBezTo>
                    <a:pt x="187" y="84"/>
                    <a:pt x="187" y="85"/>
                    <a:pt x="187" y="85"/>
                  </a:cubicBezTo>
                  <a:cubicBezTo>
                    <a:pt x="186" y="85"/>
                    <a:pt x="186" y="85"/>
                    <a:pt x="186" y="85"/>
                  </a:cubicBezTo>
                  <a:cubicBezTo>
                    <a:pt x="185" y="86"/>
                    <a:pt x="184" y="86"/>
                    <a:pt x="184" y="86"/>
                  </a:cubicBezTo>
                  <a:cubicBezTo>
                    <a:pt x="163" y="86"/>
                    <a:pt x="163" y="86"/>
                    <a:pt x="163" y="86"/>
                  </a:cubicBezTo>
                  <a:cubicBezTo>
                    <a:pt x="162" y="86"/>
                    <a:pt x="162" y="86"/>
                    <a:pt x="161" y="85"/>
                  </a:cubicBezTo>
                  <a:cubicBezTo>
                    <a:pt x="161" y="85"/>
                    <a:pt x="160" y="85"/>
                    <a:pt x="160" y="85"/>
                  </a:cubicBezTo>
                  <a:cubicBezTo>
                    <a:pt x="159" y="85"/>
                    <a:pt x="159" y="84"/>
                    <a:pt x="159" y="84"/>
                  </a:cubicBezTo>
                  <a:cubicBezTo>
                    <a:pt x="159" y="84"/>
                    <a:pt x="158" y="83"/>
                    <a:pt x="158" y="83"/>
                  </a:cubicBezTo>
                  <a:cubicBezTo>
                    <a:pt x="158" y="75"/>
                    <a:pt x="158" y="75"/>
                    <a:pt x="158" y="75"/>
                  </a:cubicBezTo>
                  <a:cubicBezTo>
                    <a:pt x="158" y="75"/>
                    <a:pt x="158" y="75"/>
                    <a:pt x="158" y="74"/>
                  </a:cubicBezTo>
                  <a:cubicBezTo>
                    <a:pt x="159" y="74"/>
                    <a:pt x="159" y="74"/>
                    <a:pt x="159" y="73"/>
                  </a:cubicBezTo>
                  <a:cubicBezTo>
                    <a:pt x="160" y="73"/>
                    <a:pt x="160" y="73"/>
                    <a:pt x="161" y="73"/>
                  </a:cubicBezTo>
                  <a:cubicBezTo>
                    <a:pt x="161" y="73"/>
                    <a:pt x="162" y="73"/>
                    <a:pt x="162" y="73"/>
                  </a:cubicBezTo>
                  <a:cubicBezTo>
                    <a:pt x="183" y="73"/>
                    <a:pt x="183" y="73"/>
                    <a:pt x="183" y="73"/>
                  </a:cubicBezTo>
                  <a:cubicBezTo>
                    <a:pt x="184" y="73"/>
                    <a:pt x="184" y="73"/>
                    <a:pt x="185" y="73"/>
                  </a:cubicBezTo>
                  <a:cubicBezTo>
                    <a:pt x="185" y="73"/>
                    <a:pt x="186" y="73"/>
                    <a:pt x="186" y="73"/>
                  </a:cubicBezTo>
                  <a:cubicBezTo>
                    <a:pt x="186" y="74"/>
                    <a:pt x="187" y="74"/>
                    <a:pt x="187" y="74"/>
                  </a:cubicBezTo>
                  <a:cubicBezTo>
                    <a:pt x="187" y="75"/>
                    <a:pt x="187" y="75"/>
                    <a:pt x="187" y="75"/>
                  </a:cubicBezTo>
                  <a:cubicBezTo>
                    <a:pt x="188" y="83"/>
                    <a:pt x="188" y="83"/>
                    <a:pt x="188" y="83"/>
                  </a:cubicBezTo>
                  <a:cubicBezTo>
                    <a:pt x="188" y="83"/>
                    <a:pt x="188" y="84"/>
                    <a:pt x="188" y="84"/>
                  </a:cubicBezTo>
                  <a:close/>
                  <a:moveTo>
                    <a:pt x="69" y="142"/>
                  </a:moveTo>
                  <a:cubicBezTo>
                    <a:pt x="69" y="142"/>
                    <a:pt x="68" y="142"/>
                    <a:pt x="68" y="142"/>
                  </a:cubicBezTo>
                  <a:cubicBezTo>
                    <a:pt x="67" y="142"/>
                    <a:pt x="67" y="142"/>
                    <a:pt x="66" y="141"/>
                  </a:cubicBezTo>
                  <a:cubicBezTo>
                    <a:pt x="66" y="141"/>
                    <a:pt x="66" y="141"/>
                    <a:pt x="65" y="140"/>
                  </a:cubicBezTo>
                  <a:cubicBezTo>
                    <a:pt x="65" y="140"/>
                    <a:pt x="65" y="139"/>
                    <a:pt x="65" y="139"/>
                  </a:cubicBezTo>
                  <a:cubicBezTo>
                    <a:pt x="66" y="132"/>
                    <a:pt x="66" y="132"/>
                    <a:pt x="66" y="132"/>
                  </a:cubicBezTo>
                  <a:cubicBezTo>
                    <a:pt x="66" y="131"/>
                    <a:pt x="66" y="131"/>
                    <a:pt x="66" y="131"/>
                  </a:cubicBezTo>
                  <a:cubicBezTo>
                    <a:pt x="66" y="130"/>
                    <a:pt x="66" y="130"/>
                    <a:pt x="66" y="130"/>
                  </a:cubicBezTo>
                  <a:cubicBezTo>
                    <a:pt x="66" y="129"/>
                    <a:pt x="67" y="129"/>
                    <a:pt x="67" y="128"/>
                  </a:cubicBezTo>
                  <a:cubicBezTo>
                    <a:pt x="68" y="128"/>
                    <a:pt x="68" y="128"/>
                    <a:pt x="69" y="128"/>
                  </a:cubicBezTo>
                  <a:cubicBezTo>
                    <a:pt x="69" y="128"/>
                    <a:pt x="70" y="127"/>
                    <a:pt x="70" y="127"/>
                  </a:cubicBezTo>
                  <a:cubicBezTo>
                    <a:pt x="93" y="127"/>
                    <a:pt x="93" y="127"/>
                    <a:pt x="93" y="127"/>
                  </a:cubicBezTo>
                  <a:cubicBezTo>
                    <a:pt x="93" y="127"/>
                    <a:pt x="94" y="128"/>
                    <a:pt x="94" y="128"/>
                  </a:cubicBezTo>
                  <a:cubicBezTo>
                    <a:pt x="95" y="128"/>
                    <a:pt x="95" y="128"/>
                    <a:pt x="96" y="128"/>
                  </a:cubicBezTo>
                  <a:cubicBezTo>
                    <a:pt x="96" y="129"/>
                    <a:pt x="96" y="129"/>
                    <a:pt x="96" y="130"/>
                  </a:cubicBezTo>
                  <a:cubicBezTo>
                    <a:pt x="97" y="130"/>
                    <a:pt x="97" y="130"/>
                    <a:pt x="97" y="131"/>
                  </a:cubicBezTo>
                  <a:cubicBezTo>
                    <a:pt x="97" y="139"/>
                    <a:pt x="97" y="139"/>
                    <a:pt x="97" y="139"/>
                  </a:cubicBezTo>
                  <a:cubicBezTo>
                    <a:pt x="96" y="139"/>
                    <a:pt x="96" y="140"/>
                    <a:pt x="96" y="140"/>
                  </a:cubicBezTo>
                  <a:cubicBezTo>
                    <a:pt x="96" y="141"/>
                    <a:pt x="96" y="141"/>
                    <a:pt x="95" y="141"/>
                  </a:cubicBezTo>
                  <a:cubicBezTo>
                    <a:pt x="95" y="142"/>
                    <a:pt x="94" y="142"/>
                    <a:pt x="94" y="142"/>
                  </a:cubicBezTo>
                  <a:cubicBezTo>
                    <a:pt x="93" y="142"/>
                    <a:pt x="93" y="142"/>
                    <a:pt x="92" y="142"/>
                  </a:cubicBezTo>
                  <a:lnTo>
                    <a:pt x="69" y="142"/>
                  </a:lnTo>
                  <a:close/>
                  <a:moveTo>
                    <a:pt x="117" y="142"/>
                  </a:moveTo>
                  <a:cubicBezTo>
                    <a:pt x="116" y="142"/>
                    <a:pt x="116" y="142"/>
                    <a:pt x="115" y="142"/>
                  </a:cubicBezTo>
                  <a:cubicBezTo>
                    <a:pt x="115" y="142"/>
                    <a:pt x="114" y="142"/>
                    <a:pt x="114" y="141"/>
                  </a:cubicBezTo>
                  <a:cubicBezTo>
                    <a:pt x="114" y="141"/>
                    <a:pt x="113" y="141"/>
                    <a:pt x="113" y="140"/>
                  </a:cubicBezTo>
                  <a:cubicBezTo>
                    <a:pt x="113" y="140"/>
                    <a:pt x="113" y="139"/>
                    <a:pt x="113" y="139"/>
                  </a:cubicBezTo>
                  <a:cubicBezTo>
                    <a:pt x="113" y="131"/>
                    <a:pt x="113" y="131"/>
                    <a:pt x="113" y="131"/>
                  </a:cubicBezTo>
                  <a:cubicBezTo>
                    <a:pt x="113" y="130"/>
                    <a:pt x="113" y="130"/>
                    <a:pt x="113" y="130"/>
                  </a:cubicBezTo>
                  <a:cubicBezTo>
                    <a:pt x="113" y="129"/>
                    <a:pt x="114" y="129"/>
                    <a:pt x="114" y="128"/>
                  </a:cubicBezTo>
                  <a:cubicBezTo>
                    <a:pt x="115" y="128"/>
                    <a:pt x="115" y="128"/>
                    <a:pt x="116" y="128"/>
                  </a:cubicBezTo>
                  <a:cubicBezTo>
                    <a:pt x="116" y="128"/>
                    <a:pt x="117" y="127"/>
                    <a:pt x="117" y="127"/>
                  </a:cubicBezTo>
                  <a:cubicBezTo>
                    <a:pt x="140" y="127"/>
                    <a:pt x="140" y="127"/>
                    <a:pt x="140" y="127"/>
                  </a:cubicBezTo>
                  <a:cubicBezTo>
                    <a:pt x="140" y="127"/>
                    <a:pt x="141" y="128"/>
                    <a:pt x="141" y="128"/>
                  </a:cubicBezTo>
                  <a:cubicBezTo>
                    <a:pt x="142" y="128"/>
                    <a:pt x="142" y="128"/>
                    <a:pt x="143" y="128"/>
                  </a:cubicBezTo>
                  <a:cubicBezTo>
                    <a:pt x="143" y="129"/>
                    <a:pt x="143" y="129"/>
                    <a:pt x="144" y="130"/>
                  </a:cubicBezTo>
                  <a:cubicBezTo>
                    <a:pt x="144" y="130"/>
                    <a:pt x="144" y="130"/>
                    <a:pt x="144" y="131"/>
                  </a:cubicBezTo>
                  <a:cubicBezTo>
                    <a:pt x="144" y="139"/>
                    <a:pt x="144" y="139"/>
                    <a:pt x="144" y="139"/>
                  </a:cubicBezTo>
                  <a:cubicBezTo>
                    <a:pt x="144" y="139"/>
                    <a:pt x="144" y="140"/>
                    <a:pt x="144" y="140"/>
                  </a:cubicBezTo>
                  <a:cubicBezTo>
                    <a:pt x="143" y="141"/>
                    <a:pt x="143" y="141"/>
                    <a:pt x="143" y="141"/>
                  </a:cubicBezTo>
                  <a:cubicBezTo>
                    <a:pt x="142" y="142"/>
                    <a:pt x="142" y="142"/>
                    <a:pt x="141" y="142"/>
                  </a:cubicBezTo>
                  <a:cubicBezTo>
                    <a:pt x="141" y="142"/>
                    <a:pt x="140" y="142"/>
                    <a:pt x="140" y="142"/>
                  </a:cubicBezTo>
                  <a:lnTo>
                    <a:pt x="117" y="142"/>
                  </a:lnTo>
                  <a:close/>
                  <a:moveTo>
                    <a:pt x="165" y="142"/>
                  </a:moveTo>
                  <a:cubicBezTo>
                    <a:pt x="164" y="142"/>
                    <a:pt x="164" y="142"/>
                    <a:pt x="163" y="142"/>
                  </a:cubicBezTo>
                  <a:cubicBezTo>
                    <a:pt x="163" y="142"/>
                    <a:pt x="162" y="142"/>
                    <a:pt x="162" y="141"/>
                  </a:cubicBezTo>
                  <a:cubicBezTo>
                    <a:pt x="161" y="141"/>
                    <a:pt x="161" y="141"/>
                    <a:pt x="161" y="140"/>
                  </a:cubicBezTo>
                  <a:cubicBezTo>
                    <a:pt x="160" y="140"/>
                    <a:pt x="160" y="139"/>
                    <a:pt x="160" y="139"/>
                  </a:cubicBezTo>
                  <a:cubicBezTo>
                    <a:pt x="160" y="131"/>
                    <a:pt x="160" y="131"/>
                    <a:pt x="160" y="131"/>
                  </a:cubicBezTo>
                  <a:cubicBezTo>
                    <a:pt x="160" y="130"/>
                    <a:pt x="160" y="130"/>
                    <a:pt x="160" y="130"/>
                  </a:cubicBezTo>
                  <a:cubicBezTo>
                    <a:pt x="161" y="129"/>
                    <a:pt x="161" y="129"/>
                    <a:pt x="161" y="128"/>
                  </a:cubicBezTo>
                  <a:cubicBezTo>
                    <a:pt x="162" y="128"/>
                    <a:pt x="162" y="128"/>
                    <a:pt x="163" y="128"/>
                  </a:cubicBezTo>
                  <a:cubicBezTo>
                    <a:pt x="163" y="128"/>
                    <a:pt x="164" y="127"/>
                    <a:pt x="164" y="127"/>
                  </a:cubicBezTo>
                  <a:cubicBezTo>
                    <a:pt x="186" y="127"/>
                    <a:pt x="186" y="127"/>
                    <a:pt x="186" y="127"/>
                  </a:cubicBezTo>
                  <a:cubicBezTo>
                    <a:pt x="187" y="127"/>
                    <a:pt x="188" y="128"/>
                    <a:pt x="188" y="128"/>
                  </a:cubicBezTo>
                  <a:cubicBezTo>
                    <a:pt x="189" y="128"/>
                    <a:pt x="189" y="128"/>
                    <a:pt x="190" y="128"/>
                  </a:cubicBezTo>
                  <a:cubicBezTo>
                    <a:pt x="190" y="129"/>
                    <a:pt x="190" y="129"/>
                    <a:pt x="191" y="130"/>
                  </a:cubicBezTo>
                  <a:cubicBezTo>
                    <a:pt x="191" y="130"/>
                    <a:pt x="191" y="130"/>
                    <a:pt x="191" y="131"/>
                  </a:cubicBezTo>
                  <a:cubicBezTo>
                    <a:pt x="191" y="132"/>
                    <a:pt x="191" y="132"/>
                    <a:pt x="191" y="132"/>
                  </a:cubicBezTo>
                  <a:cubicBezTo>
                    <a:pt x="192" y="139"/>
                    <a:pt x="192" y="139"/>
                    <a:pt x="192" y="139"/>
                  </a:cubicBezTo>
                  <a:cubicBezTo>
                    <a:pt x="192" y="139"/>
                    <a:pt x="191" y="140"/>
                    <a:pt x="191" y="140"/>
                  </a:cubicBezTo>
                  <a:cubicBezTo>
                    <a:pt x="191" y="141"/>
                    <a:pt x="191" y="141"/>
                    <a:pt x="190" y="141"/>
                  </a:cubicBezTo>
                  <a:cubicBezTo>
                    <a:pt x="190" y="142"/>
                    <a:pt x="190" y="142"/>
                    <a:pt x="189" y="142"/>
                  </a:cubicBezTo>
                  <a:cubicBezTo>
                    <a:pt x="189" y="142"/>
                    <a:pt x="188" y="142"/>
                    <a:pt x="187" y="142"/>
                  </a:cubicBezTo>
                  <a:lnTo>
                    <a:pt x="165"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46" name="TextBox 45"/>
          <p:cNvSpPr txBox="1"/>
          <p:nvPr/>
        </p:nvSpPr>
        <p:spPr>
          <a:xfrm>
            <a:off x="3144641" y="5291916"/>
            <a:ext cx="2358338" cy="369332"/>
          </a:xfrm>
          <a:prstGeom prst="rect">
            <a:avLst/>
          </a:prstGeom>
          <a:noFill/>
        </p:spPr>
        <p:txBody>
          <a:bodyPr wrap="none"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电话：</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13912345678</a:t>
            </a:r>
          </a:p>
        </p:txBody>
      </p:sp>
      <p:sp>
        <p:nvSpPr>
          <p:cNvPr id="47" name="Freeform 9"/>
          <p:cNvSpPr>
            <a:spLocks noEditPoints="1"/>
          </p:cNvSpPr>
          <p:nvPr/>
        </p:nvSpPr>
        <p:spPr bwMode="auto">
          <a:xfrm>
            <a:off x="2691020" y="5690145"/>
            <a:ext cx="354616" cy="354616"/>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64 w 288"/>
              <a:gd name="T11" fmla="*/ 82 h 288"/>
              <a:gd name="T12" fmla="*/ 224 w 288"/>
              <a:gd name="T13" fmla="*/ 82 h 288"/>
              <a:gd name="T14" fmla="*/ 227 w 288"/>
              <a:gd name="T15" fmla="*/ 83 h 288"/>
              <a:gd name="T16" fmla="*/ 168 w 288"/>
              <a:gd name="T17" fmla="*/ 134 h 288"/>
              <a:gd name="T18" fmla="*/ 160 w 288"/>
              <a:gd name="T19" fmla="*/ 140 h 288"/>
              <a:gd name="T20" fmla="*/ 144 w 288"/>
              <a:gd name="T21" fmla="*/ 153 h 288"/>
              <a:gd name="T22" fmla="*/ 129 w 288"/>
              <a:gd name="T23" fmla="*/ 140 h 288"/>
              <a:gd name="T24" fmla="*/ 121 w 288"/>
              <a:gd name="T25" fmla="*/ 134 h 288"/>
              <a:gd name="T26" fmla="*/ 61 w 288"/>
              <a:gd name="T27" fmla="*/ 83 h 288"/>
              <a:gd name="T28" fmla="*/ 64 w 288"/>
              <a:gd name="T29" fmla="*/ 82 h 288"/>
              <a:gd name="T30" fmla="*/ 54 w 288"/>
              <a:gd name="T31" fmla="*/ 194 h 288"/>
              <a:gd name="T32" fmla="*/ 54 w 288"/>
              <a:gd name="T33" fmla="*/ 93 h 288"/>
              <a:gd name="T34" fmla="*/ 54 w 288"/>
              <a:gd name="T35" fmla="*/ 90 h 288"/>
              <a:gd name="T36" fmla="*/ 113 w 288"/>
              <a:gd name="T37" fmla="*/ 141 h 288"/>
              <a:gd name="T38" fmla="*/ 54 w 288"/>
              <a:gd name="T39" fmla="*/ 197 h 288"/>
              <a:gd name="T40" fmla="*/ 54 w 288"/>
              <a:gd name="T41" fmla="*/ 194 h 288"/>
              <a:gd name="T42" fmla="*/ 224 w 288"/>
              <a:gd name="T43" fmla="*/ 205 h 288"/>
              <a:gd name="T44" fmla="*/ 64 w 288"/>
              <a:gd name="T45" fmla="*/ 205 h 288"/>
              <a:gd name="T46" fmla="*/ 61 w 288"/>
              <a:gd name="T47" fmla="*/ 204 h 288"/>
              <a:gd name="T48" fmla="*/ 121 w 288"/>
              <a:gd name="T49" fmla="*/ 147 h 288"/>
              <a:gd name="T50" fmla="*/ 144 w 288"/>
              <a:gd name="T51" fmla="*/ 166 h 288"/>
              <a:gd name="T52" fmla="*/ 167 w 288"/>
              <a:gd name="T53" fmla="*/ 147 h 288"/>
              <a:gd name="T54" fmla="*/ 227 w 288"/>
              <a:gd name="T55" fmla="*/ 204 h 288"/>
              <a:gd name="T56" fmla="*/ 224 w 288"/>
              <a:gd name="T57" fmla="*/ 205 h 288"/>
              <a:gd name="T58" fmla="*/ 235 w 288"/>
              <a:gd name="T59" fmla="*/ 194 h 288"/>
              <a:gd name="T60" fmla="*/ 234 w 288"/>
              <a:gd name="T61" fmla="*/ 197 h 288"/>
              <a:gd name="T62" fmla="*/ 175 w 288"/>
              <a:gd name="T63" fmla="*/ 141 h 288"/>
              <a:gd name="T64" fmla="*/ 234 w 288"/>
              <a:gd name="T65" fmla="*/ 90 h 288"/>
              <a:gd name="T66" fmla="*/ 235 w 288"/>
              <a:gd name="T67" fmla="*/ 93 h 288"/>
              <a:gd name="T68" fmla="*/ 235 w 288"/>
              <a:gd name="T69" fmla="*/ 19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64" y="82"/>
                </a:moveTo>
                <a:cubicBezTo>
                  <a:pt x="224" y="82"/>
                  <a:pt x="224" y="82"/>
                  <a:pt x="224" y="82"/>
                </a:cubicBezTo>
                <a:cubicBezTo>
                  <a:pt x="225" y="82"/>
                  <a:pt x="226" y="83"/>
                  <a:pt x="227" y="83"/>
                </a:cubicBezTo>
                <a:cubicBezTo>
                  <a:pt x="168" y="134"/>
                  <a:pt x="168" y="134"/>
                  <a:pt x="168" y="134"/>
                </a:cubicBezTo>
                <a:cubicBezTo>
                  <a:pt x="160" y="140"/>
                  <a:pt x="160" y="140"/>
                  <a:pt x="160" y="140"/>
                </a:cubicBezTo>
                <a:cubicBezTo>
                  <a:pt x="144" y="153"/>
                  <a:pt x="144" y="153"/>
                  <a:pt x="144" y="153"/>
                </a:cubicBezTo>
                <a:cubicBezTo>
                  <a:pt x="129" y="140"/>
                  <a:pt x="129" y="140"/>
                  <a:pt x="129" y="140"/>
                </a:cubicBezTo>
                <a:cubicBezTo>
                  <a:pt x="121" y="134"/>
                  <a:pt x="121" y="134"/>
                  <a:pt x="121" y="134"/>
                </a:cubicBezTo>
                <a:cubicBezTo>
                  <a:pt x="61" y="83"/>
                  <a:pt x="61" y="83"/>
                  <a:pt x="61" y="83"/>
                </a:cubicBezTo>
                <a:cubicBezTo>
                  <a:pt x="62" y="83"/>
                  <a:pt x="63" y="82"/>
                  <a:pt x="64" y="82"/>
                </a:cubicBezTo>
                <a:close/>
                <a:moveTo>
                  <a:pt x="54" y="194"/>
                </a:moveTo>
                <a:cubicBezTo>
                  <a:pt x="54" y="93"/>
                  <a:pt x="54" y="93"/>
                  <a:pt x="54" y="93"/>
                </a:cubicBezTo>
                <a:cubicBezTo>
                  <a:pt x="54" y="92"/>
                  <a:pt x="54" y="91"/>
                  <a:pt x="54" y="90"/>
                </a:cubicBezTo>
                <a:cubicBezTo>
                  <a:pt x="113" y="141"/>
                  <a:pt x="113" y="141"/>
                  <a:pt x="113" y="141"/>
                </a:cubicBezTo>
                <a:cubicBezTo>
                  <a:pt x="54" y="197"/>
                  <a:pt x="54" y="197"/>
                  <a:pt x="54" y="197"/>
                </a:cubicBezTo>
                <a:cubicBezTo>
                  <a:pt x="54" y="196"/>
                  <a:pt x="54" y="195"/>
                  <a:pt x="54" y="194"/>
                </a:cubicBezTo>
                <a:close/>
                <a:moveTo>
                  <a:pt x="224" y="205"/>
                </a:moveTo>
                <a:cubicBezTo>
                  <a:pt x="64" y="205"/>
                  <a:pt x="64" y="205"/>
                  <a:pt x="64" y="205"/>
                </a:cubicBezTo>
                <a:cubicBezTo>
                  <a:pt x="63" y="205"/>
                  <a:pt x="62" y="205"/>
                  <a:pt x="61" y="204"/>
                </a:cubicBezTo>
                <a:cubicBezTo>
                  <a:pt x="121" y="147"/>
                  <a:pt x="121" y="147"/>
                  <a:pt x="121" y="147"/>
                </a:cubicBezTo>
                <a:cubicBezTo>
                  <a:pt x="144" y="166"/>
                  <a:pt x="144" y="166"/>
                  <a:pt x="144" y="166"/>
                </a:cubicBezTo>
                <a:cubicBezTo>
                  <a:pt x="167" y="147"/>
                  <a:pt x="167" y="147"/>
                  <a:pt x="167" y="147"/>
                </a:cubicBezTo>
                <a:cubicBezTo>
                  <a:pt x="227" y="204"/>
                  <a:pt x="227" y="204"/>
                  <a:pt x="227" y="204"/>
                </a:cubicBezTo>
                <a:cubicBezTo>
                  <a:pt x="226" y="205"/>
                  <a:pt x="225" y="205"/>
                  <a:pt x="224" y="205"/>
                </a:cubicBezTo>
                <a:close/>
                <a:moveTo>
                  <a:pt x="235" y="194"/>
                </a:moveTo>
                <a:cubicBezTo>
                  <a:pt x="235" y="195"/>
                  <a:pt x="234" y="196"/>
                  <a:pt x="234" y="197"/>
                </a:cubicBezTo>
                <a:cubicBezTo>
                  <a:pt x="175" y="141"/>
                  <a:pt x="175" y="141"/>
                  <a:pt x="175" y="141"/>
                </a:cubicBezTo>
                <a:cubicBezTo>
                  <a:pt x="234" y="90"/>
                  <a:pt x="234" y="90"/>
                  <a:pt x="234" y="90"/>
                </a:cubicBezTo>
                <a:cubicBezTo>
                  <a:pt x="234" y="91"/>
                  <a:pt x="235" y="92"/>
                  <a:pt x="235" y="93"/>
                </a:cubicBezTo>
                <a:lnTo>
                  <a:pt x="235" y="194"/>
                </a:lnTo>
                <a:close/>
              </a:path>
            </a:pathLst>
          </a:custGeom>
          <a:solidFill>
            <a:srgbClr val="FB7D6E"/>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TextBox 47"/>
          <p:cNvSpPr txBox="1"/>
          <p:nvPr/>
        </p:nvSpPr>
        <p:spPr>
          <a:xfrm>
            <a:off x="3144641" y="5723964"/>
            <a:ext cx="3267241" cy="369332"/>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邮箱</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139123456@163.com</a:t>
            </a:r>
          </a:p>
        </p:txBody>
      </p:sp>
      <p:sp>
        <p:nvSpPr>
          <p:cNvPr id="52" name="TextBox 59"/>
          <p:cNvSpPr>
            <a:spLocks noChangeArrowheads="1"/>
          </p:cNvSpPr>
          <p:nvPr/>
        </p:nvSpPr>
        <p:spPr bwMode="auto">
          <a:xfrm flipH="1">
            <a:off x="5591150" y="2780928"/>
            <a:ext cx="33131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兰亭黑_GBK" pitchFamily="2" charset="-122"/>
              </a:rPr>
              <a:t>个人</a:t>
            </a:r>
            <a:endParaRPr lang="en-US" altLang="zh-CN" sz="3600" b="1" dirty="0" smtClean="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兰亭黑_GBK" pitchFamily="2" charset="-122"/>
              </a:rPr>
              <a:t>信息</a:t>
            </a:r>
            <a:endParaRPr lang="en-US" altLang="zh-CN" sz="24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53" name="矩形 3"/>
          <p:cNvSpPr/>
          <p:nvPr/>
        </p:nvSpPr>
        <p:spPr>
          <a:xfrm rot="13545224" flipH="1">
            <a:off x="787414" y="5387816"/>
            <a:ext cx="459330" cy="339268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3"/>
          <p:cNvSpPr/>
          <p:nvPr/>
        </p:nvSpPr>
        <p:spPr>
          <a:xfrm rot="13545224" flipH="1">
            <a:off x="-287210" y="4531544"/>
            <a:ext cx="574416" cy="424272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3"/>
          <p:cNvSpPr/>
          <p:nvPr/>
        </p:nvSpPr>
        <p:spPr>
          <a:xfrm rot="13545224" flipH="1">
            <a:off x="490830" y="5761750"/>
            <a:ext cx="275040" cy="2031488"/>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3"/>
          <p:cNvSpPr/>
          <p:nvPr/>
        </p:nvSpPr>
        <p:spPr>
          <a:xfrm rot="13545224" flipH="1">
            <a:off x="-113053" y="5557653"/>
            <a:ext cx="148703" cy="109834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553563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1000"/>
                                        <p:tgtEl>
                                          <p:spTgt spid="52"/>
                                        </p:tgtEl>
                                      </p:cBhvr>
                                    </p:animEffect>
                                    <p:anim calcmode="lin" valueType="num">
                                      <p:cBhvr>
                                        <p:cTn id="14" dur="1000" fill="hold"/>
                                        <p:tgtEl>
                                          <p:spTgt spid="52"/>
                                        </p:tgtEl>
                                        <p:attrNameLst>
                                          <p:attrName>ppt_x</p:attrName>
                                        </p:attrNameLst>
                                      </p:cBhvr>
                                      <p:tavLst>
                                        <p:tav tm="0">
                                          <p:val>
                                            <p:strVal val="#ppt_x"/>
                                          </p:val>
                                        </p:tav>
                                        <p:tav tm="100000">
                                          <p:val>
                                            <p:strVal val="#ppt_x"/>
                                          </p:val>
                                        </p:tav>
                                      </p:tavLst>
                                    </p:anim>
                                    <p:anim calcmode="lin" valueType="num">
                                      <p:cBhvr>
                                        <p:cTn id="15" dur="1000" fill="hold"/>
                                        <p:tgtEl>
                                          <p:spTgt spid="5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3000"/>
                            </p:stCondLst>
                            <p:childTnLst>
                              <p:par>
                                <p:cTn id="29" presetID="53" presetClass="entr" presetSubtype="16" fill="hold" grpId="1"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3500"/>
                            </p:stCondLst>
                            <p:childTnLst>
                              <p:par>
                                <p:cTn id="35" presetID="1" presetClass="path" presetSubtype="0" accel="50000" decel="50000" fill="hold" grpId="0" nodeType="afterEffect">
                                  <p:stCondLst>
                                    <p:cond delay="0"/>
                                  </p:stCondLst>
                                  <p:childTnLst>
                                    <p:animMotion origin="layout" path="M -0.00104 -0.00255 C 0.02891 0.06343 0.02397 0.16042 -0.01302 0.2132 C -0.04948 0.26574 -0.10431 0.2544 -0.13426 0.18843 C -0.16421 0.12245 -0.15887 0.0257 -0.12215 -0.02708 C -0.08516 -0.08009 -0.03125 -0.06898 -0.00104 -0.00255 Z " pathEditMode="relative" rAng="3066537" ptsTypes="fffff">
                                      <p:cBhvr>
                                        <p:cTn id="36" dur="2000" fill="hold"/>
                                        <p:tgtEl>
                                          <p:spTgt spid="12"/>
                                        </p:tgtEl>
                                        <p:attrNameLst>
                                          <p:attrName>ppt_x</p:attrName>
                                          <p:attrName>ppt_y</p:attrName>
                                        </p:attrNameLst>
                                      </p:cBhvr>
                                      <p:rCtr x="-6655" y="9560"/>
                                    </p:animMotion>
                                  </p:childTnLst>
                                </p:cTn>
                              </p:par>
                            </p:childTnLst>
                          </p:cTn>
                        </p:par>
                        <p:par>
                          <p:cTn id="37" fill="hold">
                            <p:stCondLst>
                              <p:cond delay="5500"/>
                            </p:stCondLst>
                            <p:childTnLst>
                              <p:par>
                                <p:cTn id="38" presetID="53" presetClass="entr" presetSubtype="16"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childTnLst>
                          </p:cTn>
                        </p:par>
                        <p:par>
                          <p:cTn id="43" fill="hold">
                            <p:stCondLst>
                              <p:cond delay="6000"/>
                            </p:stCondLst>
                            <p:childTnLst>
                              <p:par>
                                <p:cTn id="44" presetID="2" presetClass="entr" presetSubtype="1" decel="100000"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1000" fill="hold"/>
                                        <p:tgtEl>
                                          <p:spTgt spid="23"/>
                                        </p:tgtEl>
                                        <p:attrNameLst>
                                          <p:attrName>ppt_x</p:attrName>
                                        </p:attrNameLst>
                                      </p:cBhvr>
                                      <p:tavLst>
                                        <p:tav tm="0">
                                          <p:val>
                                            <p:strVal val="#ppt_x"/>
                                          </p:val>
                                        </p:tav>
                                        <p:tav tm="100000">
                                          <p:val>
                                            <p:strVal val="#ppt_x"/>
                                          </p:val>
                                        </p:tav>
                                      </p:tavLst>
                                    </p:anim>
                                    <p:anim calcmode="lin" valueType="num">
                                      <p:cBhvr additive="base">
                                        <p:cTn id="47" dur="1000" fill="hold"/>
                                        <p:tgtEl>
                                          <p:spTgt spid="23"/>
                                        </p:tgtEl>
                                        <p:attrNameLst>
                                          <p:attrName>ppt_y</p:attrName>
                                        </p:attrNameLst>
                                      </p:cBhvr>
                                      <p:tavLst>
                                        <p:tav tm="0">
                                          <p:val>
                                            <p:strVal val="0-#ppt_h/2"/>
                                          </p:val>
                                        </p:tav>
                                        <p:tav tm="100000">
                                          <p:val>
                                            <p:strVal val="#ppt_y"/>
                                          </p:val>
                                        </p:tav>
                                      </p:tavLst>
                                    </p:anim>
                                  </p:childTnLst>
                                </p:cTn>
                              </p:par>
                            </p:childTnLst>
                          </p:cTn>
                        </p:par>
                        <p:par>
                          <p:cTn id="48" fill="hold">
                            <p:stCondLst>
                              <p:cond delay="7000"/>
                            </p:stCondLst>
                            <p:childTnLst>
                              <p:par>
                                <p:cTn id="49" presetID="53" presetClass="entr" presetSubtype="16"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childTnLst>
                          </p:cTn>
                        </p:par>
                        <p:par>
                          <p:cTn id="54" fill="hold">
                            <p:stCondLst>
                              <p:cond delay="7500"/>
                            </p:stCondLst>
                            <p:childTnLst>
                              <p:par>
                                <p:cTn id="55" presetID="2" presetClass="entr" presetSubtype="1" decel="100000"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1000" fill="hold"/>
                                        <p:tgtEl>
                                          <p:spTgt spid="29"/>
                                        </p:tgtEl>
                                        <p:attrNameLst>
                                          <p:attrName>ppt_x</p:attrName>
                                        </p:attrNameLst>
                                      </p:cBhvr>
                                      <p:tavLst>
                                        <p:tav tm="0">
                                          <p:val>
                                            <p:strVal val="#ppt_x"/>
                                          </p:val>
                                        </p:tav>
                                        <p:tav tm="100000">
                                          <p:val>
                                            <p:strVal val="#ppt_x"/>
                                          </p:val>
                                        </p:tav>
                                      </p:tavLst>
                                    </p:anim>
                                    <p:anim calcmode="lin" valueType="num">
                                      <p:cBhvr additive="base">
                                        <p:cTn id="58" dur="1000" fill="hold"/>
                                        <p:tgtEl>
                                          <p:spTgt spid="29"/>
                                        </p:tgtEl>
                                        <p:attrNameLst>
                                          <p:attrName>ppt_y</p:attrName>
                                        </p:attrNameLst>
                                      </p:cBhvr>
                                      <p:tavLst>
                                        <p:tav tm="0">
                                          <p:val>
                                            <p:strVal val="0-#ppt_h/2"/>
                                          </p:val>
                                        </p:tav>
                                        <p:tav tm="100000">
                                          <p:val>
                                            <p:strVal val="#ppt_y"/>
                                          </p:val>
                                        </p:tav>
                                      </p:tavLst>
                                    </p:anim>
                                  </p:childTnLst>
                                </p:cTn>
                              </p:par>
                            </p:childTnLst>
                          </p:cTn>
                        </p:par>
                        <p:par>
                          <p:cTn id="59" fill="hold">
                            <p:stCondLst>
                              <p:cond delay="8500"/>
                            </p:stCondLst>
                            <p:childTnLst>
                              <p:par>
                                <p:cTn id="60" presetID="53" presetClass="entr" presetSubtype="16"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childTnLst>
                          </p:cTn>
                        </p:par>
                        <p:par>
                          <p:cTn id="65" fill="hold">
                            <p:stCondLst>
                              <p:cond delay="9000"/>
                            </p:stCondLst>
                            <p:childTnLst>
                              <p:par>
                                <p:cTn id="66" presetID="2" presetClass="entr" presetSubtype="1" decel="10000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1000" fill="hold"/>
                                        <p:tgtEl>
                                          <p:spTgt spid="31"/>
                                        </p:tgtEl>
                                        <p:attrNameLst>
                                          <p:attrName>ppt_x</p:attrName>
                                        </p:attrNameLst>
                                      </p:cBhvr>
                                      <p:tavLst>
                                        <p:tav tm="0">
                                          <p:val>
                                            <p:strVal val="#ppt_x"/>
                                          </p:val>
                                        </p:tav>
                                        <p:tav tm="100000">
                                          <p:val>
                                            <p:strVal val="#ppt_x"/>
                                          </p:val>
                                        </p:tav>
                                      </p:tavLst>
                                    </p:anim>
                                    <p:anim calcmode="lin" valueType="num">
                                      <p:cBhvr additive="base">
                                        <p:cTn id="69" dur="1000" fill="hold"/>
                                        <p:tgtEl>
                                          <p:spTgt spid="31"/>
                                        </p:tgtEl>
                                        <p:attrNameLst>
                                          <p:attrName>ppt_y</p:attrName>
                                        </p:attrNameLst>
                                      </p:cBhvr>
                                      <p:tavLst>
                                        <p:tav tm="0">
                                          <p:val>
                                            <p:strVal val="0-#ppt_h/2"/>
                                          </p:val>
                                        </p:tav>
                                        <p:tav tm="100000">
                                          <p:val>
                                            <p:strVal val="#ppt_y"/>
                                          </p:val>
                                        </p:tav>
                                      </p:tavLst>
                                    </p:anim>
                                  </p:childTnLst>
                                </p:cTn>
                              </p:par>
                            </p:childTnLst>
                          </p:cTn>
                        </p:par>
                        <p:par>
                          <p:cTn id="70" fill="hold">
                            <p:stCondLst>
                              <p:cond delay="10000"/>
                            </p:stCondLst>
                            <p:childTnLst>
                              <p:par>
                                <p:cTn id="71" presetID="53" presetClass="entr" presetSubtype="16"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Effect transition="in" filter="fade">
                                      <p:cBhvr>
                                        <p:cTn id="75" dur="500"/>
                                        <p:tgtEl>
                                          <p:spTgt spid="32"/>
                                        </p:tgtEl>
                                      </p:cBhvr>
                                    </p:animEffect>
                                  </p:childTnLst>
                                </p:cTn>
                              </p:par>
                            </p:childTnLst>
                          </p:cTn>
                        </p:par>
                        <p:par>
                          <p:cTn id="76" fill="hold">
                            <p:stCondLst>
                              <p:cond delay="10500"/>
                            </p:stCondLst>
                            <p:childTnLst>
                              <p:par>
                                <p:cTn id="77" presetID="2" presetClass="entr" presetSubtype="1" decel="100000"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1000" fill="hold"/>
                                        <p:tgtEl>
                                          <p:spTgt spid="33"/>
                                        </p:tgtEl>
                                        <p:attrNameLst>
                                          <p:attrName>ppt_x</p:attrName>
                                        </p:attrNameLst>
                                      </p:cBhvr>
                                      <p:tavLst>
                                        <p:tav tm="0">
                                          <p:val>
                                            <p:strVal val="#ppt_x"/>
                                          </p:val>
                                        </p:tav>
                                        <p:tav tm="100000">
                                          <p:val>
                                            <p:strVal val="#ppt_x"/>
                                          </p:val>
                                        </p:tav>
                                      </p:tavLst>
                                    </p:anim>
                                    <p:anim calcmode="lin" valueType="num">
                                      <p:cBhvr additive="base">
                                        <p:cTn id="80" dur="1000" fill="hold"/>
                                        <p:tgtEl>
                                          <p:spTgt spid="33"/>
                                        </p:tgtEl>
                                        <p:attrNameLst>
                                          <p:attrName>ppt_y</p:attrName>
                                        </p:attrNameLst>
                                      </p:cBhvr>
                                      <p:tavLst>
                                        <p:tav tm="0">
                                          <p:val>
                                            <p:strVal val="0-#ppt_h/2"/>
                                          </p:val>
                                        </p:tav>
                                        <p:tav tm="100000">
                                          <p:val>
                                            <p:strVal val="#ppt_y"/>
                                          </p:val>
                                        </p:tav>
                                      </p:tavLst>
                                    </p:anim>
                                  </p:childTnLst>
                                </p:cTn>
                              </p:par>
                            </p:childTnLst>
                          </p:cTn>
                        </p:par>
                        <p:par>
                          <p:cTn id="81" fill="hold">
                            <p:stCondLst>
                              <p:cond delay="11500"/>
                            </p:stCondLst>
                            <p:childTnLst>
                              <p:par>
                                <p:cTn id="82" presetID="53" presetClass="entr" presetSubtype="16" fill="hold" nodeType="after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p:cTn id="84" dur="500" fill="hold"/>
                                        <p:tgtEl>
                                          <p:spTgt spid="34"/>
                                        </p:tgtEl>
                                        <p:attrNameLst>
                                          <p:attrName>ppt_w</p:attrName>
                                        </p:attrNameLst>
                                      </p:cBhvr>
                                      <p:tavLst>
                                        <p:tav tm="0">
                                          <p:val>
                                            <p:fltVal val="0"/>
                                          </p:val>
                                        </p:tav>
                                        <p:tav tm="100000">
                                          <p:val>
                                            <p:strVal val="#ppt_w"/>
                                          </p:val>
                                        </p:tav>
                                      </p:tavLst>
                                    </p:anim>
                                    <p:anim calcmode="lin" valueType="num">
                                      <p:cBhvr>
                                        <p:cTn id="85" dur="500" fill="hold"/>
                                        <p:tgtEl>
                                          <p:spTgt spid="34"/>
                                        </p:tgtEl>
                                        <p:attrNameLst>
                                          <p:attrName>ppt_h</p:attrName>
                                        </p:attrNameLst>
                                      </p:cBhvr>
                                      <p:tavLst>
                                        <p:tav tm="0">
                                          <p:val>
                                            <p:fltVal val="0"/>
                                          </p:val>
                                        </p:tav>
                                        <p:tav tm="100000">
                                          <p:val>
                                            <p:strVal val="#ppt_h"/>
                                          </p:val>
                                        </p:tav>
                                      </p:tavLst>
                                    </p:anim>
                                    <p:animEffect transition="in" filter="fade">
                                      <p:cBhvr>
                                        <p:cTn id="86" dur="500"/>
                                        <p:tgtEl>
                                          <p:spTgt spid="34"/>
                                        </p:tgtEl>
                                      </p:cBhvr>
                                    </p:animEffect>
                                  </p:childTnLst>
                                </p:cTn>
                              </p:par>
                            </p:childTnLst>
                          </p:cTn>
                        </p:par>
                        <p:par>
                          <p:cTn id="87" fill="hold">
                            <p:stCondLst>
                              <p:cond delay="12000"/>
                            </p:stCondLst>
                            <p:childTnLst>
                              <p:par>
                                <p:cTn id="88" presetID="2" presetClass="entr" presetSubtype="1" decel="100000" fill="hold" grpId="0" nodeType="after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additive="base">
                                        <p:cTn id="90" dur="1000" fill="hold"/>
                                        <p:tgtEl>
                                          <p:spTgt spid="40"/>
                                        </p:tgtEl>
                                        <p:attrNameLst>
                                          <p:attrName>ppt_x</p:attrName>
                                        </p:attrNameLst>
                                      </p:cBhvr>
                                      <p:tavLst>
                                        <p:tav tm="0">
                                          <p:val>
                                            <p:strVal val="#ppt_x"/>
                                          </p:val>
                                        </p:tav>
                                        <p:tav tm="100000">
                                          <p:val>
                                            <p:strVal val="#ppt_x"/>
                                          </p:val>
                                        </p:tav>
                                      </p:tavLst>
                                    </p:anim>
                                    <p:anim calcmode="lin" valueType="num">
                                      <p:cBhvr additive="base">
                                        <p:cTn id="91" dur="1000" fill="hold"/>
                                        <p:tgtEl>
                                          <p:spTgt spid="40"/>
                                        </p:tgtEl>
                                        <p:attrNameLst>
                                          <p:attrName>ppt_y</p:attrName>
                                        </p:attrNameLst>
                                      </p:cBhvr>
                                      <p:tavLst>
                                        <p:tav tm="0">
                                          <p:val>
                                            <p:strVal val="0-#ppt_h/2"/>
                                          </p:val>
                                        </p:tav>
                                        <p:tav tm="100000">
                                          <p:val>
                                            <p:strVal val="#ppt_y"/>
                                          </p:val>
                                        </p:tav>
                                      </p:tavLst>
                                    </p:anim>
                                  </p:childTnLst>
                                </p:cTn>
                              </p:par>
                            </p:childTnLst>
                          </p:cTn>
                        </p:par>
                        <p:par>
                          <p:cTn id="92" fill="hold">
                            <p:stCondLst>
                              <p:cond delay="13000"/>
                            </p:stCondLst>
                            <p:childTnLst>
                              <p:par>
                                <p:cTn id="93" presetID="53" presetClass="entr" presetSubtype="16"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500" fill="hold"/>
                                        <p:tgtEl>
                                          <p:spTgt spid="41"/>
                                        </p:tgtEl>
                                        <p:attrNameLst>
                                          <p:attrName>ppt_w</p:attrName>
                                        </p:attrNameLst>
                                      </p:cBhvr>
                                      <p:tavLst>
                                        <p:tav tm="0">
                                          <p:val>
                                            <p:fltVal val="0"/>
                                          </p:val>
                                        </p:tav>
                                        <p:tav tm="100000">
                                          <p:val>
                                            <p:strVal val="#ppt_w"/>
                                          </p:val>
                                        </p:tav>
                                      </p:tavLst>
                                    </p:anim>
                                    <p:anim calcmode="lin" valueType="num">
                                      <p:cBhvr>
                                        <p:cTn id="96" dur="500" fill="hold"/>
                                        <p:tgtEl>
                                          <p:spTgt spid="41"/>
                                        </p:tgtEl>
                                        <p:attrNameLst>
                                          <p:attrName>ppt_h</p:attrName>
                                        </p:attrNameLst>
                                      </p:cBhvr>
                                      <p:tavLst>
                                        <p:tav tm="0">
                                          <p:val>
                                            <p:fltVal val="0"/>
                                          </p:val>
                                        </p:tav>
                                        <p:tav tm="100000">
                                          <p:val>
                                            <p:strVal val="#ppt_h"/>
                                          </p:val>
                                        </p:tav>
                                      </p:tavLst>
                                    </p:anim>
                                    <p:animEffect transition="in" filter="fade">
                                      <p:cBhvr>
                                        <p:cTn id="97" dur="500"/>
                                        <p:tgtEl>
                                          <p:spTgt spid="41"/>
                                        </p:tgtEl>
                                      </p:cBhvr>
                                    </p:animEffect>
                                  </p:childTnLst>
                                </p:cTn>
                              </p:par>
                            </p:childTnLst>
                          </p:cTn>
                        </p:par>
                        <p:par>
                          <p:cTn id="98" fill="hold">
                            <p:stCondLst>
                              <p:cond delay="13500"/>
                            </p:stCondLst>
                            <p:childTnLst>
                              <p:par>
                                <p:cTn id="99" presetID="2" presetClass="entr" presetSubtype="1" decel="100000" fill="hold" grpId="0" nodeType="after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1000" fill="hold"/>
                                        <p:tgtEl>
                                          <p:spTgt spid="42"/>
                                        </p:tgtEl>
                                        <p:attrNameLst>
                                          <p:attrName>ppt_x</p:attrName>
                                        </p:attrNameLst>
                                      </p:cBhvr>
                                      <p:tavLst>
                                        <p:tav tm="0">
                                          <p:val>
                                            <p:strVal val="#ppt_x"/>
                                          </p:val>
                                        </p:tav>
                                        <p:tav tm="100000">
                                          <p:val>
                                            <p:strVal val="#ppt_x"/>
                                          </p:val>
                                        </p:tav>
                                      </p:tavLst>
                                    </p:anim>
                                    <p:anim calcmode="lin" valueType="num">
                                      <p:cBhvr additive="base">
                                        <p:cTn id="102" dur="1000" fill="hold"/>
                                        <p:tgtEl>
                                          <p:spTgt spid="42"/>
                                        </p:tgtEl>
                                        <p:attrNameLst>
                                          <p:attrName>ppt_y</p:attrName>
                                        </p:attrNameLst>
                                      </p:cBhvr>
                                      <p:tavLst>
                                        <p:tav tm="0">
                                          <p:val>
                                            <p:strVal val="0-#ppt_h/2"/>
                                          </p:val>
                                        </p:tav>
                                        <p:tav tm="100000">
                                          <p:val>
                                            <p:strVal val="#ppt_y"/>
                                          </p:val>
                                        </p:tav>
                                      </p:tavLst>
                                    </p:anim>
                                  </p:childTnLst>
                                </p:cTn>
                              </p:par>
                            </p:childTnLst>
                          </p:cTn>
                        </p:par>
                        <p:par>
                          <p:cTn id="103" fill="hold">
                            <p:stCondLst>
                              <p:cond delay="14500"/>
                            </p:stCondLst>
                            <p:childTnLst>
                              <p:par>
                                <p:cTn id="104" presetID="53" presetClass="entr" presetSubtype="16" fill="hold" nodeType="afterEffect">
                                  <p:stCondLst>
                                    <p:cond delay="0"/>
                                  </p:stCondLst>
                                  <p:childTnLst>
                                    <p:set>
                                      <p:cBhvr>
                                        <p:cTn id="105" dur="1" fill="hold">
                                          <p:stCondLst>
                                            <p:cond delay="0"/>
                                          </p:stCondLst>
                                        </p:cTn>
                                        <p:tgtEl>
                                          <p:spTgt spid="43"/>
                                        </p:tgtEl>
                                        <p:attrNameLst>
                                          <p:attrName>style.visibility</p:attrName>
                                        </p:attrNameLst>
                                      </p:cBhvr>
                                      <p:to>
                                        <p:strVal val="visible"/>
                                      </p:to>
                                    </p:set>
                                    <p:anim calcmode="lin" valueType="num">
                                      <p:cBhvr>
                                        <p:cTn id="106" dur="500" fill="hold"/>
                                        <p:tgtEl>
                                          <p:spTgt spid="43"/>
                                        </p:tgtEl>
                                        <p:attrNameLst>
                                          <p:attrName>ppt_w</p:attrName>
                                        </p:attrNameLst>
                                      </p:cBhvr>
                                      <p:tavLst>
                                        <p:tav tm="0">
                                          <p:val>
                                            <p:fltVal val="0"/>
                                          </p:val>
                                        </p:tav>
                                        <p:tav tm="100000">
                                          <p:val>
                                            <p:strVal val="#ppt_w"/>
                                          </p:val>
                                        </p:tav>
                                      </p:tavLst>
                                    </p:anim>
                                    <p:anim calcmode="lin" valueType="num">
                                      <p:cBhvr>
                                        <p:cTn id="107" dur="500" fill="hold"/>
                                        <p:tgtEl>
                                          <p:spTgt spid="43"/>
                                        </p:tgtEl>
                                        <p:attrNameLst>
                                          <p:attrName>ppt_h</p:attrName>
                                        </p:attrNameLst>
                                      </p:cBhvr>
                                      <p:tavLst>
                                        <p:tav tm="0">
                                          <p:val>
                                            <p:fltVal val="0"/>
                                          </p:val>
                                        </p:tav>
                                        <p:tav tm="100000">
                                          <p:val>
                                            <p:strVal val="#ppt_h"/>
                                          </p:val>
                                        </p:tav>
                                      </p:tavLst>
                                    </p:anim>
                                    <p:animEffect transition="in" filter="fade">
                                      <p:cBhvr>
                                        <p:cTn id="108" dur="500"/>
                                        <p:tgtEl>
                                          <p:spTgt spid="43"/>
                                        </p:tgtEl>
                                      </p:cBhvr>
                                    </p:animEffect>
                                  </p:childTnLst>
                                </p:cTn>
                              </p:par>
                            </p:childTnLst>
                          </p:cTn>
                        </p:par>
                        <p:par>
                          <p:cTn id="109" fill="hold">
                            <p:stCondLst>
                              <p:cond delay="15000"/>
                            </p:stCondLst>
                            <p:childTnLst>
                              <p:par>
                                <p:cTn id="110" presetID="2" presetClass="entr" presetSubtype="1" decel="100000" fill="hold" grpId="0" nodeType="afterEffect">
                                  <p:stCondLst>
                                    <p:cond delay="0"/>
                                  </p:stCondLst>
                                  <p:childTnLst>
                                    <p:set>
                                      <p:cBhvr>
                                        <p:cTn id="111" dur="1" fill="hold">
                                          <p:stCondLst>
                                            <p:cond delay="0"/>
                                          </p:stCondLst>
                                        </p:cTn>
                                        <p:tgtEl>
                                          <p:spTgt spid="46"/>
                                        </p:tgtEl>
                                        <p:attrNameLst>
                                          <p:attrName>style.visibility</p:attrName>
                                        </p:attrNameLst>
                                      </p:cBhvr>
                                      <p:to>
                                        <p:strVal val="visible"/>
                                      </p:to>
                                    </p:set>
                                    <p:anim calcmode="lin" valueType="num">
                                      <p:cBhvr additive="base">
                                        <p:cTn id="112" dur="1000" fill="hold"/>
                                        <p:tgtEl>
                                          <p:spTgt spid="46"/>
                                        </p:tgtEl>
                                        <p:attrNameLst>
                                          <p:attrName>ppt_x</p:attrName>
                                        </p:attrNameLst>
                                      </p:cBhvr>
                                      <p:tavLst>
                                        <p:tav tm="0">
                                          <p:val>
                                            <p:strVal val="#ppt_x"/>
                                          </p:val>
                                        </p:tav>
                                        <p:tav tm="100000">
                                          <p:val>
                                            <p:strVal val="#ppt_x"/>
                                          </p:val>
                                        </p:tav>
                                      </p:tavLst>
                                    </p:anim>
                                    <p:anim calcmode="lin" valueType="num">
                                      <p:cBhvr additive="base">
                                        <p:cTn id="113" dur="1000" fill="hold"/>
                                        <p:tgtEl>
                                          <p:spTgt spid="46"/>
                                        </p:tgtEl>
                                        <p:attrNameLst>
                                          <p:attrName>ppt_y</p:attrName>
                                        </p:attrNameLst>
                                      </p:cBhvr>
                                      <p:tavLst>
                                        <p:tav tm="0">
                                          <p:val>
                                            <p:strVal val="0-#ppt_h/2"/>
                                          </p:val>
                                        </p:tav>
                                        <p:tav tm="100000">
                                          <p:val>
                                            <p:strVal val="#ppt_y"/>
                                          </p:val>
                                        </p:tav>
                                      </p:tavLst>
                                    </p:anim>
                                  </p:childTnLst>
                                </p:cTn>
                              </p:par>
                            </p:childTnLst>
                          </p:cTn>
                        </p:par>
                        <p:par>
                          <p:cTn id="114" fill="hold">
                            <p:stCondLst>
                              <p:cond delay="16000"/>
                            </p:stCondLst>
                            <p:childTnLst>
                              <p:par>
                                <p:cTn id="115" presetID="53" presetClass="entr" presetSubtype="16" fill="hold" grpId="0" nodeType="afterEffect">
                                  <p:stCondLst>
                                    <p:cond delay="0"/>
                                  </p:stCondLst>
                                  <p:childTnLst>
                                    <p:set>
                                      <p:cBhvr>
                                        <p:cTn id="116" dur="1" fill="hold">
                                          <p:stCondLst>
                                            <p:cond delay="0"/>
                                          </p:stCondLst>
                                        </p:cTn>
                                        <p:tgtEl>
                                          <p:spTgt spid="47"/>
                                        </p:tgtEl>
                                        <p:attrNameLst>
                                          <p:attrName>style.visibility</p:attrName>
                                        </p:attrNameLst>
                                      </p:cBhvr>
                                      <p:to>
                                        <p:strVal val="visible"/>
                                      </p:to>
                                    </p:set>
                                    <p:anim calcmode="lin" valueType="num">
                                      <p:cBhvr>
                                        <p:cTn id="117" dur="500" fill="hold"/>
                                        <p:tgtEl>
                                          <p:spTgt spid="47"/>
                                        </p:tgtEl>
                                        <p:attrNameLst>
                                          <p:attrName>ppt_w</p:attrName>
                                        </p:attrNameLst>
                                      </p:cBhvr>
                                      <p:tavLst>
                                        <p:tav tm="0">
                                          <p:val>
                                            <p:fltVal val="0"/>
                                          </p:val>
                                        </p:tav>
                                        <p:tav tm="100000">
                                          <p:val>
                                            <p:strVal val="#ppt_w"/>
                                          </p:val>
                                        </p:tav>
                                      </p:tavLst>
                                    </p:anim>
                                    <p:anim calcmode="lin" valueType="num">
                                      <p:cBhvr>
                                        <p:cTn id="118" dur="500" fill="hold"/>
                                        <p:tgtEl>
                                          <p:spTgt spid="47"/>
                                        </p:tgtEl>
                                        <p:attrNameLst>
                                          <p:attrName>ppt_h</p:attrName>
                                        </p:attrNameLst>
                                      </p:cBhvr>
                                      <p:tavLst>
                                        <p:tav tm="0">
                                          <p:val>
                                            <p:fltVal val="0"/>
                                          </p:val>
                                        </p:tav>
                                        <p:tav tm="100000">
                                          <p:val>
                                            <p:strVal val="#ppt_h"/>
                                          </p:val>
                                        </p:tav>
                                      </p:tavLst>
                                    </p:anim>
                                    <p:animEffect transition="in" filter="fade">
                                      <p:cBhvr>
                                        <p:cTn id="119" dur="500"/>
                                        <p:tgtEl>
                                          <p:spTgt spid="47"/>
                                        </p:tgtEl>
                                      </p:cBhvr>
                                    </p:animEffect>
                                  </p:childTnLst>
                                </p:cTn>
                              </p:par>
                            </p:childTnLst>
                          </p:cTn>
                        </p:par>
                        <p:par>
                          <p:cTn id="120" fill="hold">
                            <p:stCondLst>
                              <p:cond delay="16500"/>
                            </p:stCondLst>
                            <p:childTnLst>
                              <p:par>
                                <p:cTn id="121" presetID="2" presetClass="entr" presetSubtype="1" decel="100000" fill="hold" grpId="0" nodeType="afterEffect">
                                  <p:stCondLst>
                                    <p:cond delay="0"/>
                                  </p:stCondLst>
                                  <p:childTnLst>
                                    <p:set>
                                      <p:cBhvr>
                                        <p:cTn id="122" dur="1" fill="hold">
                                          <p:stCondLst>
                                            <p:cond delay="0"/>
                                          </p:stCondLst>
                                        </p:cTn>
                                        <p:tgtEl>
                                          <p:spTgt spid="48"/>
                                        </p:tgtEl>
                                        <p:attrNameLst>
                                          <p:attrName>style.visibility</p:attrName>
                                        </p:attrNameLst>
                                      </p:cBhvr>
                                      <p:to>
                                        <p:strVal val="visible"/>
                                      </p:to>
                                    </p:set>
                                    <p:anim calcmode="lin" valueType="num">
                                      <p:cBhvr additive="base">
                                        <p:cTn id="123" dur="1000" fill="hold"/>
                                        <p:tgtEl>
                                          <p:spTgt spid="48"/>
                                        </p:tgtEl>
                                        <p:attrNameLst>
                                          <p:attrName>ppt_x</p:attrName>
                                        </p:attrNameLst>
                                      </p:cBhvr>
                                      <p:tavLst>
                                        <p:tav tm="0">
                                          <p:val>
                                            <p:strVal val="#ppt_x"/>
                                          </p:val>
                                        </p:tav>
                                        <p:tav tm="100000">
                                          <p:val>
                                            <p:strVal val="#ppt_x"/>
                                          </p:val>
                                        </p:tav>
                                      </p:tavLst>
                                    </p:anim>
                                    <p:anim calcmode="lin" valueType="num">
                                      <p:cBhvr additive="base">
                                        <p:cTn id="124" dur="1000" fill="hold"/>
                                        <p:tgtEl>
                                          <p:spTgt spid="48"/>
                                        </p:tgtEl>
                                        <p:attrNameLst>
                                          <p:attrName>ppt_y</p:attrName>
                                        </p:attrNameLst>
                                      </p:cBhvr>
                                      <p:tavLst>
                                        <p:tav tm="0">
                                          <p:val>
                                            <p:strVal val="0-#ppt_h/2"/>
                                          </p:val>
                                        </p:tav>
                                        <p:tav tm="100000">
                                          <p:val>
                                            <p:strVal val="#ppt_y"/>
                                          </p:val>
                                        </p:tav>
                                      </p:tavLst>
                                    </p:anim>
                                  </p:childTnLst>
                                </p:cTn>
                              </p:par>
                            </p:childTnLst>
                          </p:cTn>
                        </p:par>
                        <p:par>
                          <p:cTn id="125" fill="hold">
                            <p:stCondLst>
                              <p:cond delay="17500"/>
                            </p:stCondLst>
                            <p:childTnLst>
                              <p:par>
                                <p:cTn id="126" presetID="22" presetClass="entr" presetSubtype="1" fill="hold" grpId="0" nodeType="afterEffect">
                                  <p:stCondLst>
                                    <p:cond delay="0"/>
                                  </p:stCondLst>
                                  <p:childTnLst>
                                    <p:set>
                                      <p:cBhvr>
                                        <p:cTn id="127" dur="1" fill="hold">
                                          <p:stCondLst>
                                            <p:cond delay="0"/>
                                          </p:stCondLst>
                                        </p:cTn>
                                        <p:tgtEl>
                                          <p:spTgt spid="50"/>
                                        </p:tgtEl>
                                        <p:attrNameLst>
                                          <p:attrName>style.visibility</p:attrName>
                                        </p:attrNameLst>
                                      </p:cBhvr>
                                      <p:to>
                                        <p:strVal val="visible"/>
                                      </p:to>
                                    </p:set>
                                    <p:animEffect transition="in" filter="wipe(up)">
                                      <p:cBhvr>
                                        <p:cTn id="128" dur="750"/>
                                        <p:tgtEl>
                                          <p:spTgt spid="50"/>
                                        </p:tgtEl>
                                      </p:cBhvr>
                                    </p:animEffect>
                                  </p:childTnLst>
                                </p:cTn>
                              </p:par>
                              <p:par>
                                <p:cTn id="129" presetID="2" presetClass="entr" presetSubtype="12" fill="hold" grpId="0" nodeType="withEffect">
                                  <p:stCondLst>
                                    <p:cond delay="500"/>
                                  </p:stCondLst>
                                  <p:childTnLst>
                                    <p:set>
                                      <p:cBhvr>
                                        <p:cTn id="130" dur="1" fill="hold">
                                          <p:stCondLst>
                                            <p:cond delay="0"/>
                                          </p:stCondLst>
                                        </p:cTn>
                                        <p:tgtEl>
                                          <p:spTgt spid="53"/>
                                        </p:tgtEl>
                                        <p:attrNameLst>
                                          <p:attrName>style.visibility</p:attrName>
                                        </p:attrNameLst>
                                      </p:cBhvr>
                                      <p:to>
                                        <p:strVal val="visible"/>
                                      </p:to>
                                    </p:set>
                                    <p:anim calcmode="lin" valueType="num">
                                      <p:cBhvr additive="base">
                                        <p:cTn id="131" dur="500" fill="hold"/>
                                        <p:tgtEl>
                                          <p:spTgt spid="53"/>
                                        </p:tgtEl>
                                        <p:attrNameLst>
                                          <p:attrName>ppt_x</p:attrName>
                                        </p:attrNameLst>
                                      </p:cBhvr>
                                      <p:tavLst>
                                        <p:tav tm="0">
                                          <p:val>
                                            <p:strVal val="0-#ppt_w/2"/>
                                          </p:val>
                                        </p:tav>
                                        <p:tav tm="100000">
                                          <p:val>
                                            <p:strVal val="#ppt_x"/>
                                          </p:val>
                                        </p:tav>
                                      </p:tavLst>
                                    </p:anim>
                                    <p:anim calcmode="lin" valueType="num">
                                      <p:cBhvr additive="base">
                                        <p:cTn id="132" dur="500" fill="hold"/>
                                        <p:tgtEl>
                                          <p:spTgt spid="53"/>
                                        </p:tgtEl>
                                        <p:attrNameLst>
                                          <p:attrName>ppt_y</p:attrName>
                                        </p:attrNameLst>
                                      </p:cBhvr>
                                      <p:tavLst>
                                        <p:tav tm="0">
                                          <p:val>
                                            <p:strVal val="1+#ppt_h/2"/>
                                          </p:val>
                                        </p:tav>
                                        <p:tav tm="100000">
                                          <p:val>
                                            <p:strVal val="#ppt_y"/>
                                          </p:val>
                                        </p:tav>
                                      </p:tavLst>
                                    </p:anim>
                                  </p:childTnLst>
                                </p:cTn>
                              </p:par>
                              <p:par>
                                <p:cTn id="133" presetID="2" presetClass="entr" presetSubtype="12" fill="hold" grpId="0" nodeType="withEffect">
                                  <p:stCondLst>
                                    <p:cond delay="500"/>
                                  </p:stCondLst>
                                  <p:childTnLst>
                                    <p:set>
                                      <p:cBhvr>
                                        <p:cTn id="134" dur="1" fill="hold">
                                          <p:stCondLst>
                                            <p:cond delay="0"/>
                                          </p:stCondLst>
                                        </p:cTn>
                                        <p:tgtEl>
                                          <p:spTgt spid="54"/>
                                        </p:tgtEl>
                                        <p:attrNameLst>
                                          <p:attrName>style.visibility</p:attrName>
                                        </p:attrNameLst>
                                      </p:cBhvr>
                                      <p:to>
                                        <p:strVal val="visible"/>
                                      </p:to>
                                    </p:set>
                                    <p:anim calcmode="lin" valueType="num">
                                      <p:cBhvr additive="base">
                                        <p:cTn id="135" dur="500" fill="hold"/>
                                        <p:tgtEl>
                                          <p:spTgt spid="54"/>
                                        </p:tgtEl>
                                        <p:attrNameLst>
                                          <p:attrName>ppt_x</p:attrName>
                                        </p:attrNameLst>
                                      </p:cBhvr>
                                      <p:tavLst>
                                        <p:tav tm="0">
                                          <p:val>
                                            <p:strVal val="0-#ppt_w/2"/>
                                          </p:val>
                                        </p:tav>
                                        <p:tav tm="100000">
                                          <p:val>
                                            <p:strVal val="#ppt_x"/>
                                          </p:val>
                                        </p:tav>
                                      </p:tavLst>
                                    </p:anim>
                                    <p:anim calcmode="lin" valueType="num">
                                      <p:cBhvr additive="base">
                                        <p:cTn id="136" dur="500" fill="hold"/>
                                        <p:tgtEl>
                                          <p:spTgt spid="54"/>
                                        </p:tgtEl>
                                        <p:attrNameLst>
                                          <p:attrName>ppt_y</p:attrName>
                                        </p:attrNameLst>
                                      </p:cBhvr>
                                      <p:tavLst>
                                        <p:tav tm="0">
                                          <p:val>
                                            <p:strVal val="1+#ppt_h/2"/>
                                          </p:val>
                                        </p:tav>
                                        <p:tav tm="100000">
                                          <p:val>
                                            <p:strVal val="#ppt_y"/>
                                          </p:val>
                                        </p:tav>
                                      </p:tavLst>
                                    </p:anim>
                                  </p:childTnLst>
                                </p:cTn>
                              </p:par>
                              <p:par>
                                <p:cTn id="137" presetID="2" presetClass="entr" presetSubtype="12" fill="hold" grpId="0" nodeType="withEffect">
                                  <p:stCondLst>
                                    <p:cond delay="500"/>
                                  </p:stCondLst>
                                  <p:childTnLst>
                                    <p:set>
                                      <p:cBhvr>
                                        <p:cTn id="138" dur="1" fill="hold">
                                          <p:stCondLst>
                                            <p:cond delay="0"/>
                                          </p:stCondLst>
                                        </p:cTn>
                                        <p:tgtEl>
                                          <p:spTgt spid="55"/>
                                        </p:tgtEl>
                                        <p:attrNameLst>
                                          <p:attrName>style.visibility</p:attrName>
                                        </p:attrNameLst>
                                      </p:cBhvr>
                                      <p:to>
                                        <p:strVal val="visible"/>
                                      </p:to>
                                    </p:set>
                                    <p:anim calcmode="lin" valueType="num">
                                      <p:cBhvr additive="base">
                                        <p:cTn id="139" dur="500" fill="hold"/>
                                        <p:tgtEl>
                                          <p:spTgt spid="55"/>
                                        </p:tgtEl>
                                        <p:attrNameLst>
                                          <p:attrName>ppt_x</p:attrName>
                                        </p:attrNameLst>
                                      </p:cBhvr>
                                      <p:tavLst>
                                        <p:tav tm="0">
                                          <p:val>
                                            <p:strVal val="0-#ppt_w/2"/>
                                          </p:val>
                                        </p:tav>
                                        <p:tav tm="100000">
                                          <p:val>
                                            <p:strVal val="#ppt_x"/>
                                          </p:val>
                                        </p:tav>
                                      </p:tavLst>
                                    </p:anim>
                                    <p:anim calcmode="lin" valueType="num">
                                      <p:cBhvr additive="base">
                                        <p:cTn id="140" dur="500" fill="hold"/>
                                        <p:tgtEl>
                                          <p:spTgt spid="55"/>
                                        </p:tgtEl>
                                        <p:attrNameLst>
                                          <p:attrName>ppt_y</p:attrName>
                                        </p:attrNameLst>
                                      </p:cBhvr>
                                      <p:tavLst>
                                        <p:tav tm="0">
                                          <p:val>
                                            <p:strVal val="1+#ppt_h/2"/>
                                          </p:val>
                                        </p:tav>
                                        <p:tav tm="100000">
                                          <p:val>
                                            <p:strVal val="#ppt_y"/>
                                          </p:val>
                                        </p:tav>
                                      </p:tavLst>
                                    </p:anim>
                                  </p:childTnLst>
                                </p:cTn>
                              </p:par>
                              <p:par>
                                <p:cTn id="141" presetID="2" presetClass="entr" presetSubtype="12" fill="hold" grpId="0" nodeType="withEffect">
                                  <p:stCondLst>
                                    <p:cond delay="500"/>
                                  </p:stCondLst>
                                  <p:childTnLst>
                                    <p:set>
                                      <p:cBhvr>
                                        <p:cTn id="142" dur="1" fill="hold">
                                          <p:stCondLst>
                                            <p:cond delay="0"/>
                                          </p:stCondLst>
                                        </p:cTn>
                                        <p:tgtEl>
                                          <p:spTgt spid="56"/>
                                        </p:tgtEl>
                                        <p:attrNameLst>
                                          <p:attrName>style.visibility</p:attrName>
                                        </p:attrNameLst>
                                      </p:cBhvr>
                                      <p:to>
                                        <p:strVal val="visible"/>
                                      </p:to>
                                    </p:set>
                                    <p:anim calcmode="lin" valueType="num">
                                      <p:cBhvr additive="base">
                                        <p:cTn id="143" dur="500" fill="hold"/>
                                        <p:tgtEl>
                                          <p:spTgt spid="56"/>
                                        </p:tgtEl>
                                        <p:attrNameLst>
                                          <p:attrName>ppt_x</p:attrName>
                                        </p:attrNameLst>
                                      </p:cBhvr>
                                      <p:tavLst>
                                        <p:tav tm="0">
                                          <p:val>
                                            <p:strVal val="0-#ppt_w/2"/>
                                          </p:val>
                                        </p:tav>
                                        <p:tav tm="100000">
                                          <p:val>
                                            <p:strVal val="#ppt_x"/>
                                          </p:val>
                                        </p:tav>
                                      </p:tavLst>
                                    </p:anim>
                                    <p:anim calcmode="lin" valueType="num">
                                      <p:cBhvr additive="base">
                                        <p:cTn id="14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7" grpId="0" animBg="1"/>
      <p:bldP spid="11" grpId="0" animBg="1"/>
      <p:bldP spid="12" grpId="0" animBg="1"/>
      <p:bldP spid="12" grpId="1" animBg="1"/>
      <p:bldP spid="23" grpId="0"/>
      <p:bldP spid="29" grpId="0"/>
      <p:bldP spid="30" grpId="0" animBg="1"/>
      <p:bldP spid="31" grpId="0"/>
      <p:bldP spid="32" grpId="0" animBg="1"/>
      <p:bldP spid="33" grpId="0"/>
      <p:bldP spid="40" grpId="0"/>
      <p:bldP spid="41" grpId="0" animBg="1"/>
      <p:bldP spid="42" grpId="0"/>
      <p:bldP spid="46" grpId="0"/>
      <p:bldP spid="47" grpId="0" animBg="1"/>
      <p:bldP spid="48" grpId="0"/>
      <p:bldP spid="52" grpId="0"/>
      <p:bldP spid="53" grpId="0" animBg="1"/>
      <p:bldP spid="54" grpId="0" animBg="1"/>
      <p:bldP spid="55" grpId="0" animBg="1"/>
      <p:bldP spid="5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6A514"/>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301875"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优势劣势分析</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20</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0" name="Group 47"/>
          <p:cNvGrpSpPr>
            <a:grpSpLocks noChangeAspect="1"/>
          </p:cNvGrpSpPr>
          <p:nvPr/>
        </p:nvGrpSpPr>
        <p:grpSpPr bwMode="auto">
          <a:xfrm>
            <a:off x="4910014" y="1785943"/>
            <a:ext cx="2316162" cy="2316162"/>
            <a:chOff x="1968848" y="2546470"/>
            <a:chExt cx="2846056" cy="2846056"/>
          </a:xfrm>
        </p:grpSpPr>
        <p:sp>
          <p:nvSpPr>
            <p:cNvPr id="11" name="Freeform 48"/>
            <p:cNvSpPr/>
            <p:nvPr/>
          </p:nvSpPr>
          <p:spPr>
            <a:xfrm>
              <a:off x="1968848"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rgbClr val="00A2A4"/>
            </a:solidFill>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tx1">
                    <a:lumMod val="50000"/>
                    <a:lumOff val="50000"/>
                  </a:schemeClr>
                </a:solidFill>
              </a:endParaRPr>
            </a:p>
          </p:txBody>
        </p:sp>
        <p:sp>
          <p:nvSpPr>
            <p:cNvPr id="12" name="Freeform 49"/>
            <p:cNvSpPr/>
            <p:nvPr/>
          </p:nvSpPr>
          <p:spPr>
            <a:xfrm>
              <a:off x="3424063"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rgbClr val="43BAB3"/>
            </a:solidFill>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tx1">
                    <a:lumMod val="50000"/>
                    <a:lumOff val="50000"/>
                  </a:schemeClr>
                </a:solidFill>
              </a:endParaRPr>
            </a:p>
          </p:txBody>
        </p:sp>
        <p:sp>
          <p:nvSpPr>
            <p:cNvPr id="13" name="Freeform 50"/>
            <p:cNvSpPr/>
            <p:nvPr/>
          </p:nvSpPr>
          <p:spPr>
            <a:xfrm>
              <a:off x="3424063" y="4001684"/>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rgbClr val="F6A514"/>
            </a:solidFill>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lIns="274146" tIns="274147" rIns="274147" bIns="274146" spcCol="1270" anchor="ctr"/>
            <a:lstStyle/>
            <a:p>
              <a:pPr algn="ctr" defTabSz="1289050" eaLnBrk="1" fontAlgn="auto" hangingPunct="1">
                <a:lnSpc>
                  <a:spcPct val="90000"/>
                </a:lnSpc>
                <a:spcAft>
                  <a:spcPct val="35000"/>
                </a:spcAft>
                <a:defRPr/>
              </a:pPr>
              <a:endParaRPr lang="id-ID" sz="2900">
                <a:solidFill>
                  <a:schemeClr val="tx1">
                    <a:lumMod val="50000"/>
                    <a:lumOff val="50000"/>
                  </a:schemeClr>
                </a:solidFill>
              </a:endParaRPr>
            </a:p>
          </p:txBody>
        </p:sp>
        <p:sp>
          <p:nvSpPr>
            <p:cNvPr id="14" name="Freeform 51"/>
            <p:cNvSpPr/>
            <p:nvPr/>
          </p:nvSpPr>
          <p:spPr>
            <a:xfrm rot="21600000">
              <a:off x="1968848" y="4001685"/>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rgbClr val="FB7D6E"/>
            </a:solidFill>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tx1">
                    <a:lumMod val="50000"/>
                    <a:lumOff val="50000"/>
                  </a:schemeClr>
                </a:solidFill>
              </a:endParaRPr>
            </a:p>
          </p:txBody>
        </p:sp>
      </p:grpSp>
      <p:sp>
        <p:nvSpPr>
          <p:cNvPr id="15" name="Content Placeholder 2"/>
          <p:cNvSpPr txBox="1">
            <a:spLocks/>
          </p:cNvSpPr>
          <p:nvPr/>
        </p:nvSpPr>
        <p:spPr>
          <a:xfrm>
            <a:off x="1273051" y="1771655"/>
            <a:ext cx="2820988" cy="1262063"/>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lgn="r">
              <a:spcBef>
                <a:spcPct val="20000"/>
              </a:spcBef>
              <a:spcAft>
                <a:spcPts val="600"/>
              </a:spcAft>
              <a:buClr>
                <a:srgbClr val="1F608B"/>
              </a:buClr>
              <a:buSzPct val="145000"/>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优势分析</a:t>
            </a:r>
            <a:endParaRPr lang="id-ID" altLang="zh-CN" sz="2000" b="1"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这里可以添加主要内容这里可以添加主要内容这里可以添加主要</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Oval 53"/>
          <p:cNvSpPr>
            <a:spLocks noChangeAspect="1"/>
          </p:cNvSpPr>
          <p:nvPr/>
        </p:nvSpPr>
        <p:spPr>
          <a:xfrm>
            <a:off x="4232151" y="1849443"/>
            <a:ext cx="209550" cy="209550"/>
          </a:xfrm>
          <a:prstGeom prst="ellipse">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endParaRPr>
          </a:p>
        </p:txBody>
      </p:sp>
      <p:sp>
        <p:nvSpPr>
          <p:cNvPr id="17" name="Content Placeholder 2"/>
          <p:cNvSpPr txBox="1">
            <a:spLocks/>
          </p:cNvSpPr>
          <p:nvPr/>
        </p:nvSpPr>
        <p:spPr>
          <a:xfrm>
            <a:off x="1273051" y="3005143"/>
            <a:ext cx="2820988" cy="1262062"/>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lgn="r">
              <a:spcBef>
                <a:spcPct val="20000"/>
              </a:spcBef>
              <a:spcAft>
                <a:spcPts val="600"/>
              </a:spcAft>
              <a:buClr>
                <a:srgbClr val="1F608B"/>
              </a:buClr>
              <a:buSzPct val="145000"/>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机遇挑战</a:t>
            </a:r>
            <a:endParaRPr lang="id-ID" altLang="zh-CN" sz="2000" b="1"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这里可以添加主要内容这里可以添加主要内容这里可以添加主要</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Oval 55"/>
          <p:cNvSpPr>
            <a:spLocks noChangeAspect="1"/>
          </p:cNvSpPr>
          <p:nvPr/>
        </p:nvSpPr>
        <p:spPr>
          <a:xfrm>
            <a:off x="4232151" y="3052768"/>
            <a:ext cx="209550" cy="209550"/>
          </a:xfrm>
          <a:prstGeom prst="ellipse">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endParaRPr>
          </a:p>
        </p:txBody>
      </p:sp>
      <p:sp>
        <p:nvSpPr>
          <p:cNvPr id="19" name="Content Placeholder 2"/>
          <p:cNvSpPr txBox="1">
            <a:spLocks/>
          </p:cNvSpPr>
          <p:nvPr/>
        </p:nvSpPr>
        <p:spPr>
          <a:xfrm>
            <a:off x="7948489" y="1771655"/>
            <a:ext cx="2820987" cy="1262063"/>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eaLnBrk="1" hangingPunct="1">
              <a:spcBef>
                <a:spcPct val="20000"/>
              </a:spcBef>
              <a:spcAft>
                <a:spcPts val="600"/>
              </a:spcAft>
              <a:buClr>
                <a:srgbClr val="1F608B"/>
              </a:buClr>
              <a:buSzPct val="145000"/>
              <a:buFont typeface="Arial" pitchFamily="34" charset="0"/>
              <a:buNone/>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劣势分析</a:t>
            </a:r>
            <a:endParaRPr lang="id-ID" altLang="zh-CN" sz="2000" b="1"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这里可以添加主要内容这里可以添加主要内容这里可以添加主要</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Oval 57"/>
          <p:cNvSpPr>
            <a:spLocks noChangeAspect="1"/>
          </p:cNvSpPr>
          <p:nvPr/>
        </p:nvSpPr>
        <p:spPr>
          <a:xfrm>
            <a:off x="7699251" y="1849443"/>
            <a:ext cx="209550" cy="209550"/>
          </a:xfrm>
          <a:prstGeom prst="ellipse">
            <a:avLst/>
          </a:pr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endParaRPr>
          </a:p>
        </p:txBody>
      </p:sp>
      <p:sp>
        <p:nvSpPr>
          <p:cNvPr id="21" name="Content Placeholder 2"/>
          <p:cNvSpPr txBox="1">
            <a:spLocks/>
          </p:cNvSpPr>
          <p:nvPr/>
        </p:nvSpPr>
        <p:spPr>
          <a:xfrm>
            <a:off x="7948489" y="3005143"/>
            <a:ext cx="2820987" cy="1262062"/>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spcBef>
                <a:spcPct val="20000"/>
              </a:spcBef>
              <a:spcAft>
                <a:spcPts val="600"/>
              </a:spcAft>
              <a:buClr>
                <a:srgbClr val="1F608B"/>
              </a:buClr>
              <a:buSzPct val="145000"/>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风险不足</a:t>
            </a:r>
            <a:endParaRPr lang="id-ID" altLang="zh-CN" sz="2000" b="1"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2" name="Oval 59"/>
          <p:cNvSpPr>
            <a:spLocks noChangeAspect="1"/>
          </p:cNvSpPr>
          <p:nvPr/>
        </p:nvSpPr>
        <p:spPr>
          <a:xfrm>
            <a:off x="7699251" y="3052768"/>
            <a:ext cx="209550" cy="209550"/>
          </a:xfrm>
          <a:prstGeom prst="ellipse">
            <a:avLst/>
          </a:pr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endParaRPr>
          </a:p>
        </p:txBody>
      </p:sp>
      <p:grpSp>
        <p:nvGrpSpPr>
          <p:cNvPr id="23" name="Group 60"/>
          <p:cNvGrpSpPr>
            <a:grpSpLocks/>
          </p:cNvGrpSpPr>
          <p:nvPr/>
        </p:nvGrpSpPr>
        <p:grpSpPr bwMode="auto">
          <a:xfrm>
            <a:off x="5371976" y="2224093"/>
            <a:ext cx="1504950" cy="1519237"/>
            <a:chOff x="1811980" y="2710655"/>
            <a:chExt cx="1505491" cy="1520172"/>
          </a:xfrm>
        </p:grpSpPr>
        <p:grpSp>
          <p:nvGrpSpPr>
            <p:cNvPr id="24" name="Group 61"/>
            <p:cNvGrpSpPr>
              <a:grpSpLocks noChangeAspect="1"/>
            </p:cNvGrpSpPr>
            <p:nvPr/>
          </p:nvGrpSpPr>
          <p:grpSpPr bwMode="auto">
            <a:xfrm>
              <a:off x="1811980" y="2710655"/>
              <a:ext cx="1505491" cy="1520172"/>
              <a:chOff x="2262147" y="2702382"/>
              <a:chExt cx="1677861" cy="1694199"/>
            </a:xfrm>
          </p:grpSpPr>
          <p:grpSp>
            <p:nvGrpSpPr>
              <p:cNvPr id="26" name="Group 63"/>
              <p:cNvGrpSpPr/>
              <p:nvPr/>
            </p:nvGrpSpPr>
            <p:grpSpPr>
              <a:xfrm>
                <a:off x="2269086" y="2717423"/>
                <a:ext cx="389342" cy="339426"/>
                <a:chOff x="7540014" y="4306907"/>
                <a:chExt cx="389342" cy="339426"/>
              </a:xfrm>
              <a:solidFill>
                <a:schemeClr val="bg1"/>
              </a:solidFill>
            </p:grpSpPr>
            <p:sp>
              <p:nvSpPr>
                <p:cNvPr id="37"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38"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39"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40"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41"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42"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43"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44"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45"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46"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47"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grpSp>
          <p:grpSp>
            <p:nvGrpSpPr>
              <p:cNvPr id="27" name="Group 64"/>
              <p:cNvGrpSpPr/>
              <p:nvPr/>
            </p:nvGrpSpPr>
            <p:grpSpPr>
              <a:xfrm>
                <a:off x="3560649" y="2702382"/>
                <a:ext cx="379359" cy="386846"/>
                <a:chOff x="7160655" y="2178006"/>
                <a:chExt cx="379359" cy="386846"/>
              </a:xfrm>
              <a:solidFill>
                <a:schemeClr val="bg1"/>
              </a:solidFill>
            </p:grpSpPr>
            <p:sp>
              <p:nvSpPr>
                <p:cNvPr id="34"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35"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36"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grpSp>
          <p:grpSp>
            <p:nvGrpSpPr>
              <p:cNvPr id="28" name="Group 65"/>
              <p:cNvGrpSpPr>
                <a:grpSpLocks noChangeAspect="1"/>
              </p:cNvGrpSpPr>
              <p:nvPr/>
            </p:nvGrpSpPr>
            <p:grpSpPr>
              <a:xfrm>
                <a:off x="2262147" y="4047702"/>
                <a:ext cx="396281" cy="348879"/>
                <a:chOff x="6040049" y="4182118"/>
                <a:chExt cx="521619" cy="459224"/>
              </a:xfrm>
              <a:solidFill>
                <a:schemeClr val="bg1"/>
              </a:solidFill>
            </p:grpSpPr>
            <p:sp>
              <p:nvSpPr>
                <p:cNvPr id="2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3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3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3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sp>
              <p:nvSpPr>
                <p:cNvPr id="3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tx1">
                        <a:lumMod val="50000"/>
                        <a:lumOff val="50000"/>
                      </a:schemeClr>
                    </a:solidFill>
                    <a:latin typeface="+mn-lt"/>
                  </a:endParaRPr>
                </a:p>
              </p:txBody>
            </p:sp>
          </p:grpSp>
        </p:grpSp>
        <p:sp>
          <p:nvSpPr>
            <p:cNvPr id="25" name="Freeform 21"/>
            <p:cNvSpPr>
              <a:spLocks noChangeAspect="1" noEditPoints="1"/>
            </p:cNvSpPr>
            <p:nvPr/>
          </p:nvSpPr>
          <p:spPr bwMode="auto">
            <a:xfrm>
              <a:off x="2929982" y="3871816"/>
              <a:ext cx="339847" cy="3033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a:lstStyle/>
            <a:p>
              <a:pPr eaLnBrk="1" fontAlgn="auto" hangingPunct="1">
                <a:spcBef>
                  <a:spcPts val="0"/>
                </a:spcBef>
                <a:spcAft>
                  <a:spcPts val="0"/>
                </a:spcAft>
                <a:defRPr/>
              </a:pPr>
              <a:endParaRPr lang="en-US" dirty="0">
                <a:solidFill>
                  <a:schemeClr val="tx1">
                    <a:lumMod val="50000"/>
                    <a:lumOff val="50000"/>
                  </a:schemeClr>
                </a:solidFill>
                <a:latin typeface="+mn-lt"/>
              </a:endParaRPr>
            </a:p>
          </p:txBody>
        </p:sp>
      </p:grpSp>
      <p:sp>
        <p:nvSpPr>
          <p:cNvPr id="48" name="TextBox 47"/>
          <p:cNvSpPr txBox="1"/>
          <p:nvPr/>
        </p:nvSpPr>
        <p:spPr>
          <a:xfrm>
            <a:off x="1993131" y="5086925"/>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9" name="TextBox 48"/>
          <p:cNvSpPr txBox="1"/>
          <p:nvPr/>
        </p:nvSpPr>
        <p:spPr>
          <a:xfrm>
            <a:off x="5082360" y="4651975"/>
            <a:ext cx="2059343" cy="307777"/>
          </a:xfrm>
          <a:prstGeom prst="rect">
            <a:avLst/>
          </a:prstGeom>
          <a:noFill/>
        </p:spPr>
        <p:txBody>
          <a:bodyPr wrap="square" lIns="0" tIns="0" rIns="0" bIns="0" rtlCol="0">
            <a:spAutoFit/>
          </a:bodyPr>
          <a:lstStyle/>
          <a:p>
            <a:r>
              <a:rPr lang="zh-CN" altLang="en-US" sz="2000" b="1" dirty="0" smtClean="0">
                <a:solidFill>
                  <a:schemeClr val="tx1">
                    <a:lumMod val="50000"/>
                    <a:lumOff val="50000"/>
                  </a:schemeClr>
                </a:solidFill>
                <a:latin typeface="Impact MT Std" pitchFamily="34" charset="0"/>
                <a:ea typeface="微软雅黑" pitchFamily="34" charset="-122"/>
              </a:rPr>
              <a:t>点击输入标题文本</a:t>
            </a:r>
            <a:endParaRPr lang="zh-CN" altLang="en-US" sz="2000" b="1" dirty="0">
              <a:solidFill>
                <a:schemeClr val="tx1">
                  <a:lumMod val="50000"/>
                  <a:lumOff val="50000"/>
                </a:schemeClr>
              </a:solidFill>
              <a:latin typeface="Impact MT Std" pitchFamily="34" charset="0"/>
              <a:ea typeface="微软雅黑" pitchFamily="34" charset="-122"/>
            </a:endParaRPr>
          </a:p>
        </p:txBody>
      </p:sp>
    </p:spTree>
    <p:extLst>
      <p:ext uri="{BB962C8B-B14F-4D97-AF65-F5344CB8AC3E}">
        <p14:creationId xmlns:p14="http://schemas.microsoft.com/office/powerpoint/2010/main" val="336648304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53" presetClass="entr" presetSubtype="16"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nodeType="withEffect">
                                  <p:stCondLst>
                                    <p:cond delay="100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22" presetClass="entr" presetSubtype="8" fill="hold" grpId="0" nodeType="withEffect">
                                  <p:stCondLst>
                                    <p:cond delay="325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750"/>
                                        <p:tgtEl>
                                          <p:spTgt spid="15"/>
                                        </p:tgtEl>
                                      </p:cBhvr>
                                    </p:animEffect>
                                  </p:childTnLst>
                                </p:cTn>
                              </p:par>
                              <p:par>
                                <p:cTn id="30" presetID="2" presetClass="entr" presetSubtype="8" fill="hold" grpId="0" nodeType="withEffect">
                                  <p:stCondLst>
                                    <p:cond delay="275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par>
                                <p:cTn id="34" presetID="22" presetClass="entr" presetSubtype="8" fill="hold" grpId="0" nodeType="withEffect">
                                  <p:stCondLst>
                                    <p:cond delay="325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750"/>
                                        <p:tgtEl>
                                          <p:spTgt spid="17"/>
                                        </p:tgtEl>
                                      </p:cBhvr>
                                    </p:animEffect>
                                  </p:childTnLst>
                                </p:cTn>
                              </p:par>
                              <p:par>
                                <p:cTn id="37" presetID="2" presetClass="entr" presetSubtype="8" fill="hold" grpId="0" nodeType="withEffect">
                                  <p:stCondLst>
                                    <p:cond delay="275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0-#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par>
                                <p:cTn id="41" presetID="22" presetClass="entr" presetSubtype="8" fill="hold" grpId="0" nodeType="withEffect">
                                  <p:stCondLst>
                                    <p:cond delay="325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750"/>
                                        <p:tgtEl>
                                          <p:spTgt spid="19"/>
                                        </p:tgtEl>
                                      </p:cBhvr>
                                    </p:animEffect>
                                  </p:childTnLst>
                                </p:cTn>
                              </p:par>
                              <p:par>
                                <p:cTn id="44" presetID="2" presetClass="entr" presetSubtype="8" fill="hold" grpId="0" nodeType="withEffect">
                                  <p:stCondLst>
                                    <p:cond delay="275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0-#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par>
                                <p:cTn id="48" presetID="22" presetClass="entr" presetSubtype="8" fill="hold" grpId="0" nodeType="withEffect">
                                  <p:stCondLst>
                                    <p:cond delay="3250"/>
                                  </p:stCondLst>
                                  <p:childTnLst>
                                    <p:set>
                                      <p:cBhvr>
                                        <p:cTn id="49" dur="1" fill="hold">
                                          <p:stCondLst>
                                            <p:cond delay="0"/>
                                          </p:stCondLst>
                                        </p:cTn>
                                        <p:tgtEl>
                                          <p:spTgt spid="21"/>
                                        </p:tgtEl>
                                        <p:attrNameLst>
                                          <p:attrName>style.visibility</p:attrName>
                                        </p:attrNameLst>
                                      </p:cBhvr>
                                      <p:to>
                                        <p:strVal val="visible"/>
                                      </p:to>
                                    </p:set>
                                    <p:animEffect transition="in" filter="wipe(left)">
                                      <p:cBhvr>
                                        <p:cTn id="50" dur="750"/>
                                        <p:tgtEl>
                                          <p:spTgt spid="21"/>
                                        </p:tgtEl>
                                      </p:cBhvr>
                                    </p:animEffect>
                                  </p:childTnLst>
                                </p:cTn>
                              </p:par>
                              <p:par>
                                <p:cTn id="51" presetID="2" presetClass="entr" presetSubtype="8" fill="hold" grpId="0" nodeType="withEffect">
                                  <p:stCondLst>
                                    <p:cond delay="275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0-#ppt_w/2"/>
                                          </p:val>
                                        </p:tav>
                                        <p:tav tm="100000">
                                          <p:val>
                                            <p:strVal val="#ppt_x"/>
                                          </p:val>
                                        </p:tav>
                                      </p:tavLst>
                                    </p:anim>
                                    <p:anim calcmode="lin" valueType="num">
                                      <p:cBhvr additive="base">
                                        <p:cTn id="54" dur="500" fill="hold"/>
                                        <p:tgtEl>
                                          <p:spTgt spid="22"/>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2"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 calcmode="lin" valueType="num">
                                      <p:cBhvr additive="base">
                                        <p:cTn id="58" dur="300" fill="hold"/>
                                        <p:tgtEl>
                                          <p:spTgt spid="49"/>
                                        </p:tgtEl>
                                        <p:attrNameLst>
                                          <p:attrName>ppt_x</p:attrName>
                                        </p:attrNameLst>
                                      </p:cBhvr>
                                      <p:tavLst>
                                        <p:tav tm="0">
                                          <p:val>
                                            <p:strVal val="1+#ppt_w/2"/>
                                          </p:val>
                                        </p:tav>
                                        <p:tav tm="100000">
                                          <p:val>
                                            <p:strVal val="#ppt_x"/>
                                          </p:val>
                                        </p:tav>
                                      </p:tavLst>
                                    </p:anim>
                                    <p:anim calcmode="lin" valueType="num">
                                      <p:cBhvr additive="base">
                                        <p:cTn id="59" dur="300" fill="hold"/>
                                        <p:tgtEl>
                                          <p:spTgt spid="49"/>
                                        </p:tgtEl>
                                        <p:attrNameLst>
                                          <p:attrName>ppt_y</p:attrName>
                                        </p:attrNameLst>
                                      </p:cBhvr>
                                      <p:tavLst>
                                        <p:tav tm="0">
                                          <p:val>
                                            <p:strVal val="#ppt_y"/>
                                          </p:val>
                                        </p:tav>
                                        <p:tav tm="100000">
                                          <p:val>
                                            <p:strVal val="#ppt_y"/>
                                          </p:val>
                                        </p:tav>
                                      </p:tavLst>
                                    </p:anim>
                                  </p:childTnLst>
                                </p:cTn>
                              </p:par>
                            </p:childTnLst>
                          </p:cTn>
                        </p:par>
                        <p:par>
                          <p:cTn id="60" fill="hold">
                            <p:stCondLst>
                              <p:cond delay="4800"/>
                            </p:stCondLst>
                            <p:childTnLst>
                              <p:par>
                                <p:cTn id="61" presetID="2" presetClass="entr" presetSubtype="2"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 calcmode="lin" valueType="num">
                                      <p:cBhvr additive="base">
                                        <p:cTn id="63" dur="300" fill="hold"/>
                                        <p:tgtEl>
                                          <p:spTgt spid="48"/>
                                        </p:tgtEl>
                                        <p:attrNameLst>
                                          <p:attrName>ppt_x</p:attrName>
                                        </p:attrNameLst>
                                      </p:cBhvr>
                                      <p:tavLst>
                                        <p:tav tm="0">
                                          <p:val>
                                            <p:strVal val="1+#ppt_w/2"/>
                                          </p:val>
                                        </p:tav>
                                        <p:tav tm="100000">
                                          <p:val>
                                            <p:strVal val="#ppt_x"/>
                                          </p:val>
                                        </p:tav>
                                      </p:tavLst>
                                    </p:anim>
                                    <p:anim calcmode="lin" valueType="num">
                                      <p:cBhvr additive="base">
                                        <p:cTn id="64" dur="3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animBg="1"/>
      <p:bldP spid="17" grpId="0"/>
      <p:bldP spid="18" grpId="0" animBg="1"/>
      <p:bldP spid="19" grpId="0"/>
      <p:bldP spid="20" grpId="0" animBg="1"/>
      <p:bldP spid="21" grpId="0"/>
      <p:bldP spid="22" grpId="0" animBg="1"/>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六边形 3"/>
          <p:cNvSpPr/>
          <p:nvPr/>
        </p:nvSpPr>
        <p:spPr>
          <a:xfrm>
            <a:off x="2494806" y="1844824"/>
            <a:ext cx="7128792" cy="3096344"/>
          </a:xfrm>
          <a:prstGeom prst="hexagon">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770234" y="2042264"/>
            <a:ext cx="4698723" cy="1446550"/>
          </a:xfrm>
          <a:prstGeom prst="rect">
            <a:avLst/>
          </a:prstGeom>
          <a:noFill/>
        </p:spPr>
        <p:txBody>
          <a:bodyPr wrap="none" rtlCol="0">
            <a:spAutoFit/>
          </a:bodyPr>
          <a:lstStyle/>
          <a:p>
            <a:pPr algn="ctr"/>
            <a:r>
              <a:rPr lang="zh-CN" altLang="en-US" sz="8800" dirty="0" smtClean="0">
                <a:solidFill>
                  <a:srgbClr val="FB7D6E"/>
                </a:solidFill>
                <a:latin typeface="AvantGarde Md BT" pitchFamily="34" charset="0"/>
                <a:ea typeface="微软雅黑" pitchFamily="34" charset="-122"/>
              </a:rPr>
              <a:t>执行计划</a:t>
            </a:r>
            <a:endParaRPr lang="en-US" altLang="zh-CN" sz="8800" dirty="0" smtClean="0">
              <a:solidFill>
                <a:srgbClr val="FB7D6E"/>
              </a:solidFill>
              <a:latin typeface="AvantGarde Md BT" pitchFamily="34" charset="0"/>
              <a:ea typeface="微软雅黑" pitchFamily="34" charset="-122"/>
            </a:endParaRPr>
          </a:p>
        </p:txBody>
      </p:sp>
      <p:sp>
        <p:nvSpPr>
          <p:cNvPr id="7" name="TextBox 6"/>
          <p:cNvSpPr txBox="1"/>
          <p:nvPr/>
        </p:nvSpPr>
        <p:spPr>
          <a:xfrm>
            <a:off x="3718944" y="3914472"/>
            <a:ext cx="4674640" cy="738664"/>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a:ea typeface="微软雅黑"/>
                <a:sym typeface="Gill Sans" charset="0"/>
              </a:rPr>
              <a:t>   此处</a:t>
            </a:r>
            <a:r>
              <a:rPr lang="zh-CN" altLang="en-US" sz="1400" dirty="0">
                <a:solidFill>
                  <a:schemeClr val="tx1">
                    <a:lumMod val="50000"/>
                    <a:lumOff val="50000"/>
                  </a:schemeClr>
                </a:solidFill>
                <a:latin typeface="微软雅黑"/>
                <a:ea typeface="微软雅黑"/>
                <a:sym typeface="Gill Sans" charset="0"/>
              </a:rPr>
              <a:t>添加详细文本描述，建议与标题相关并符合整体</a:t>
            </a:r>
            <a:r>
              <a:rPr lang="zh-CN" altLang="en-US" sz="1400" dirty="0" smtClean="0">
                <a:solidFill>
                  <a:schemeClr val="tx1">
                    <a:lumMod val="50000"/>
                    <a:lumOff val="50000"/>
                  </a:schemeClr>
                </a:solidFill>
                <a:latin typeface="微软雅黑"/>
                <a:ea typeface="微软雅黑"/>
                <a:sym typeface="Gill Sans" charset="0"/>
              </a:rPr>
              <a:t>语言</a:t>
            </a:r>
            <a:r>
              <a:rPr lang="zh-CN" altLang="en-US" sz="1400" dirty="0">
                <a:solidFill>
                  <a:schemeClr val="tx1">
                    <a:lumMod val="50000"/>
                    <a:lumOff val="50000"/>
                  </a:schemeClr>
                </a:solidFill>
                <a:latin typeface="微软雅黑"/>
                <a:ea typeface="微软雅黑"/>
                <a:sym typeface="Gill Sans" charset="0"/>
              </a:rPr>
              <a:t>风</a:t>
            </a:r>
            <a:r>
              <a:rPr lang="zh-CN" altLang="en-US" sz="1400" dirty="0" smtClean="0">
                <a:solidFill>
                  <a:schemeClr val="tx1">
                    <a:lumMod val="50000"/>
                    <a:lumOff val="50000"/>
                  </a:schemeClr>
                </a:solidFill>
                <a:latin typeface="微软雅黑"/>
                <a:ea typeface="微软雅黑"/>
                <a:sym typeface="Gill Sans" charset="0"/>
              </a:rPr>
              <a:t>格</a:t>
            </a:r>
            <a:r>
              <a:rPr lang="zh-CN" altLang="en-US" sz="1400" dirty="0">
                <a:solidFill>
                  <a:schemeClr val="tx1">
                    <a:lumMod val="50000"/>
                    <a:lumOff val="50000"/>
                  </a:schemeClr>
                </a:solidFill>
                <a:latin typeface="微软雅黑"/>
                <a:ea typeface="微软雅黑"/>
                <a:sym typeface="Gill Sans" charset="0"/>
              </a:rPr>
              <a:t>，语言描述尽量简洁生动。尽量将每页幻灯片的字数控制在  </a:t>
            </a:r>
            <a:r>
              <a:rPr lang="en-US" altLang="zh-CN" sz="1400" dirty="0">
                <a:solidFill>
                  <a:schemeClr val="tx1">
                    <a:lumMod val="50000"/>
                    <a:lumOff val="50000"/>
                  </a:schemeClr>
                </a:solidFill>
                <a:latin typeface="微软雅黑"/>
                <a:ea typeface="微软雅黑"/>
                <a:sym typeface="Gill Sans" charset="0"/>
              </a:rPr>
              <a:t>200</a:t>
            </a:r>
            <a:r>
              <a:rPr lang="zh-CN" altLang="en-US" sz="1400" dirty="0">
                <a:solidFill>
                  <a:schemeClr val="tx1">
                    <a:lumMod val="50000"/>
                    <a:lumOff val="50000"/>
                  </a:schemeClr>
                </a:solidFill>
                <a:latin typeface="微软雅黑"/>
                <a:ea typeface="微软雅黑"/>
                <a:sym typeface="Gill Sans" charset="0"/>
              </a:rPr>
              <a:t>字</a:t>
            </a:r>
            <a:r>
              <a:rPr lang="zh-CN" altLang="en-US" sz="1400" dirty="0" smtClean="0">
                <a:solidFill>
                  <a:schemeClr val="tx1">
                    <a:lumMod val="50000"/>
                    <a:lumOff val="50000"/>
                  </a:schemeClr>
                </a:solidFill>
                <a:latin typeface="微软雅黑"/>
                <a:ea typeface="微软雅黑"/>
                <a:sym typeface="Gill Sans" charset="0"/>
              </a:rPr>
              <a:t>以内。</a:t>
            </a:r>
            <a:endParaRPr lang="zh-CN" altLang="en-US" sz="1400" dirty="0">
              <a:solidFill>
                <a:schemeClr val="bg1">
                  <a:lumMod val="65000"/>
                </a:schemeClr>
              </a:solidFill>
              <a:latin typeface="微软雅黑" pitchFamily="34" charset="-122"/>
              <a:ea typeface="微软雅黑" pitchFamily="34" charset="-122"/>
            </a:endParaRPr>
          </a:p>
        </p:txBody>
      </p:sp>
      <p:sp>
        <p:nvSpPr>
          <p:cNvPr id="8" name="矩形 7"/>
          <p:cNvSpPr/>
          <p:nvPr/>
        </p:nvSpPr>
        <p:spPr>
          <a:xfrm>
            <a:off x="3822355" y="3458433"/>
            <a:ext cx="4571229" cy="336540"/>
          </a:xfrm>
          <a:prstGeom prst="rect">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defRPr/>
            </a:pPr>
            <a:r>
              <a:rPr lang="zh-CN" altLang="en-US" sz="1600" dirty="0" smtClean="0">
                <a:solidFill>
                  <a:schemeClr val="bg1"/>
                </a:solidFill>
                <a:latin typeface="微软雅黑" panose="020B0503020204020204" pitchFamily="34" charset="-122"/>
                <a:ea typeface="微软雅黑" panose="020B0503020204020204" pitchFamily="34" charset="-122"/>
              </a:rPr>
              <a:t>如何执行制度好的职业计划</a:t>
            </a:r>
            <a:endParaRPr lang="zh-CN" altLang="zh-CN" sz="1600" kern="1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矩形 3"/>
          <p:cNvSpPr/>
          <p:nvPr/>
        </p:nvSpPr>
        <p:spPr>
          <a:xfrm rot="2700000">
            <a:off x="237897" y="-1334293"/>
            <a:ext cx="1152128" cy="531349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0" y="4020339"/>
                </a:lnTo>
                <a:lnTo>
                  <a:pt x="0" y="0"/>
                </a:ln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3"/>
          <p:cNvSpPr/>
          <p:nvPr/>
        </p:nvSpPr>
        <p:spPr>
          <a:xfrm rot="2700000">
            <a:off x="2764402" y="-542098"/>
            <a:ext cx="227310" cy="209665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3"/>
          <p:cNvSpPr/>
          <p:nvPr/>
        </p:nvSpPr>
        <p:spPr>
          <a:xfrm rot="13545224" flipH="1">
            <a:off x="11807967" y="4863243"/>
            <a:ext cx="459330" cy="339268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
          <p:cNvSpPr/>
          <p:nvPr/>
        </p:nvSpPr>
        <p:spPr>
          <a:xfrm rot="13545224" flipH="1">
            <a:off x="11139918" y="3699473"/>
            <a:ext cx="574416" cy="424272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3"/>
          <p:cNvSpPr/>
          <p:nvPr/>
        </p:nvSpPr>
        <p:spPr>
          <a:xfrm rot="13545224" flipH="1">
            <a:off x="10781236" y="6028508"/>
            <a:ext cx="275040" cy="2031488"/>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1383469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30000"/>
                                  </p:iterate>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par>
                                <p:cTn id="12" presetID="12" presetClass="entr" presetSubtype="8"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childTnLst>
                          </p:cTn>
                        </p:par>
                        <p:par>
                          <p:cTn id="16" fill="hold">
                            <p:stCondLst>
                              <p:cond delay="14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
                                        <p:tgtEl>
                                          <p:spTgt spid="7"/>
                                        </p:tgtEl>
                                      </p:cBhvr>
                                    </p:animEffect>
                                  </p:childTnLst>
                                </p:cTn>
                              </p:par>
                              <p:par>
                                <p:cTn id="20" presetID="2" presetClass="entr" presetSubtype="3"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par>
                                <p:cTn id="24" presetID="2" presetClass="entr" presetSubtype="3" fill="hold" grpId="0" nodeType="withEffect">
                                  <p:stCondLst>
                                    <p:cond delay="5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5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0-#ppt_w/2"/>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50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0-#ppt_w/2"/>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animBg="1"/>
      <p:bldP spid="10" grpId="0" animBg="1"/>
      <p:bldP spid="11" grpId="0" animBg="1"/>
      <p:bldP spid="12"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计划因素</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22</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Rectangle 11"/>
          <p:cNvSpPr>
            <a:spLocks noChangeArrowheads="1"/>
          </p:cNvSpPr>
          <p:nvPr/>
        </p:nvSpPr>
        <p:spPr bwMode="auto">
          <a:xfrm>
            <a:off x="0" y="2913443"/>
            <a:ext cx="3878915" cy="192269"/>
          </a:xfrm>
          <a:prstGeom prst="rect">
            <a:avLst/>
          </a:prstGeom>
          <a:solidFill>
            <a:srgbClr val="00A2A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12"/>
          <p:cNvSpPr>
            <a:spLocks noChangeArrowheads="1"/>
          </p:cNvSpPr>
          <p:nvPr/>
        </p:nvSpPr>
        <p:spPr bwMode="auto">
          <a:xfrm>
            <a:off x="0" y="3241502"/>
            <a:ext cx="6185721" cy="192269"/>
          </a:xfrm>
          <a:prstGeom prst="rect">
            <a:avLst/>
          </a:prstGeom>
          <a:solidFill>
            <a:srgbClr val="43BA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13"/>
          <p:cNvSpPr>
            <a:spLocks noChangeArrowheads="1"/>
          </p:cNvSpPr>
          <p:nvPr/>
        </p:nvSpPr>
        <p:spPr bwMode="auto">
          <a:xfrm>
            <a:off x="1" y="3586384"/>
            <a:ext cx="8883596" cy="192270"/>
          </a:xfrm>
          <a:prstGeom prst="rect">
            <a:avLst/>
          </a:prstGeom>
          <a:solidFill>
            <a:srgbClr val="F6A51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14"/>
          <p:cNvSpPr>
            <a:spLocks noChangeArrowheads="1"/>
          </p:cNvSpPr>
          <p:nvPr/>
        </p:nvSpPr>
        <p:spPr bwMode="auto">
          <a:xfrm>
            <a:off x="1" y="3910838"/>
            <a:ext cx="6807410" cy="192269"/>
          </a:xfrm>
          <a:prstGeom prst="rect">
            <a:avLst/>
          </a:prstGeom>
          <a:solidFill>
            <a:srgbClr val="FB7D6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5"/>
          <p:cNvSpPr>
            <a:spLocks noChangeArrowheads="1"/>
          </p:cNvSpPr>
          <p:nvPr/>
        </p:nvSpPr>
        <p:spPr bwMode="auto">
          <a:xfrm>
            <a:off x="0" y="4260528"/>
            <a:ext cx="4473747" cy="191067"/>
          </a:xfrm>
          <a:prstGeom prst="rect">
            <a:avLst/>
          </a:prstGeom>
          <a:solidFill>
            <a:srgbClr val="00A2A4"/>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5" name="组合 14"/>
          <p:cNvGrpSpPr/>
          <p:nvPr/>
        </p:nvGrpSpPr>
        <p:grpSpPr>
          <a:xfrm>
            <a:off x="3240823" y="1830729"/>
            <a:ext cx="1274984" cy="1274983"/>
            <a:chOff x="2438400" y="1484313"/>
            <a:chExt cx="1684338" cy="1684337"/>
          </a:xfrm>
        </p:grpSpPr>
        <p:sp>
          <p:nvSpPr>
            <p:cNvPr id="16" name="Freeform 6"/>
            <p:cNvSpPr>
              <a:spLocks noEditPoints="1"/>
            </p:cNvSpPr>
            <p:nvPr/>
          </p:nvSpPr>
          <p:spPr bwMode="auto">
            <a:xfrm>
              <a:off x="2438400" y="1484313"/>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5 h 2222"/>
                <a:gd name="T12" fmla="*/ 1886 w 2222"/>
                <a:gd name="T13" fmla="*/ 1111 h 2222"/>
                <a:gd name="T14" fmla="*/ 1111 w 2222"/>
                <a:gd name="T15" fmla="*/ 1887 h 2222"/>
                <a:gd name="T16" fmla="*/ 335 w 2222"/>
                <a:gd name="T17" fmla="*/ 1111 h 2222"/>
                <a:gd name="T18" fmla="*/ 1111 w 2222"/>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rgbClr val="00A2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2809478" y="1903716"/>
              <a:ext cx="921611" cy="935164"/>
            </a:xfrm>
            <a:prstGeom prst="rect">
              <a:avLst/>
            </a:prstGeom>
            <a:noFill/>
          </p:spPr>
          <p:txBody>
            <a:bodyPr wrap="non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个人</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因素</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534721" y="2158788"/>
            <a:ext cx="1274984" cy="1274983"/>
            <a:chOff x="4879975" y="1917700"/>
            <a:chExt cx="1684338" cy="1684337"/>
          </a:xfrm>
        </p:grpSpPr>
        <p:sp>
          <p:nvSpPr>
            <p:cNvPr id="19" name="Freeform 7"/>
            <p:cNvSpPr>
              <a:spLocks noEditPoints="1"/>
            </p:cNvSpPr>
            <p:nvPr/>
          </p:nvSpPr>
          <p:spPr bwMode="auto">
            <a:xfrm>
              <a:off x="4879975" y="1917700"/>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6 h 2222"/>
                <a:gd name="T12" fmla="*/ 1887 w 2222"/>
                <a:gd name="T13" fmla="*/ 1111 h 2222"/>
                <a:gd name="T14" fmla="*/ 1111 w 2222"/>
                <a:gd name="T15" fmla="*/ 1887 h 2222"/>
                <a:gd name="T16" fmla="*/ 336 w 2222"/>
                <a:gd name="T17" fmla="*/ 1111 h 2222"/>
                <a:gd name="T18" fmla="*/ 1111 w 2222"/>
                <a:gd name="T19" fmla="*/ 336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rgbClr val="43BAB3"/>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5279181" y="2375830"/>
              <a:ext cx="921611" cy="935164"/>
            </a:xfrm>
            <a:prstGeom prst="rect">
              <a:avLst/>
            </a:prstGeom>
            <a:noFill/>
          </p:spPr>
          <p:txBody>
            <a:bodyPr wrap="non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外在</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因素</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246104" y="2504872"/>
            <a:ext cx="1274984" cy="1273782"/>
            <a:chOff x="8367713" y="2374900"/>
            <a:chExt cx="1684338" cy="1682750"/>
          </a:xfrm>
        </p:grpSpPr>
        <p:sp>
          <p:nvSpPr>
            <p:cNvPr id="22" name="Freeform 8"/>
            <p:cNvSpPr>
              <a:spLocks noEditPoints="1"/>
            </p:cNvSpPr>
            <p:nvPr/>
          </p:nvSpPr>
          <p:spPr bwMode="auto">
            <a:xfrm>
              <a:off x="8367713" y="2374900"/>
              <a:ext cx="1684338" cy="1682750"/>
            </a:xfrm>
            <a:custGeom>
              <a:avLst/>
              <a:gdLst>
                <a:gd name="T0" fmla="*/ 1110 w 2221"/>
                <a:gd name="T1" fmla="*/ 0 h 2222"/>
                <a:gd name="T2" fmla="*/ 2221 w 2221"/>
                <a:gd name="T3" fmla="*/ 1111 h 2222"/>
                <a:gd name="T4" fmla="*/ 1110 w 2221"/>
                <a:gd name="T5" fmla="*/ 2222 h 2222"/>
                <a:gd name="T6" fmla="*/ 0 w 2221"/>
                <a:gd name="T7" fmla="*/ 1111 h 2222"/>
                <a:gd name="T8" fmla="*/ 1110 w 2221"/>
                <a:gd name="T9" fmla="*/ 0 h 2222"/>
                <a:gd name="T10" fmla="*/ 1110 w 2221"/>
                <a:gd name="T11" fmla="*/ 335 h 2222"/>
                <a:gd name="T12" fmla="*/ 1886 w 2221"/>
                <a:gd name="T13" fmla="*/ 1111 h 2222"/>
                <a:gd name="T14" fmla="*/ 1110 w 2221"/>
                <a:gd name="T15" fmla="*/ 1886 h 2222"/>
                <a:gd name="T16" fmla="*/ 335 w 2221"/>
                <a:gd name="T17" fmla="*/ 1111 h 2222"/>
                <a:gd name="T18" fmla="*/ 1110 w 2221"/>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rgbClr val="F6A5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8789882" y="2795749"/>
              <a:ext cx="921611" cy="935164"/>
            </a:xfrm>
            <a:prstGeom prst="rect">
              <a:avLst/>
            </a:prstGeom>
            <a:noFill/>
          </p:spPr>
          <p:txBody>
            <a:bodyPr wrap="non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家庭</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因素</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169319" y="3910838"/>
            <a:ext cx="1274984" cy="1274983"/>
            <a:chOff x="6307138" y="4232275"/>
            <a:chExt cx="1684338" cy="1684337"/>
          </a:xfrm>
        </p:grpSpPr>
        <p:sp>
          <p:nvSpPr>
            <p:cNvPr id="25" name="Freeform 9"/>
            <p:cNvSpPr>
              <a:spLocks noEditPoints="1"/>
            </p:cNvSpPr>
            <p:nvPr/>
          </p:nvSpPr>
          <p:spPr bwMode="auto">
            <a:xfrm>
              <a:off x="6307138" y="4232275"/>
              <a:ext cx="1684338" cy="1684337"/>
            </a:xfrm>
            <a:custGeom>
              <a:avLst/>
              <a:gdLst>
                <a:gd name="T0" fmla="*/ 1111 w 2221"/>
                <a:gd name="T1" fmla="*/ 2222 h 2222"/>
                <a:gd name="T2" fmla="*/ 2221 w 2221"/>
                <a:gd name="T3" fmla="*/ 1111 h 2222"/>
                <a:gd name="T4" fmla="*/ 1111 w 2221"/>
                <a:gd name="T5" fmla="*/ 0 h 2222"/>
                <a:gd name="T6" fmla="*/ 0 w 2221"/>
                <a:gd name="T7" fmla="*/ 1111 h 2222"/>
                <a:gd name="T8" fmla="*/ 1111 w 2221"/>
                <a:gd name="T9" fmla="*/ 2222 h 2222"/>
                <a:gd name="T10" fmla="*/ 1111 w 2221"/>
                <a:gd name="T11" fmla="*/ 1887 h 2222"/>
                <a:gd name="T12" fmla="*/ 1886 w 2221"/>
                <a:gd name="T13" fmla="*/ 1111 h 2222"/>
                <a:gd name="T14" fmla="*/ 1111 w 2221"/>
                <a:gd name="T15" fmla="*/ 335 h 2222"/>
                <a:gd name="T16" fmla="*/ 335 w 2221"/>
                <a:gd name="T17" fmla="*/ 1111 h 2222"/>
                <a:gd name="T18" fmla="*/ 1111 w 2221"/>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rgbClr val="FB7D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6708854" y="4698297"/>
              <a:ext cx="921611" cy="935164"/>
            </a:xfrm>
            <a:prstGeom prst="rect">
              <a:avLst/>
            </a:prstGeom>
            <a:noFill/>
          </p:spPr>
          <p:txBody>
            <a:bodyPr wrap="non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专业</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因素</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836856" y="4260528"/>
            <a:ext cx="1273782" cy="1273782"/>
            <a:chOff x="3225800" y="4694238"/>
            <a:chExt cx="1682750" cy="1682750"/>
          </a:xfrm>
        </p:grpSpPr>
        <p:sp>
          <p:nvSpPr>
            <p:cNvPr id="28" name="Freeform 10"/>
            <p:cNvSpPr>
              <a:spLocks noEditPoints="1"/>
            </p:cNvSpPr>
            <p:nvPr/>
          </p:nvSpPr>
          <p:spPr bwMode="auto">
            <a:xfrm>
              <a:off x="3225800" y="4694238"/>
              <a:ext cx="1682750" cy="1682750"/>
            </a:xfrm>
            <a:custGeom>
              <a:avLst/>
              <a:gdLst>
                <a:gd name="T0" fmla="*/ 1111 w 2222"/>
                <a:gd name="T1" fmla="*/ 2222 h 2222"/>
                <a:gd name="T2" fmla="*/ 2222 w 2222"/>
                <a:gd name="T3" fmla="*/ 1111 h 2222"/>
                <a:gd name="T4" fmla="*/ 1111 w 2222"/>
                <a:gd name="T5" fmla="*/ 0 h 2222"/>
                <a:gd name="T6" fmla="*/ 0 w 2222"/>
                <a:gd name="T7" fmla="*/ 1111 h 2222"/>
                <a:gd name="T8" fmla="*/ 1111 w 2222"/>
                <a:gd name="T9" fmla="*/ 2222 h 2222"/>
                <a:gd name="T10" fmla="*/ 1111 w 2222"/>
                <a:gd name="T11" fmla="*/ 1887 h 2222"/>
                <a:gd name="T12" fmla="*/ 1887 w 2222"/>
                <a:gd name="T13" fmla="*/ 1111 h 2222"/>
                <a:gd name="T14" fmla="*/ 1111 w 2222"/>
                <a:gd name="T15" fmla="*/ 335 h 2222"/>
                <a:gd name="T16" fmla="*/ 335 w 2222"/>
                <a:gd name="T17" fmla="*/ 1111 h 2222"/>
                <a:gd name="T18" fmla="*/ 1111 w 2222"/>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rgbClr val="00A2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620811" y="5108689"/>
              <a:ext cx="921611" cy="935164"/>
            </a:xfrm>
            <a:prstGeom prst="rect">
              <a:avLst/>
            </a:prstGeom>
            <a:noFill/>
          </p:spPr>
          <p:txBody>
            <a:bodyPr wrap="non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社会</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因素</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0" name="等腰三角形 1"/>
          <p:cNvSpPr/>
          <p:nvPr/>
        </p:nvSpPr>
        <p:spPr bwMode="auto">
          <a:xfrm flipV="1">
            <a:off x="3157077" y="1705591"/>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00A2A4"/>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31" name="TextBox 30"/>
          <p:cNvSpPr txBox="1"/>
          <p:nvPr/>
        </p:nvSpPr>
        <p:spPr>
          <a:xfrm>
            <a:off x="2854846" y="1130573"/>
            <a:ext cx="2219927"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服务型团队建设情况文字可以在这里简要说明。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等腰三角形 1"/>
          <p:cNvSpPr/>
          <p:nvPr/>
        </p:nvSpPr>
        <p:spPr bwMode="auto">
          <a:xfrm flipV="1">
            <a:off x="5395310" y="2060433"/>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43BAB3"/>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33" name="TextBox 32"/>
          <p:cNvSpPr txBox="1"/>
          <p:nvPr/>
        </p:nvSpPr>
        <p:spPr>
          <a:xfrm>
            <a:off x="5241064" y="1470818"/>
            <a:ext cx="2219927"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竞争型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团队建设情况文字可以在这里简要说明。</a:t>
            </a:r>
          </a:p>
        </p:txBody>
      </p:sp>
      <p:sp>
        <p:nvSpPr>
          <p:cNvPr id="34" name="等腰三角形 1"/>
          <p:cNvSpPr/>
          <p:nvPr/>
        </p:nvSpPr>
        <p:spPr bwMode="auto">
          <a:xfrm flipV="1">
            <a:off x="8138510" y="2415275"/>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F6A514"/>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35" name="TextBox 34"/>
          <p:cNvSpPr txBox="1"/>
          <p:nvPr/>
        </p:nvSpPr>
        <p:spPr>
          <a:xfrm>
            <a:off x="7984264" y="1825660"/>
            <a:ext cx="2219927"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学习型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团队建设情况文字可以在这里简要说明。</a:t>
            </a:r>
          </a:p>
        </p:txBody>
      </p:sp>
      <p:sp>
        <p:nvSpPr>
          <p:cNvPr id="36" name="等腰三角形 1"/>
          <p:cNvSpPr/>
          <p:nvPr/>
        </p:nvSpPr>
        <p:spPr bwMode="auto">
          <a:xfrm>
            <a:off x="6104993" y="5185821"/>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FB7D6E"/>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37" name="TextBox 36"/>
          <p:cNvSpPr txBox="1"/>
          <p:nvPr/>
        </p:nvSpPr>
        <p:spPr>
          <a:xfrm>
            <a:off x="5950747" y="5355481"/>
            <a:ext cx="2219927"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创新型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团队建设情况文字可以在这里简要说明。</a:t>
            </a:r>
          </a:p>
        </p:txBody>
      </p:sp>
      <p:sp>
        <p:nvSpPr>
          <p:cNvPr id="38" name="等腰三角形 1"/>
          <p:cNvSpPr/>
          <p:nvPr/>
        </p:nvSpPr>
        <p:spPr bwMode="auto">
          <a:xfrm>
            <a:off x="3771226" y="5472424"/>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00A2A4"/>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39" name="TextBox 38"/>
          <p:cNvSpPr txBox="1"/>
          <p:nvPr/>
        </p:nvSpPr>
        <p:spPr>
          <a:xfrm>
            <a:off x="3616980" y="5642084"/>
            <a:ext cx="2219927"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合</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作</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团队建设情况文字可以在这里简要说明。</a:t>
            </a:r>
          </a:p>
        </p:txBody>
      </p:sp>
    </p:spTree>
    <p:extLst>
      <p:ext uri="{BB962C8B-B14F-4D97-AF65-F5344CB8AC3E}">
        <p14:creationId xmlns:p14="http://schemas.microsoft.com/office/powerpoint/2010/main" val="50226192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1750"/>
                            </p:stCondLst>
                            <p:childTnLst>
                              <p:par>
                                <p:cTn id="22" presetID="22" presetClass="entr" presetSubtype="4"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00"/>
                                        <p:tgtEl>
                                          <p:spTgt spid="15"/>
                                        </p:tgtEl>
                                      </p:cBhvr>
                                    </p:animEffect>
                                  </p:childTnLst>
                                </p:cTn>
                              </p:par>
                            </p:childTnLst>
                          </p:cTn>
                        </p:par>
                        <p:par>
                          <p:cTn id="25" fill="hold">
                            <p:stCondLst>
                              <p:cond delay="2250"/>
                            </p:stCondLst>
                            <p:childTnLst>
                              <p:par>
                                <p:cTn id="26" presetID="31"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300" fill="hold"/>
                                        <p:tgtEl>
                                          <p:spTgt spid="30"/>
                                        </p:tgtEl>
                                        <p:attrNameLst>
                                          <p:attrName>ppt_w</p:attrName>
                                        </p:attrNameLst>
                                      </p:cBhvr>
                                      <p:tavLst>
                                        <p:tav tm="0">
                                          <p:val>
                                            <p:fltVal val="0"/>
                                          </p:val>
                                        </p:tav>
                                        <p:tav tm="100000">
                                          <p:val>
                                            <p:strVal val="#ppt_w"/>
                                          </p:val>
                                        </p:tav>
                                      </p:tavLst>
                                    </p:anim>
                                    <p:anim calcmode="lin" valueType="num">
                                      <p:cBhvr>
                                        <p:cTn id="29" dur="300" fill="hold"/>
                                        <p:tgtEl>
                                          <p:spTgt spid="30"/>
                                        </p:tgtEl>
                                        <p:attrNameLst>
                                          <p:attrName>ppt_h</p:attrName>
                                        </p:attrNameLst>
                                      </p:cBhvr>
                                      <p:tavLst>
                                        <p:tav tm="0">
                                          <p:val>
                                            <p:fltVal val="0"/>
                                          </p:val>
                                        </p:tav>
                                        <p:tav tm="100000">
                                          <p:val>
                                            <p:strVal val="#ppt_h"/>
                                          </p:val>
                                        </p:tav>
                                      </p:tavLst>
                                    </p:anim>
                                    <p:anim calcmode="lin" valueType="num">
                                      <p:cBhvr>
                                        <p:cTn id="30" dur="300" fill="hold"/>
                                        <p:tgtEl>
                                          <p:spTgt spid="30"/>
                                        </p:tgtEl>
                                        <p:attrNameLst>
                                          <p:attrName>style.rotation</p:attrName>
                                        </p:attrNameLst>
                                      </p:cBhvr>
                                      <p:tavLst>
                                        <p:tav tm="0">
                                          <p:val>
                                            <p:fltVal val="90"/>
                                          </p:val>
                                        </p:tav>
                                        <p:tav tm="100000">
                                          <p:val>
                                            <p:fltVal val="0"/>
                                          </p:val>
                                        </p:tav>
                                      </p:tavLst>
                                    </p:anim>
                                    <p:animEffect transition="in" filter="fade">
                                      <p:cBhvr>
                                        <p:cTn id="31" dur="300"/>
                                        <p:tgtEl>
                                          <p:spTgt spid="30"/>
                                        </p:tgtEl>
                                      </p:cBhvr>
                                    </p:animEffect>
                                  </p:childTnLst>
                                </p:cTn>
                              </p:par>
                            </p:childTnLst>
                          </p:cTn>
                        </p:par>
                        <p:par>
                          <p:cTn id="32" fill="hold">
                            <p:stCondLst>
                              <p:cond delay="2550"/>
                            </p:stCondLst>
                            <p:childTnLst>
                              <p:par>
                                <p:cTn id="33" presetID="22" presetClass="entr" presetSubtype="4"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down)">
                                      <p:cBhvr>
                                        <p:cTn id="35" dur="500"/>
                                        <p:tgtEl>
                                          <p:spTgt spid="31"/>
                                        </p:tgtEl>
                                      </p:cBhvr>
                                    </p:animEffect>
                                  </p:childTnLst>
                                </p:cTn>
                              </p:par>
                            </p:childTnLst>
                          </p:cTn>
                        </p:par>
                        <p:par>
                          <p:cTn id="36" fill="hold">
                            <p:stCondLst>
                              <p:cond delay="3050"/>
                            </p:stCondLst>
                            <p:childTnLst>
                              <p:par>
                                <p:cTn id="37" presetID="2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3550"/>
                            </p:stCondLst>
                            <p:childTnLst>
                              <p:par>
                                <p:cTn id="41" presetID="22" presetClass="entr" presetSubtype="4"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down)">
                                      <p:cBhvr>
                                        <p:cTn id="43" dur="500"/>
                                        <p:tgtEl>
                                          <p:spTgt spid="18"/>
                                        </p:tgtEl>
                                      </p:cBhvr>
                                    </p:animEffect>
                                  </p:childTnLst>
                                </p:cTn>
                              </p:par>
                            </p:childTnLst>
                          </p:cTn>
                        </p:par>
                        <p:par>
                          <p:cTn id="44" fill="hold">
                            <p:stCondLst>
                              <p:cond delay="4050"/>
                            </p:stCondLst>
                            <p:childTnLst>
                              <p:par>
                                <p:cTn id="45" presetID="31"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300" fill="hold"/>
                                        <p:tgtEl>
                                          <p:spTgt spid="32"/>
                                        </p:tgtEl>
                                        <p:attrNameLst>
                                          <p:attrName>ppt_w</p:attrName>
                                        </p:attrNameLst>
                                      </p:cBhvr>
                                      <p:tavLst>
                                        <p:tav tm="0">
                                          <p:val>
                                            <p:fltVal val="0"/>
                                          </p:val>
                                        </p:tav>
                                        <p:tav tm="100000">
                                          <p:val>
                                            <p:strVal val="#ppt_w"/>
                                          </p:val>
                                        </p:tav>
                                      </p:tavLst>
                                    </p:anim>
                                    <p:anim calcmode="lin" valueType="num">
                                      <p:cBhvr>
                                        <p:cTn id="48" dur="300" fill="hold"/>
                                        <p:tgtEl>
                                          <p:spTgt spid="32"/>
                                        </p:tgtEl>
                                        <p:attrNameLst>
                                          <p:attrName>ppt_h</p:attrName>
                                        </p:attrNameLst>
                                      </p:cBhvr>
                                      <p:tavLst>
                                        <p:tav tm="0">
                                          <p:val>
                                            <p:fltVal val="0"/>
                                          </p:val>
                                        </p:tav>
                                        <p:tav tm="100000">
                                          <p:val>
                                            <p:strVal val="#ppt_h"/>
                                          </p:val>
                                        </p:tav>
                                      </p:tavLst>
                                    </p:anim>
                                    <p:anim calcmode="lin" valueType="num">
                                      <p:cBhvr>
                                        <p:cTn id="49" dur="300" fill="hold"/>
                                        <p:tgtEl>
                                          <p:spTgt spid="32"/>
                                        </p:tgtEl>
                                        <p:attrNameLst>
                                          <p:attrName>style.rotation</p:attrName>
                                        </p:attrNameLst>
                                      </p:cBhvr>
                                      <p:tavLst>
                                        <p:tav tm="0">
                                          <p:val>
                                            <p:fltVal val="90"/>
                                          </p:val>
                                        </p:tav>
                                        <p:tav tm="100000">
                                          <p:val>
                                            <p:fltVal val="0"/>
                                          </p:val>
                                        </p:tav>
                                      </p:tavLst>
                                    </p:anim>
                                    <p:animEffect transition="in" filter="fade">
                                      <p:cBhvr>
                                        <p:cTn id="50" dur="300"/>
                                        <p:tgtEl>
                                          <p:spTgt spid="32"/>
                                        </p:tgtEl>
                                      </p:cBhvr>
                                    </p:animEffect>
                                  </p:childTnLst>
                                </p:cTn>
                              </p:par>
                            </p:childTnLst>
                          </p:cTn>
                        </p:par>
                        <p:par>
                          <p:cTn id="51" fill="hold">
                            <p:stCondLst>
                              <p:cond delay="4350"/>
                            </p:stCondLst>
                            <p:childTnLst>
                              <p:par>
                                <p:cTn id="52" presetID="22" presetClass="entr" presetSubtype="4"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down)">
                                      <p:cBhvr>
                                        <p:cTn id="54" dur="500"/>
                                        <p:tgtEl>
                                          <p:spTgt spid="33"/>
                                        </p:tgtEl>
                                      </p:cBhvr>
                                    </p:animEffect>
                                  </p:childTnLst>
                                </p:cTn>
                              </p:par>
                            </p:childTnLst>
                          </p:cTn>
                        </p:par>
                        <p:par>
                          <p:cTn id="55" fill="hold">
                            <p:stCondLst>
                              <p:cond delay="4850"/>
                            </p:stCondLst>
                            <p:childTnLst>
                              <p:par>
                                <p:cTn id="56" presetID="22" presetClass="entr" presetSubtype="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left)">
                                      <p:cBhvr>
                                        <p:cTn id="58" dur="500"/>
                                        <p:tgtEl>
                                          <p:spTgt spid="12"/>
                                        </p:tgtEl>
                                      </p:cBhvr>
                                    </p:animEffect>
                                  </p:childTnLst>
                                </p:cTn>
                              </p:par>
                            </p:childTnLst>
                          </p:cTn>
                        </p:par>
                        <p:par>
                          <p:cTn id="59" fill="hold">
                            <p:stCondLst>
                              <p:cond delay="5350"/>
                            </p:stCondLst>
                            <p:childTnLst>
                              <p:par>
                                <p:cTn id="60" presetID="22" presetClass="entr" presetSubtype="4" fill="hold"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down)">
                                      <p:cBhvr>
                                        <p:cTn id="62" dur="500"/>
                                        <p:tgtEl>
                                          <p:spTgt spid="21"/>
                                        </p:tgtEl>
                                      </p:cBhvr>
                                    </p:animEffect>
                                  </p:childTnLst>
                                </p:cTn>
                              </p:par>
                            </p:childTnLst>
                          </p:cTn>
                        </p:par>
                        <p:par>
                          <p:cTn id="63" fill="hold">
                            <p:stCondLst>
                              <p:cond delay="5850"/>
                            </p:stCondLst>
                            <p:childTnLst>
                              <p:par>
                                <p:cTn id="64" presetID="31" presetClass="entr" presetSubtype="0"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300" fill="hold"/>
                                        <p:tgtEl>
                                          <p:spTgt spid="34"/>
                                        </p:tgtEl>
                                        <p:attrNameLst>
                                          <p:attrName>ppt_w</p:attrName>
                                        </p:attrNameLst>
                                      </p:cBhvr>
                                      <p:tavLst>
                                        <p:tav tm="0">
                                          <p:val>
                                            <p:fltVal val="0"/>
                                          </p:val>
                                        </p:tav>
                                        <p:tav tm="100000">
                                          <p:val>
                                            <p:strVal val="#ppt_w"/>
                                          </p:val>
                                        </p:tav>
                                      </p:tavLst>
                                    </p:anim>
                                    <p:anim calcmode="lin" valueType="num">
                                      <p:cBhvr>
                                        <p:cTn id="67" dur="300" fill="hold"/>
                                        <p:tgtEl>
                                          <p:spTgt spid="34"/>
                                        </p:tgtEl>
                                        <p:attrNameLst>
                                          <p:attrName>ppt_h</p:attrName>
                                        </p:attrNameLst>
                                      </p:cBhvr>
                                      <p:tavLst>
                                        <p:tav tm="0">
                                          <p:val>
                                            <p:fltVal val="0"/>
                                          </p:val>
                                        </p:tav>
                                        <p:tav tm="100000">
                                          <p:val>
                                            <p:strVal val="#ppt_h"/>
                                          </p:val>
                                        </p:tav>
                                      </p:tavLst>
                                    </p:anim>
                                    <p:anim calcmode="lin" valueType="num">
                                      <p:cBhvr>
                                        <p:cTn id="68" dur="300" fill="hold"/>
                                        <p:tgtEl>
                                          <p:spTgt spid="34"/>
                                        </p:tgtEl>
                                        <p:attrNameLst>
                                          <p:attrName>style.rotation</p:attrName>
                                        </p:attrNameLst>
                                      </p:cBhvr>
                                      <p:tavLst>
                                        <p:tav tm="0">
                                          <p:val>
                                            <p:fltVal val="90"/>
                                          </p:val>
                                        </p:tav>
                                        <p:tav tm="100000">
                                          <p:val>
                                            <p:fltVal val="0"/>
                                          </p:val>
                                        </p:tav>
                                      </p:tavLst>
                                    </p:anim>
                                    <p:animEffect transition="in" filter="fade">
                                      <p:cBhvr>
                                        <p:cTn id="69" dur="300"/>
                                        <p:tgtEl>
                                          <p:spTgt spid="34"/>
                                        </p:tgtEl>
                                      </p:cBhvr>
                                    </p:animEffect>
                                  </p:childTnLst>
                                </p:cTn>
                              </p:par>
                            </p:childTnLst>
                          </p:cTn>
                        </p:par>
                        <p:par>
                          <p:cTn id="70" fill="hold">
                            <p:stCondLst>
                              <p:cond delay="6150"/>
                            </p:stCondLst>
                            <p:childTnLst>
                              <p:par>
                                <p:cTn id="71" presetID="22" presetClass="entr" presetSubtype="4"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down)">
                                      <p:cBhvr>
                                        <p:cTn id="73" dur="500"/>
                                        <p:tgtEl>
                                          <p:spTgt spid="35"/>
                                        </p:tgtEl>
                                      </p:cBhvr>
                                    </p:animEffect>
                                  </p:childTnLst>
                                </p:cTn>
                              </p:par>
                            </p:childTnLst>
                          </p:cTn>
                        </p:par>
                        <p:par>
                          <p:cTn id="74" fill="hold">
                            <p:stCondLst>
                              <p:cond delay="6650"/>
                            </p:stCondLst>
                            <p:childTnLst>
                              <p:par>
                                <p:cTn id="75" presetID="22" presetClass="entr" presetSubtype="8"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wipe(left)">
                                      <p:cBhvr>
                                        <p:cTn id="77" dur="500"/>
                                        <p:tgtEl>
                                          <p:spTgt spid="13"/>
                                        </p:tgtEl>
                                      </p:cBhvr>
                                    </p:animEffect>
                                  </p:childTnLst>
                                </p:cTn>
                              </p:par>
                            </p:childTnLst>
                          </p:cTn>
                        </p:par>
                        <p:par>
                          <p:cTn id="78" fill="hold">
                            <p:stCondLst>
                              <p:cond delay="7150"/>
                            </p:stCondLst>
                            <p:childTnLst>
                              <p:par>
                                <p:cTn id="79" presetID="22" presetClass="entr" presetSubtype="1" fill="hold"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wipe(up)">
                                      <p:cBhvr>
                                        <p:cTn id="81" dur="500"/>
                                        <p:tgtEl>
                                          <p:spTgt spid="24"/>
                                        </p:tgtEl>
                                      </p:cBhvr>
                                    </p:animEffect>
                                  </p:childTnLst>
                                </p:cTn>
                              </p:par>
                            </p:childTnLst>
                          </p:cTn>
                        </p:par>
                        <p:par>
                          <p:cTn id="82" fill="hold">
                            <p:stCondLst>
                              <p:cond delay="7650"/>
                            </p:stCondLst>
                            <p:childTnLst>
                              <p:par>
                                <p:cTn id="83" presetID="31" presetClass="entr" presetSubtype="0"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 calcmode="lin" valueType="num">
                                      <p:cBhvr>
                                        <p:cTn id="85" dur="300" fill="hold"/>
                                        <p:tgtEl>
                                          <p:spTgt spid="36"/>
                                        </p:tgtEl>
                                        <p:attrNameLst>
                                          <p:attrName>ppt_w</p:attrName>
                                        </p:attrNameLst>
                                      </p:cBhvr>
                                      <p:tavLst>
                                        <p:tav tm="0">
                                          <p:val>
                                            <p:fltVal val="0"/>
                                          </p:val>
                                        </p:tav>
                                        <p:tav tm="100000">
                                          <p:val>
                                            <p:strVal val="#ppt_w"/>
                                          </p:val>
                                        </p:tav>
                                      </p:tavLst>
                                    </p:anim>
                                    <p:anim calcmode="lin" valueType="num">
                                      <p:cBhvr>
                                        <p:cTn id="86" dur="300" fill="hold"/>
                                        <p:tgtEl>
                                          <p:spTgt spid="36"/>
                                        </p:tgtEl>
                                        <p:attrNameLst>
                                          <p:attrName>ppt_h</p:attrName>
                                        </p:attrNameLst>
                                      </p:cBhvr>
                                      <p:tavLst>
                                        <p:tav tm="0">
                                          <p:val>
                                            <p:fltVal val="0"/>
                                          </p:val>
                                        </p:tav>
                                        <p:tav tm="100000">
                                          <p:val>
                                            <p:strVal val="#ppt_h"/>
                                          </p:val>
                                        </p:tav>
                                      </p:tavLst>
                                    </p:anim>
                                    <p:anim calcmode="lin" valueType="num">
                                      <p:cBhvr>
                                        <p:cTn id="87" dur="300" fill="hold"/>
                                        <p:tgtEl>
                                          <p:spTgt spid="36"/>
                                        </p:tgtEl>
                                        <p:attrNameLst>
                                          <p:attrName>style.rotation</p:attrName>
                                        </p:attrNameLst>
                                      </p:cBhvr>
                                      <p:tavLst>
                                        <p:tav tm="0">
                                          <p:val>
                                            <p:fltVal val="90"/>
                                          </p:val>
                                        </p:tav>
                                        <p:tav tm="100000">
                                          <p:val>
                                            <p:fltVal val="0"/>
                                          </p:val>
                                        </p:tav>
                                      </p:tavLst>
                                    </p:anim>
                                    <p:animEffect transition="in" filter="fade">
                                      <p:cBhvr>
                                        <p:cTn id="88" dur="300"/>
                                        <p:tgtEl>
                                          <p:spTgt spid="36"/>
                                        </p:tgtEl>
                                      </p:cBhvr>
                                    </p:animEffect>
                                  </p:childTnLst>
                                </p:cTn>
                              </p:par>
                            </p:childTnLst>
                          </p:cTn>
                        </p:par>
                        <p:par>
                          <p:cTn id="89" fill="hold">
                            <p:stCondLst>
                              <p:cond delay="7950"/>
                            </p:stCondLst>
                            <p:childTnLst>
                              <p:par>
                                <p:cTn id="90" presetID="22" presetClass="entr" presetSubtype="1" fill="hold" grpId="0" nodeType="after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wipe(up)">
                                      <p:cBhvr>
                                        <p:cTn id="92" dur="500"/>
                                        <p:tgtEl>
                                          <p:spTgt spid="37"/>
                                        </p:tgtEl>
                                      </p:cBhvr>
                                    </p:animEffect>
                                  </p:childTnLst>
                                </p:cTn>
                              </p:par>
                            </p:childTnLst>
                          </p:cTn>
                        </p:par>
                        <p:par>
                          <p:cTn id="93" fill="hold">
                            <p:stCondLst>
                              <p:cond delay="8450"/>
                            </p:stCondLst>
                            <p:childTnLst>
                              <p:par>
                                <p:cTn id="94" presetID="22" presetClass="entr" presetSubtype="8" fill="hold" grpId="0" nodeType="after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wipe(left)">
                                      <p:cBhvr>
                                        <p:cTn id="96" dur="500"/>
                                        <p:tgtEl>
                                          <p:spTgt spid="14"/>
                                        </p:tgtEl>
                                      </p:cBhvr>
                                    </p:animEffect>
                                  </p:childTnLst>
                                </p:cTn>
                              </p:par>
                            </p:childTnLst>
                          </p:cTn>
                        </p:par>
                        <p:par>
                          <p:cTn id="97" fill="hold">
                            <p:stCondLst>
                              <p:cond delay="8950"/>
                            </p:stCondLst>
                            <p:childTnLst>
                              <p:par>
                                <p:cTn id="98" presetID="22" presetClass="entr" presetSubtype="1" fill="hold"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wipe(up)">
                                      <p:cBhvr>
                                        <p:cTn id="100" dur="500"/>
                                        <p:tgtEl>
                                          <p:spTgt spid="27"/>
                                        </p:tgtEl>
                                      </p:cBhvr>
                                    </p:animEffect>
                                  </p:childTnLst>
                                </p:cTn>
                              </p:par>
                            </p:childTnLst>
                          </p:cTn>
                        </p:par>
                        <p:par>
                          <p:cTn id="101" fill="hold">
                            <p:stCondLst>
                              <p:cond delay="9450"/>
                            </p:stCondLst>
                            <p:childTnLst>
                              <p:par>
                                <p:cTn id="102" presetID="31" presetClass="entr" presetSubtype="0" fill="hold" grpId="0" nodeType="afterEffect">
                                  <p:stCondLst>
                                    <p:cond delay="0"/>
                                  </p:stCondLst>
                                  <p:childTnLst>
                                    <p:set>
                                      <p:cBhvr>
                                        <p:cTn id="103" dur="1" fill="hold">
                                          <p:stCondLst>
                                            <p:cond delay="0"/>
                                          </p:stCondLst>
                                        </p:cTn>
                                        <p:tgtEl>
                                          <p:spTgt spid="38"/>
                                        </p:tgtEl>
                                        <p:attrNameLst>
                                          <p:attrName>style.visibility</p:attrName>
                                        </p:attrNameLst>
                                      </p:cBhvr>
                                      <p:to>
                                        <p:strVal val="visible"/>
                                      </p:to>
                                    </p:set>
                                    <p:anim calcmode="lin" valueType="num">
                                      <p:cBhvr>
                                        <p:cTn id="104" dur="300" fill="hold"/>
                                        <p:tgtEl>
                                          <p:spTgt spid="38"/>
                                        </p:tgtEl>
                                        <p:attrNameLst>
                                          <p:attrName>ppt_w</p:attrName>
                                        </p:attrNameLst>
                                      </p:cBhvr>
                                      <p:tavLst>
                                        <p:tav tm="0">
                                          <p:val>
                                            <p:fltVal val="0"/>
                                          </p:val>
                                        </p:tav>
                                        <p:tav tm="100000">
                                          <p:val>
                                            <p:strVal val="#ppt_w"/>
                                          </p:val>
                                        </p:tav>
                                      </p:tavLst>
                                    </p:anim>
                                    <p:anim calcmode="lin" valueType="num">
                                      <p:cBhvr>
                                        <p:cTn id="105" dur="300" fill="hold"/>
                                        <p:tgtEl>
                                          <p:spTgt spid="38"/>
                                        </p:tgtEl>
                                        <p:attrNameLst>
                                          <p:attrName>ppt_h</p:attrName>
                                        </p:attrNameLst>
                                      </p:cBhvr>
                                      <p:tavLst>
                                        <p:tav tm="0">
                                          <p:val>
                                            <p:fltVal val="0"/>
                                          </p:val>
                                        </p:tav>
                                        <p:tav tm="100000">
                                          <p:val>
                                            <p:strVal val="#ppt_h"/>
                                          </p:val>
                                        </p:tav>
                                      </p:tavLst>
                                    </p:anim>
                                    <p:anim calcmode="lin" valueType="num">
                                      <p:cBhvr>
                                        <p:cTn id="106" dur="300" fill="hold"/>
                                        <p:tgtEl>
                                          <p:spTgt spid="38"/>
                                        </p:tgtEl>
                                        <p:attrNameLst>
                                          <p:attrName>style.rotation</p:attrName>
                                        </p:attrNameLst>
                                      </p:cBhvr>
                                      <p:tavLst>
                                        <p:tav tm="0">
                                          <p:val>
                                            <p:fltVal val="90"/>
                                          </p:val>
                                        </p:tav>
                                        <p:tav tm="100000">
                                          <p:val>
                                            <p:fltVal val="0"/>
                                          </p:val>
                                        </p:tav>
                                      </p:tavLst>
                                    </p:anim>
                                    <p:animEffect transition="in" filter="fade">
                                      <p:cBhvr>
                                        <p:cTn id="107" dur="300"/>
                                        <p:tgtEl>
                                          <p:spTgt spid="38"/>
                                        </p:tgtEl>
                                      </p:cBhvr>
                                    </p:animEffect>
                                  </p:childTnLst>
                                </p:cTn>
                              </p:par>
                            </p:childTnLst>
                          </p:cTn>
                        </p:par>
                        <p:par>
                          <p:cTn id="108" fill="hold">
                            <p:stCondLst>
                              <p:cond delay="9750"/>
                            </p:stCondLst>
                            <p:childTnLst>
                              <p:par>
                                <p:cTn id="109" presetID="22" presetClass="entr" presetSubtype="1"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up)">
                                      <p:cBhvr>
                                        <p:cTn id="11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animBg="1"/>
      <p:bldP spid="14" grpId="0" animBg="1"/>
      <p:bldP spid="30" grpId="0" animBg="1"/>
      <p:bldP spid="31" grpId="0"/>
      <p:bldP spid="32" grpId="0" animBg="1"/>
      <p:bldP spid="33" grpId="0"/>
      <p:bldP spid="34" grpId="0" animBg="1"/>
      <p:bldP spid="35" grpId="0"/>
      <p:bldP spid="36" grpId="0" animBg="1"/>
      <p:bldP spid="37" grpId="0"/>
      <p:bldP spid="38" grpId="0" animBg="1"/>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计划执行</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23</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燕尾形箭头 2"/>
          <p:cNvSpPr>
            <a:spLocks noChangeArrowheads="1"/>
          </p:cNvSpPr>
          <p:nvPr/>
        </p:nvSpPr>
        <p:spPr bwMode="auto">
          <a:xfrm>
            <a:off x="1438275" y="3358406"/>
            <a:ext cx="9405938" cy="228600"/>
          </a:xfrm>
          <a:prstGeom prst="notchedRightArrow">
            <a:avLst>
              <a:gd name="adj1" fmla="val 50000"/>
              <a:gd name="adj2" fmla="val 49908"/>
            </a:avLst>
          </a:prstGeom>
          <a:solidFill>
            <a:schemeClr val="bg1">
              <a:lumMod val="65000"/>
              <a:alpha val="39999"/>
            </a:schemeClr>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1" name="椭圆 8"/>
          <p:cNvSpPr>
            <a:spLocks noChangeArrowheads="1"/>
          </p:cNvSpPr>
          <p:nvPr/>
        </p:nvSpPr>
        <p:spPr bwMode="auto">
          <a:xfrm>
            <a:off x="4779963" y="3388568"/>
            <a:ext cx="166687" cy="166688"/>
          </a:xfrm>
          <a:prstGeom prst="ellipse">
            <a:avLst/>
          </a:prstGeom>
          <a:solidFill>
            <a:srgbClr val="43BAB3"/>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2" name="椭圆 9"/>
          <p:cNvSpPr>
            <a:spLocks noChangeArrowheads="1"/>
          </p:cNvSpPr>
          <p:nvPr/>
        </p:nvSpPr>
        <p:spPr bwMode="auto">
          <a:xfrm>
            <a:off x="7275513" y="3388568"/>
            <a:ext cx="166687" cy="166688"/>
          </a:xfrm>
          <a:prstGeom prst="ellipse">
            <a:avLst/>
          </a:prstGeom>
          <a:solidFill>
            <a:srgbClr val="F6A514"/>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3" name="椭圆 10"/>
          <p:cNvSpPr>
            <a:spLocks noChangeArrowheads="1"/>
          </p:cNvSpPr>
          <p:nvPr/>
        </p:nvSpPr>
        <p:spPr bwMode="auto">
          <a:xfrm>
            <a:off x="9755188" y="3388568"/>
            <a:ext cx="166687" cy="166688"/>
          </a:xfrm>
          <a:prstGeom prst="ellipse">
            <a:avLst/>
          </a:prstGeom>
          <a:solidFill>
            <a:srgbClr val="FB7D6E"/>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4" name="椭圆 11"/>
          <p:cNvSpPr>
            <a:spLocks noChangeArrowheads="1"/>
          </p:cNvSpPr>
          <p:nvPr/>
        </p:nvSpPr>
        <p:spPr bwMode="auto">
          <a:xfrm>
            <a:off x="2298700" y="3388568"/>
            <a:ext cx="166688" cy="166688"/>
          </a:xfrm>
          <a:prstGeom prst="ellipse">
            <a:avLst/>
          </a:prstGeom>
          <a:solidFill>
            <a:srgbClr val="00A2A4"/>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15" name="组合 12"/>
          <p:cNvGrpSpPr>
            <a:grpSpLocks/>
          </p:cNvGrpSpPr>
          <p:nvPr/>
        </p:nvGrpSpPr>
        <p:grpSpPr bwMode="auto">
          <a:xfrm>
            <a:off x="4448973" y="2737194"/>
            <a:ext cx="820727" cy="461665"/>
            <a:chOff x="70648" y="280955"/>
            <a:chExt cx="820724" cy="461664"/>
          </a:xfrm>
        </p:grpSpPr>
        <p:sp>
          <p:nvSpPr>
            <p:cNvPr id="16" name="文本框 38"/>
            <p:cNvSpPr>
              <a:spLocks noChangeArrowheads="1"/>
            </p:cNvSpPr>
            <p:nvPr/>
          </p:nvSpPr>
          <p:spPr bwMode="auto">
            <a:xfrm>
              <a:off x="70648" y="280955"/>
              <a:ext cx="820724"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dirty="0">
                  <a:solidFill>
                    <a:srgbClr val="43BAB3"/>
                  </a:solidFill>
                  <a:latin typeface="Impact MT Std" pitchFamily="34" charset="0"/>
                  <a:ea typeface="微软雅黑" panose="020B0503020204020204" pitchFamily="34" charset="-122"/>
                  <a:sym typeface="Arial" pitchFamily="34" charset="0"/>
                </a:rPr>
                <a:t>大二</a:t>
              </a:r>
              <a:endParaRPr lang="zh-CN" altLang="en-US" sz="2400" b="1" baseline="-3000" dirty="0">
                <a:solidFill>
                  <a:srgbClr val="43BAB3"/>
                </a:solidFill>
                <a:latin typeface="Impact MT Std" pitchFamily="34" charset="0"/>
                <a:ea typeface="微软雅黑" panose="020B0503020204020204" pitchFamily="34" charset="-122"/>
                <a:sym typeface="Arial" pitchFamily="34" charset="0"/>
              </a:endParaRPr>
            </a:p>
          </p:txBody>
        </p:sp>
      </p:grpSp>
      <p:grpSp>
        <p:nvGrpSpPr>
          <p:cNvPr id="17" name="组合 4"/>
          <p:cNvGrpSpPr>
            <a:grpSpLocks/>
          </p:cNvGrpSpPr>
          <p:nvPr/>
        </p:nvGrpSpPr>
        <p:grpSpPr bwMode="auto">
          <a:xfrm>
            <a:off x="1951208" y="2708920"/>
            <a:ext cx="853734" cy="497957"/>
            <a:chOff x="54145" y="252681"/>
            <a:chExt cx="853730" cy="497956"/>
          </a:xfrm>
        </p:grpSpPr>
        <p:sp>
          <p:nvSpPr>
            <p:cNvPr id="18" name="文本框 39"/>
            <p:cNvSpPr>
              <a:spLocks noChangeArrowheads="1"/>
            </p:cNvSpPr>
            <p:nvPr/>
          </p:nvSpPr>
          <p:spPr bwMode="auto">
            <a:xfrm>
              <a:off x="54145" y="252681"/>
              <a:ext cx="853730" cy="497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2400" b="1" dirty="0">
                  <a:solidFill>
                    <a:srgbClr val="00A2A4"/>
                  </a:solidFill>
                  <a:latin typeface="Impact MT Std" pitchFamily="34" charset="0"/>
                  <a:ea typeface="微软雅黑" panose="020B0503020204020204" pitchFamily="34" charset="-122"/>
                  <a:sym typeface="Arial" pitchFamily="34" charset="0"/>
                </a:rPr>
                <a:t>大一</a:t>
              </a:r>
              <a:endParaRPr lang="zh-CN" altLang="en-US" sz="2400" b="1" baseline="-3000" dirty="0">
                <a:solidFill>
                  <a:srgbClr val="00A2A4"/>
                </a:solidFill>
                <a:latin typeface="Impact MT Std" pitchFamily="34" charset="0"/>
                <a:ea typeface="微软雅黑" panose="020B0503020204020204" pitchFamily="34" charset="-122"/>
                <a:sym typeface="Arial" pitchFamily="34" charset="0"/>
              </a:endParaRPr>
            </a:p>
          </p:txBody>
        </p:sp>
      </p:grpSp>
      <p:grpSp>
        <p:nvGrpSpPr>
          <p:cNvPr id="19" name="组合 14"/>
          <p:cNvGrpSpPr>
            <a:grpSpLocks/>
          </p:cNvGrpSpPr>
          <p:nvPr/>
        </p:nvGrpSpPr>
        <p:grpSpPr bwMode="auto">
          <a:xfrm>
            <a:off x="9427376" y="2765466"/>
            <a:ext cx="820727" cy="461665"/>
            <a:chOff x="70651" y="309227"/>
            <a:chExt cx="820724" cy="461664"/>
          </a:xfrm>
        </p:grpSpPr>
        <p:sp>
          <p:nvSpPr>
            <p:cNvPr id="20" name="文本框 40"/>
            <p:cNvSpPr>
              <a:spLocks noChangeArrowheads="1"/>
            </p:cNvSpPr>
            <p:nvPr/>
          </p:nvSpPr>
          <p:spPr bwMode="auto">
            <a:xfrm>
              <a:off x="70651" y="309227"/>
              <a:ext cx="820724"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dirty="0">
                  <a:solidFill>
                    <a:srgbClr val="FB7D6E"/>
                  </a:solidFill>
                  <a:latin typeface="Impact MT Std" pitchFamily="34" charset="0"/>
                  <a:ea typeface="微软雅黑" panose="020B0503020204020204" pitchFamily="34" charset="-122"/>
                  <a:sym typeface="Arial" pitchFamily="34" charset="0"/>
                </a:rPr>
                <a:t>大四</a:t>
              </a:r>
              <a:endParaRPr lang="zh-CN" altLang="en-US" sz="2400" b="1" baseline="-3000" dirty="0">
                <a:solidFill>
                  <a:srgbClr val="FB7D6E"/>
                </a:solidFill>
                <a:latin typeface="Impact MT Std" pitchFamily="34" charset="0"/>
                <a:ea typeface="微软雅黑" panose="020B0503020204020204" pitchFamily="34" charset="-122"/>
                <a:sym typeface="Arial" pitchFamily="34" charset="0"/>
              </a:endParaRPr>
            </a:p>
          </p:txBody>
        </p:sp>
      </p:grpSp>
      <p:grpSp>
        <p:nvGrpSpPr>
          <p:cNvPr id="21" name="组合 13"/>
          <p:cNvGrpSpPr>
            <a:grpSpLocks/>
          </p:cNvGrpSpPr>
          <p:nvPr/>
        </p:nvGrpSpPr>
        <p:grpSpPr bwMode="auto">
          <a:xfrm>
            <a:off x="6929608" y="2737194"/>
            <a:ext cx="853734" cy="497957"/>
            <a:chOff x="54145" y="280955"/>
            <a:chExt cx="853730" cy="497954"/>
          </a:xfrm>
        </p:grpSpPr>
        <p:sp>
          <p:nvSpPr>
            <p:cNvPr id="22" name="文本框 41"/>
            <p:cNvSpPr>
              <a:spLocks noChangeArrowheads="1"/>
            </p:cNvSpPr>
            <p:nvPr/>
          </p:nvSpPr>
          <p:spPr bwMode="auto">
            <a:xfrm>
              <a:off x="54145" y="280955"/>
              <a:ext cx="853730" cy="49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2400" b="1" dirty="0">
                  <a:solidFill>
                    <a:srgbClr val="F6A514"/>
                  </a:solidFill>
                  <a:latin typeface="Impact MT Std" pitchFamily="34" charset="0"/>
                  <a:ea typeface="微软雅黑" panose="020B0503020204020204" pitchFamily="34" charset="-122"/>
                  <a:sym typeface="Arial" pitchFamily="34" charset="0"/>
                </a:rPr>
                <a:t>大三</a:t>
              </a:r>
              <a:endParaRPr lang="zh-CN" altLang="en-US" sz="2400" b="1" baseline="-3000" dirty="0">
                <a:solidFill>
                  <a:srgbClr val="F6A514"/>
                </a:solidFill>
                <a:latin typeface="Impact MT Std" pitchFamily="34" charset="0"/>
                <a:ea typeface="微软雅黑" panose="020B0503020204020204" pitchFamily="34" charset="-122"/>
                <a:sym typeface="Arial" pitchFamily="34" charset="0"/>
              </a:endParaRPr>
            </a:p>
          </p:txBody>
        </p:sp>
      </p:grpSp>
      <p:sp>
        <p:nvSpPr>
          <p:cNvPr id="23" name="矩形 50"/>
          <p:cNvSpPr>
            <a:spLocks noChangeArrowheads="1"/>
          </p:cNvSpPr>
          <p:nvPr/>
        </p:nvSpPr>
        <p:spPr bwMode="auto">
          <a:xfrm>
            <a:off x="1797892" y="3789040"/>
            <a:ext cx="1107977"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24" name="矩形 47"/>
          <p:cNvSpPr>
            <a:spLocks noChangeArrowheads="1"/>
          </p:cNvSpPr>
          <p:nvPr/>
        </p:nvSpPr>
        <p:spPr bwMode="auto">
          <a:xfrm>
            <a:off x="1384300" y="4177978"/>
            <a:ext cx="193675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矩形 47"/>
          <p:cNvSpPr>
            <a:spLocks noChangeArrowheads="1"/>
          </p:cNvSpPr>
          <p:nvPr/>
        </p:nvSpPr>
        <p:spPr bwMode="auto">
          <a:xfrm>
            <a:off x="1336675" y="1562100"/>
            <a:ext cx="9578975"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矩形 45"/>
          <p:cNvSpPr>
            <a:spLocks noChangeArrowheads="1"/>
          </p:cNvSpPr>
          <p:nvPr/>
        </p:nvSpPr>
        <p:spPr bwMode="auto">
          <a:xfrm>
            <a:off x="4282330" y="3789040"/>
            <a:ext cx="1107977"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b="1">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27" name="矩形 47"/>
          <p:cNvSpPr>
            <a:spLocks noChangeArrowheads="1"/>
          </p:cNvSpPr>
          <p:nvPr/>
        </p:nvSpPr>
        <p:spPr bwMode="auto">
          <a:xfrm>
            <a:off x="3868738" y="4177978"/>
            <a:ext cx="193675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矩形 47"/>
          <p:cNvSpPr>
            <a:spLocks noChangeArrowheads="1"/>
          </p:cNvSpPr>
          <p:nvPr/>
        </p:nvSpPr>
        <p:spPr bwMode="auto">
          <a:xfrm>
            <a:off x="6808042" y="3789040"/>
            <a:ext cx="1107977"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b="1">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29" name="矩形 47"/>
          <p:cNvSpPr>
            <a:spLocks noChangeArrowheads="1"/>
          </p:cNvSpPr>
          <p:nvPr/>
        </p:nvSpPr>
        <p:spPr bwMode="auto">
          <a:xfrm>
            <a:off x="6392863" y="4177978"/>
            <a:ext cx="193675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矩形 49"/>
          <p:cNvSpPr>
            <a:spLocks noChangeArrowheads="1"/>
          </p:cNvSpPr>
          <p:nvPr/>
        </p:nvSpPr>
        <p:spPr bwMode="auto">
          <a:xfrm>
            <a:off x="9201992" y="3789040"/>
            <a:ext cx="1107977"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31" name="矩形 47"/>
          <p:cNvSpPr>
            <a:spLocks noChangeArrowheads="1"/>
          </p:cNvSpPr>
          <p:nvPr/>
        </p:nvSpPr>
        <p:spPr bwMode="auto">
          <a:xfrm>
            <a:off x="8786813" y="4177978"/>
            <a:ext cx="193675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文本框 9"/>
          <p:cNvSpPr txBox="1"/>
          <p:nvPr/>
        </p:nvSpPr>
        <p:spPr>
          <a:xfrm>
            <a:off x="5017467" y="1107758"/>
            <a:ext cx="2229867" cy="377026"/>
          </a:xfrm>
          <a:prstGeom prst="rect">
            <a:avLst/>
          </a:prstGeom>
          <a:noFill/>
        </p:spPr>
        <p:txBody>
          <a:bodyPr wrap="square" lIns="68580" tIns="34290" rIns="68580" bIns="34290" rtlCol="0">
            <a:spAutoFit/>
          </a:bodyPr>
          <a:lstStyle/>
          <a:p>
            <a:pPr marL="0" lvl="1" algn="r"/>
            <a:r>
              <a:rPr lang="zh-CN" altLang="en-US" sz="2000" b="1" dirty="0" smtClean="0">
                <a:solidFill>
                  <a:schemeClr val="tx1">
                    <a:lumMod val="50000"/>
                    <a:lumOff val="50000"/>
                  </a:schemeClr>
                </a:solidFill>
                <a:latin typeface="微软雅黑" pitchFamily="34" charset="-122"/>
                <a:ea typeface="微软雅黑" pitchFamily="34" charset="-122"/>
              </a:rPr>
              <a:t>大学四年计划安排</a:t>
            </a:r>
            <a:endParaRPr lang="zh-CN" altLang="en-US" sz="2400" b="1"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715261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 presetClass="entr" presetSubtype="8"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0-#ppt_w/2"/>
                                          </p:val>
                                        </p:tav>
                                        <p:tav tm="100000">
                                          <p:val>
                                            <p:strVal val="#ppt_x"/>
                                          </p:val>
                                        </p:tav>
                                      </p:tavLst>
                                    </p:anim>
                                    <p:anim calcmode="lin" valueType="num">
                                      <p:cBhvr additive="base">
                                        <p:cTn id="21" dur="500" fill="hold"/>
                                        <p:tgtEl>
                                          <p:spTgt spid="32"/>
                                        </p:tgtEl>
                                        <p:attrNameLst>
                                          <p:attrName>ppt_y</p:attrName>
                                        </p:attrNameLst>
                                      </p:cBhvr>
                                      <p:tavLst>
                                        <p:tav tm="0">
                                          <p:val>
                                            <p:strVal val="#ppt_y"/>
                                          </p:val>
                                        </p:tav>
                                        <p:tav tm="100000">
                                          <p:val>
                                            <p:strVal val="#ppt_y"/>
                                          </p:val>
                                        </p:tav>
                                      </p:tavLst>
                                    </p:anim>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p:cBhvr>
                                        <p:cTn id="31" dur="400"/>
                                        <p:tgtEl>
                                          <p:spTgt spid="10"/>
                                        </p:tgtEl>
                                      </p:cBhvr>
                                    </p:animEffect>
                                  </p:childTnLst>
                                </p:cTn>
                              </p:par>
                              <p:par>
                                <p:cTn id="32" presetID="53" presetClass="entr" presetSubtype="16" fill="hold" nodeType="withEffect">
                                  <p:stCondLst>
                                    <p:cond delay="5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14"/>
                                        </p:tgtEl>
                                        <p:attrNameLst>
                                          <p:attrName>style.visibility</p:attrName>
                                        </p:attrNameLst>
                                      </p:cBhvr>
                                      <p:to>
                                        <p:strVal val="visible"/>
                                      </p:to>
                                    </p:set>
                                    <p:anim calcmode="lin" valueType="num">
                                      <p:cBhvr>
                                        <p:cTn id="39" dur="250" fill="hold"/>
                                        <p:tgtEl>
                                          <p:spTgt spid="14"/>
                                        </p:tgtEl>
                                        <p:attrNameLst>
                                          <p:attrName>ppt_w</p:attrName>
                                        </p:attrNameLst>
                                      </p:cBhvr>
                                      <p:tavLst>
                                        <p:tav tm="0">
                                          <p:val>
                                            <p:fltVal val="0"/>
                                          </p:val>
                                        </p:tav>
                                        <p:tav tm="100000">
                                          <p:val>
                                            <p:strVal val="#ppt_w"/>
                                          </p:val>
                                        </p:tav>
                                      </p:tavLst>
                                    </p:anim>
                                    <p:anim calcmode="lin" valueType="num">
                                      <p:cBhvr>
                                        <p:cTn id="40" dur="250" fill="hold"/>
                                        <p:tgtEl>
                                          <p:spTgt spid="14"/>
                                        </p:tgtEl>
                                        <p:attrNameLst>
                                          <p:attrName>ppt_h</p:attrName>
                                        </p:attrNameLst>
                                      </p:cBhvr>
                                      <p:tavLst>
                                        <p:tav tm="0">
                                          <p:val>
                                            <p:fltVal val="0"/>
                                          </p:val>
                                        </p:tav>
                                        <p:tav tm="100000">
                                          <p:val>
                                            <p:strVal val="#ppt_h"/>
                                          </p:val>
                                        </p:tav>
                                      </p:tavLst>
                                    </p:anim>
                                    <p:animEffect>
                                      <p:cBhvr>
                                        <p:cTn id="41" dur="250"/>
                                        <p:tgtEl>
                                          <p:spTgt spid="14"/>
                                        </p:tgtEl>
                                      </p:cBhvr>
                                    </p:animEffect>
                                  </p:childTnLst>
                                </p:cTn>
                              </p:par>
                              <p:par>
                                <p:cTn id="42" presetID="42" presetClass="entr" presetSubtype="0" fill="hold" grpId="0" nodeType="withEffect">
                                  <p:stCondLst>
                                    <p:cond delay="175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anim calcmode="lin" valueType="num">
                                      <p:cBhvr>
                                        <p:cTn id="45" dur="500" fill="hold"/>
                                        <p:tgtEl>
                                          <p:spTgt spid="23"/>
                                        </p:tgtEl>
                                        <p:attrNameLst>
                                          <p:attrName>ppt_x</p:attrName>
                                        </p:attrNameLst>
                                      </p:cBhvr>
                                      <p:tavLst>
                                        <p:tav tm="0">
                                          <p:val>
                                            <p:strVal val="#ppt_x"/>
                                          </p:val>
                                        </p:tav>
                                        <p:tav tm="100000">
                                          <p:val>
                                            <p:strVal val="#ppt_x"/>
                                          </p:val>
                                        </p:tav>
                                      </p:tavLst>
                                    </p:anim>
                                    <p:anim calcmode="lin" valueType="num">
                                      <p:cBhvr>
                                        <p:cTn id="46" dur="500" fill="hold"/>
                                        <p:tgtEl>
                                          <p:spTgt spid="23"/>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175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anim calcmode="lin" valueType="num">
                                      <p:cBhvr>
                                        <p:cTn id="50" dur="500" fill="hold"/>
                                        <p:tgtEl>
                                          <p:spTgt spid="24"/>
                                        </p:tgtEl>
                                        <p:attrNameLst>
                                          <p:attrName>ppt_x</p:attrName>
                                        </p:attrNameLst>
                                      </p:cBhvr>
                                      <p:tavLst>
                                        <p:tav tm="0">
                                          <p:val>
                                            <p:strVal val="#ppt_x"/>
                                          </p:val>
                                        </p:tav>
                                        <p:tav tm="100000">
                                          <p:val>
                                            <p:strVal val="#ppt_x"/>
                                          </p:val>
                                        </p:tav>
                                      </p:tavLst>
                                    </p:anim>
                                    <p:anim calcmode="lin" valueType="num">
                                      <p:cBhvr>
                                        <p:cTn id="51" dur="500" fill="hold"/>
                                        <p:tgtEl>
                                          <p:spTgt spid="24"/>
                                        </p:tgtEl>
                                        <p:attrNameLst>
                                          <p:attrName>ppt_y</p:attrName>
                                        </p:attrNameLst>
                                      </p:cBhvr>
                                      <p:tavLst>
                                        <p:tav tm="0">
                                          <p:val>
                                            <p:strVal val="#ppt_y+.1"/>
                                          </p:val>
                                        </p:tav>
                                        <p:tav tm="100000">
                                          <p:val>
                                            <p:strVal val="#ppt_y"/>
                                          </p:val>
                                        </p:tav>
                                      </p:tavLst>
                                    </p:anim>
                                  </p:childTnLst>
                                </p:cTn>
                              </p:par>
                              <p:par>
                                <p:cTn id="52" presetID="53" presetClass="entr" presetSubtype="16" fill="hold" nodeType="withEffect">
                                  <p:stCondLst>
                                    <p:cond delay="50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11"/>
                                        </p:tgtEl>
                                        <p:attrNameLst>
                                          <p:attrName>style.visibility</p:attrName>
                                        </p:attrNameLst>
                                      </p:cBhvr>
                                      <p:to>
                                        <p:strVal val="visible"/>
                                      </p:to>
                                    </p:set>
                                    <p:anim calcmode="lin" valueType="num">
                                      <p:cBhvr>
                                        <p:cTn id="59" dur="250" fill="hold"/>
                                        <p:tgtEl>
                                          <p:spTgt spid="11"/>
                                        </p:tgtEl>
                                        <p:attrNameLst>
                                          <p:attrName>ppt_w</p:attrName>
                                        </p:attrNameLst>
                                      </p:cBhvr>
                                      <p:tavLst>
                                        <p:tav tm="0">
                                          <p:val>
                                            <p:fltVal val="0"/>
                                          </p:val>
                                        </p:tav>
                                        <p:tav tm="100000">
                                          <p:val>
                                            <p:strVal val="#ppt_w"/>
                                          </p:val>
                                        </p:tav>
                                      </p:tavLst>
                                    </p:anim>
                                    <p:anim calcmode="lin" valueType="num">
                                      <p:cBhvr>
                                        <p:cTn id="60" dur="250" fill="hold"/>
                                        <p:tgtEl>
                                          <p:spTgt spid="11"/>
                                        </p:tgtEl>
                                        <p:attrNameLst>
                                          <p:attrName>ppt_h</p:attrName>
                                        </p:attrNameLst>
                                      </p:cBhvr>
                                      <p:tavLst>
                                        <p:tav tm="0">
                                          <p:val>
                                            <p:fltVal val="0"/>
                                          </p:val>
                                        </p:tav>
                                        <p:tav tm="100000">
                                          <p:val>
                                            <p:strVal val="#ppt_h"/>
                                          </p:val>
                                        </p:tav>
                                      </p:tavLst>
                                    </p:anim>
                                    <p:animEffect>
                                      <p:cBhvr>
                                        <p:cTn id="61" dur="250"/>
                                        <p:tgtEl>
                                          <p:spTgt spid="11"/>
                                        </p:tgtEl>
                                      </p:cBhvr>
                                    </p:animEffect>
                                  </p:childTnLst>
                                </p:cTn>
                              </p:par>
                              <p:par>
                                <p:cTn id="62" presetID="42" presetClass="entr" presetSubtype="0" fill="hold" grpId="0" nodeType="withEffect">
                                  <p:stCondLst>
                                    <p:cond delay="175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anim calcmode="lin" valueType="num">
                                      <p:cBhvr>
                                        <p:cTn id="65" dur="500" fill="hold"/>
                                        <p:tgtEl>
                                          <p:spTgt spid="26"/>
                                        </p:tgtEl>
                                        <p:attrNameLst>
                                          <p:attrName>ppt_x</p:attrName>
                                        </p:attrNameLst>
                                      </p:cBhvr>
                                      <p:tavLst>
                                        <p:tav tm="0">
                                          <p:val>
                                            <p:strVal val="#ppt_x"/>
                                          </p:val>
                                        </p:tav>
                                        <p:tav tm="100000">
                                          <p:val>
                                            <p:strVal val="#ppt_x"/>
                                          </p:val>
                                        </p:tav>
                                      </p:tavLst>
                                    </p:anim>
                                    <p:anim calcmode="lin" valueType="num">
                                      <p:cBhvr>
                                        <p:cTn id="66" dur="500" fill="hold"/>
                                        <p:tgtEl>
                                          <p:spTgt spid="26"/>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175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anim calcmode="lin" valueType="num">
                                      <p:cBhvr>
                                        <p:cTn id="70" dur="500" fill="hold"/>
                                        <p:tgtEl>
                                          <p:spTgt spid="27"/>
                                        </p:tgtEl>
                                        <p:attrNameLst>
                                          <p:attrName>ppt_x</p:attrName>
                                        </p:attrNameLst>
                                      </p:cBhvr>
                                      <p:tavLst>
                                        <p:tav tm="0">
                                          <p:val>
                                            <p:strVal val="#ppt_x"/>
                                          </p:val>
                                        </p:tav>
                                        <p:tav tm="100000">
                                          <p:val>
                                            <p:strVal val="#ppt_x"/>
                                          </p:val>
                                        </p:tav>
                                      </p:tavLst>
                                    </p:anim>
                                    <p:anim calcmode="lin" valueType="num">
                                      <p:cBhvr>
                                        <p:cTn id="71" dur="500" fill="hold"/>
                                        <p:tgtEl>
                                          <p:spTgt spid="27"/>
                                        </p:tgtEl>
                                        <p:attrNameLst>
                                          <p:attrName>ppt_y</p:attrName>
                                        </p:attrNameLst>
                                      </p:cBhvr>
                                      <p:tavLst>
                                        <p:tav tm="0">
                                          <p:val>
                                            <p:strVal val="#ppt_y+.1"/>
                                          </p:val>
                                        </p:tav>
                                        <p:tav tm="100000">
                                          <p:val>
                                            <p:strVal val="#ppt_y"/>
                                          </p:val>
                                        </p:tav>
                                      </p:tavLst>
                                    </p:anim>
                                  </p:childTnLst>
                                </p:cTn>
                              </p:par>
                              <p:par>
                                <p:cTn id="72" presetID="53" presetClass="entr" presetSubtype="16" fill="hold" nodeType="withEffect">
                                  <p:stCondLst>
                                    <p:cond delay="500"/>
                                  </p:stCondLst>
                                  <p:childTnLst>
                                    <p:set>
                                      <p:cBhvr>
                                        <p:cTn id="73" dur="1" fill="hold">
                                          <p:stCondLst>
                                            <p:cond delay="0"/>
                                          </p:stCondLst>
                                        </p:cTn>
                                        <p:tgtEl>
                                          <p:spTgt spid="21"/>
                                        </p:tgtEl>
                                        <p:attrNameLst>
                                          <p:attrName>style.visibility</p:attrName>
                                        </p:attrNameLst>
                                      </p:cBhvr>
                                      <p:to>
                                        <p:strVal val="visible"/>
                                      </p:to>
                                    </p:set>
                                    <p:anim calcmode="lin" valueType="num">
                                      <p:cBhvr>
                                        <p:cTn id="74" dur="500" fill="hold"/>
                                        <p:tgtEl>
                                          <p:spTgt spid="21"/>
                                        </p:tgtEl>
                                        <p:attrNameLst>
                                          <p:attrName>ppt_w</p:attrName>
                                        </p:attrNameLst>
                                      </p:cBhvr>
                                      <p:tavLst>
                                        <p:tav tm="0">
                                          <p:val>
                                            <p:fltVal val="0"/>
                                          </p:val>
                                        </p:tav>
                                        <p:tav tm="100000">
                                          <p:val>
                                            <p:strVal val="#ppt_w"/>
                                          </p:val>
                                        </p:tav>
                                      </p:tavLst>
                                    </p:anim>
                                    <p:anim calcmode="lin" valueType="num">
                                      <p:cBhvr>
                                        <p:cTn id="75" dur="500" fill="hold"/>
                                        <p:tgtEl>
                                          <p:spTgt spid="21"/>
                                        </p:tgtEl>
                                        <p:attrNameLst>
                                          <p:attrName>ppt_h</p:attrName>
                                        </p:attrNameLst>
                                      </p:cBhvr>
                                      <p:tavLst>
                                        <p:tav tm="0">
                                          <p:val>
                                            <p:fltVal val="0"/>
                                          </p:val>
                                        </p:tav>
                                        <p:tav tm="100000">
                                          <p:val>
                                            <p:strVal val="#ppt_h"/>
                                          </p:val>
                                        </p:tav>
                                      </p:tavLst>
                                    </p:anim>
                                    <p:animEffect transition="in" filter="fade">
                                      <p:cBhvr>
                                        <p:cTn id="76" dur="500"/>
                                        <p:tgtEl>
                                          <p:spTgt spid="21"/>
                                        </p:tgtEl>
                                      </p:cBhvr>
                                    </p:animEffect>
                                  </p:childTnLst>
                                </p:cTn>
                              </p:par>
                              <p:par>
                                <p:cTn id="77" presetID="10" presetClass="entr" presetSubtype="0" fill="hold" grpId="0" nodeType="withEffect">
                                  <p:stCondLst>
                                    <p:cond delay="1000"/>
                                  </p:stCondLst>
                                  <p:childTnLst>
                                    <p:set>
                                      <p:cBhvr>
                                        <p:cTn id="78" dur="1" fill="hold">
                                          <p:stCondLst>
                                            <p:cond delay="0"/>
                                          </p:stCondLst>
                                        </p:cTn>
                                        <p:tgtEl>
                                          <p:spTgt spid="12"/>
                                        </p:tgtEl>
                                        <p:attrNameLst>
                                          <p:attrName>style.visibility</p:attrName>
                                        </p:attrNameLst>
                                      </p:cBhvr>
                                      <p:to>
                                        <p:strVal val="visible"/>
                                      </p:to>
                                    </p:set>
                                    <p:anim calcmode="lin" valueType="num">
                                      <p:cBhvr>
                                        <p:cTn id="79" dur="250" fill="hold"/>
                                        <p:tgtEl>
                                          <p:spTgt spid="12"/>
                                        </p:tgtEl>
                                        <p:attrNameLst>
                                          <p:attrName>ppt_w</p:attrName>
                                        </p:attrNameLst>
                                      </p:cBhvr>
                                      <p:tavLst>
                                        <p:tav tm="0">
                                          <p:val>
                                            <p:fltVal val="0"/>
                                          </p:val>
                                        </p:tav>
                                        <p:tav tm="100000">
                                          <p:val>
                                            <p:strVal val="#ppt_w"/>
                                          </p:val>
                                        </p:tav>
                                      </p:tavLst>
                                    </p:anim>
                                    <p:anim calcmode="lin" valueType="num">
                                      <p:cBhvr>
                                        <p:cTn id="80" dur="250" fill="hold"/>
                                        <p:tgtEl>
                                          <p:spTgt spid="12"/>
                                        </p:tgtEl>
                                        <p:attrNameLst>
                                          <p:attrName>ppt_h</p:attrName>
                                        </p:attrNameLst>
                                      </p:cBhvr>
                                      <p:tavLst>
                                        <p:tav tm="0">
                                          <p:val>
                                            <p:fltVal val="0"/>
                                          </p:val>
                                        </p:tav>
                                        <p:tav tm="100000">
                                          <p:val>
                                            <p:strVal val="#ppt_h"/>
                                          </p:val>
                                        </p:tav>
                                      </p:tavLst>
                                    </p:anim>
                                    <p:animEffect>
                                      <p:cBhvr>
                                        <p:cTn id="81" dur="250"/>
                                        <p:tgtEl>
                                          <p:spTgt spid="12"/>
                                        </p:tgtEl>
                                      </p:cBhvr>
                                    </p:animEffect>
                                  </p:childTnLst>
                                </p:cTn>
                              </p:par>
                              <p:par>
                                <p:cTn id="82" presetID="42" presetClass="entr" presetSubtype="0" fill="hold" grpId="0" nodeType="withEffect">
                                  <p:stCondLst>
                                    <p:cond delay="175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anim calcmode="lin" valueType="num">
                                      <p:cBhvr>
                                        <p:cTn id="85" dur="500" fill="hold"/>
                                        <p:tgtEl>
                                          <p:spTgt spid="28"/>
                                        </p:tgtEl>
                                        <p:attrNameLst>
                                          <p:attrName>ppt_x</p:attrName>
                                        </p:attrNameLst>
                                      </p:cBhvr>
                                      <p:tavLst>
                                        <p:tav tm="0">
                                          <p:val>
                                            <p:strVal val="#ppt_x"/>
                                          </p:val>
                                        </p:tav>
                                        <p:tav tm="100000">
                                          <p:val>
                                            <p:strVal val="#ppt_x"/>
                                          </p:val>
                                        </p:tav>
                                      </p:tavLst>
                                    </p:anim>
                                    <p:anim calcmode="lin" valueType="num">
                                      <p:cBhvr>
                                        <p:cTn id="86" dur="500" fill="hold"/>
                                        <p:tgtEl>
                                          <p:spTgt spid="2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1750"/>
                                  </p:stCondLst>
                                  <p:childTnLst>
                                    <p:set>
                                      <p:cBhvr>
                                        <p:cTn id="88" dur="1" fill="hold">
                                          <p:stCondLst>
                                            <p:cond delay="0"/>
                                          </p:stCondLst>
                                        </p:cTn>
                                        <p:tgtEl>
                                          <p:spTgt spid="29"/>
                                        </p:tgtEl>
                                        <p:attrNameLst>
                                          <p:attrName>style.visibility</p:attrName>
                                        </p:attrNameLst>
                                      </p:cBhvr>
                                      <p:to>
                                        <p:strVal val="visible"/>
                                      </p:to>
                                    </p:set>
                                    <p:animEffect transition="in" filter="fade">
                                      <p:cBhvr>
                                        <p:cTn id="89" dur="500"/>
                                        <p:tgtEl>
                                          <p:spTgt spid="29"/>
                                        </p:tgtEl>
                                      </p:cBhvr>
                                    </p:animEffect>
                                    <p:anim calcmode="lin" valueType="num">
                                      <p:cBhvr>
                                        <p:cTn id="90" dur="500" fill="hold"/>
                                        <p:tgtEl>
                                          <p:spTgt spid="29"/>
                                        </p:tgtEl>
                                        <p:attrNameLst>
                                          <p:attrName>ppt_x</p:attrName>
                                        </p:attrNameLst>
                                      </p:cBhvr>
                                      <p:tavLst>
                                        <p:tav tm="0">
                                          <p:val>
                                            <p:strVal val="#ppt_x"/>
                                          </p:val>
                                        </p:tav>
                                        <p:tav tm="100000">
                                          <p:val>
                                            <p:strVal val="#ppt_x"/>
                                          </p:val>
                                        </p:tav>
                                      </p:tavLst>
                                    </p:anim>
                                    <p:anim calcmode="lin" valueType="num">
                                      <p:cBhvr>
                                        <p:cTn id="91" dur="500" fill="hold"/>
                                        <p:tgtEl>
                                          <p:spTgt spid="29"/>
                                        </p:tgtEl>
                                        <p:attrNameLst>
                                          <p:attrName>ppt_y</p:attrName>
                                        </p:attrNameLst>
                                      </p:cBhvr>
                                      <p:tavLst>
                                        <p:tav tm="0">
                                          <p:val>
                                            <p:strVal val="#ppt_y+.1"/>
                                          </p:val>
                                        </p:tav>
                                        <p:tav tm="100000">
                                          <p:val>
                                            <p:strVal val="#ppt_y"/>
                                          </p:val>
                                        </p:tav>
                                      </p:tavLst>
                                    </p:anim>
                                  </p:childTnLst>
                                </p:cTn>
                              </p:par>
                              <p:par>
                                <p:cTn id="92" presetID="53" presetClass="entr" presetSubtype="16" fill="hold" nodeType="withEffect">
                                  <p:stCondLst>
                                    <p:cond delay="50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Effect transition="in" filter="fade">
                                      <p:cBhvr>
                                        <p:cTn id="96" dur="500"/>
                                        <p:tgtEl>
                                          <p:spTgt spid="19"/>
                                        </p:tgtEl>
                                      </p:cBhvr>
                                    </p:animEffect>
                                  </p:childTnLst>
                                </p:cTn>
                              </p:par>
                              <p:par>
                                <p:cTn id="97" presetID="10" presetClass="entr" presetSubtype="0" fill="hold" grpId="0" nodeType="withEffect">
                                  <p:stCondLst>
                                    <p:cond delay="1000"/>
                                  </p:stCondLst>
                                  <p:childTnLst>
                                    <p:set>
                                      <p:cBhvr>
                                        <p:cTn id="98" dur="1" fill="hold">
                                          <p:stCondLst>
                                            <p:cond delay="0"/>
                                          </p:stCondLst>
                                        </p:cTn>
                                        <p:tgtEl>
                                          <p:spTgt spid="13"/>
                                        </p:tgtEl>
                                        <p:attrNameLst>
                                          <p:attrName>style.visibility</p:attrName>
                                        </p:attrNameLst>
                                      </p:cBhvr>
                                      <p:to>
                                        <p:strVal val="visible"/>
                                      </p:to>
                                    </p:set>
                                    <p:anim calcmode="lin" valueType="num">
                                      <p:cBhvr>
                                        <p:cTn id="99" dur="250" fill="hold"/>
                                        <p:tgtEl>
                                          <p:spTgt spid="13"/>
                                        </p:tgtEl>
                                        <p:attrNameLst>
                                          <p:attrName>ppt_w</p:attrName>
                                        </p:attrNameLst>
                                      </p:cBhvr>
                                      <p:tavLst>
                                        <p:tav tm="0">
                                          <p:val>
                                            <p:fltVal val="0"/>
                                          </p:val>
                                        </p:tav>
                                        <p:tav tm="100000">
                                          <p:val>
                                            <p:strVal val="#ppt_w"/>
                                          </p:val>
                                        </p:tav>
                                      </p:tavLst>
                                    </p:anim>
                                    <p:anim calcmode="lin" valueType="num">
                                      <p:cBhvr>
                                        <p:cTn id="100" dur="250" fill="hold"/>
                                        <p:tgtEl>
                                          <p:spTgt spid="13"/>
                                        </p:tgtEl>
                                        <p:attrNameLst>
                                          <p:attrName>ppt_h</p:attrName>
                                        </p:attrNameLst>
                                      </p:cBhvr>
                                      <p:tavLst>
                                        <p:tav tm="0">
                                          <p:val>
                                            <p:fltVal val="0"/>
                                          </p:val>
                                        </p:tav>
                                        <p:tav tm="100000">
                                          <p:val>
                                            <p:strVal val="#ppt_h"/>
                                          </p:val>
                                        </p:tav>
                                      </p:tavLst>
                                    </p:anim>
                                    <p:animEffect>
                                      <p:cBhvr>
                                        <p:cTn id="101" dur="250"/>
                                        <p:tgtEl>
                                          <p:spTgt spid="13"/>
                                        </p:tgtEl>
                                      </p:cBhvr>
                                    </p:animEffect>
                                  </p:childTnLst>
                                </p:cTn>
                              </p:par>
                              <p:par>
                                <p:cTn id="102" presetID="42" presetClass="entr" presetSubtype="0" fill="hold" grpId="0" nodeType="withEffect">
                                  <p:stCondLst>
                                    <p:cond delay="175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anim calcmode="lin" valueType="num">
                                      <p:cBhvr>
                                        <p:cTn id="105" dur="500" fill="hold"/>
                                        <p:tgtEl>
                                          <p:spTgt spid="30"/>
                                        </p:tgtEl>
                                        <p:attrNameLst>
                                          <p:attrName>ppt_x</p:attrName>
                                        </p:attrNameLst>
                                      </p:cBhvr>
                                      <p:tavLst>
                                        <p:tav tm="0">
                                          <p:val>
                                            <p:strVal val="#ppt_x"/>
                                          </p:val>
                                        </p:tav>
                                        <p:tav tm="100000">
                                          <p:val>
                                            <p:strVal val="#ppt_x"/>
                                          </p:val>
                                        </p:tav>
                                      </p:tavLst>
                                    </p:anim>
                                    <p:anim calcmode="lin" valueType="num">
                                      <p:cBhvr>
                                        <p:cTn id="106" dur="500" fill="hold"/>
                                        <p:tgtEl>
                                          <p:spTgt spid="30"/>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1750"/>
                                  </p:stCondLst>
                                  <p:childTnLst>
                                    <p:set>
                                      <p:cBhvr>
                                        <p:cTn id="108" dur="1" fill="hold">
                                          <p:stCondLst>
                                            <p:cond delay="0"/>
                                          </p:stCondLst>
                                        </p:cTn>
                                        <p:tgtEl>
                                          <p:spTgt spid="31"/>
                                        </p:tgtEl>
                                        <p:attrNameLst>
                                          <p:attrName>style.visibility</p:attrName>
                                        </p:attrNameLst>
                                      </p:cBhvr>
                                      <p:to>
                                        <p:strVal val="visible"/>
                                      </p:to>
                                    </p:set>
                                    <p:animEffect transition="in" filter="fade">
                                      <p:cBhvr>
                                        <p:cTn id="109" dur="500"/>
                                        <p:tgtEl>
                                          <p:spTgt spid="31"/>
                                        </p:tgtEl>
                                      </p:cBhvr>
                                    </p:animEffect>
                                    <p:anim calcmode="lin" valueType="num">
                                      <p:cBhvr>
                                        <p:cTn id="110" dur="500" fill="hold"/>
                                        <p:tgtEl>
                                          <p:spTgt spid="31"/>
                                        </p:tgtEl>
                                        <p:attrNameLst>
                                          <p:attrName>ppt_x</p:attrName>
                                        </p:attrNameLst>
                                      </p:cBhvr>
                                      <p:tavLst>
                                        <p:tav tm="0">
                                          <p:val>
                                            <p:strVal val="#ppt_x"/>
                                          </p:val>
                                        </p:tav>
                                        <p:tav tm="100000">
                                          <p:val>
                                            <p:strVal val="#ppt_x"/>
                                          </p:val>
                                        </p:tav>
                                      </p:tavLst>
                                    </p:anim>
                                    <p:anim calcmode="lin" valueType="num">
                                      <p:cBhvr>
                                        <p:cTn id="111"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bldLvl="0" animBg="1" autoUpdateAnimBg="0"/>
      <p:bldP spid="11" grpId="0" bldLvl="0" animBg="1" autoUpdateAnimBg="0"/>
      <p:bldP spid="12" grpId="0" bldLvl="0" animBg="1" autoUpdateAnimBg="0"/>
      <p:bldP spid="13" grpId="0" bldLvl="0" animBg="1" autoUpdateAnimBg="0"/>
      <p:bldP spid="14" grpId="0" bldLvl="0" animBg="1" autoUpdateAnimBg="0"/>
      <p:bldP spid="23" grpId="0"/>
      <p:bldP spid="24" grpId="0"/>
      <p:bldP spid="25" grpId="0"/>
      <p:bldP spid="26" grpId="0"/>
      <p:bldP spid="27" grpId="0"/>
      <p:bldP spid="28" grpId="0"/>
      <p:bldP spid="29" grpId="0"/>
      <p:bldP spid="30" grpId="0"/>
      <p:bldP spid="31"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五年计划</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24</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10" name="Straight Connector 42"/>
          <p:cNvCxnSpPr/>
          <p:nvPr/>
        </p:nvCxnSpPr>
        <p:spPr>
          <a:xfrm>
            <a:off x="2942532" y="5151947"/>
            <a:ext cx="1476000" cy="0"/>
          </a:xfrm>
          <a:prstGeom prst="line">
            <a:avLst/>
          </a:prstGeom>
          <a:noFill/>
          <a:ln w="19050" cap="flat" cmpd="sng" algn="ctr">
            <a:solidFill>
              <a:schemeClr val="tx1">
                <a:lumMod val="50000"/>
                <a:lumOff val="50000"/>
              </a:schemeClr>
            </a:solidFill>
            <a:prstDash val="solid"/>
            <a:miter lim="800000"/>
          </a:ln>
          <a:effectLst/>
        </p:spPr>
      </p:cxnSp>
      <p:cxnSp>
        <p:nvCxnSpPr>
          <p:cNvPr id="11" name="Straight Connector 43"/>
          <p:cNvCxnSpPr/>
          <p:nvPr/>
        </p:nvCxnSpPr>
        <p:spPr>
          <a:xfrm>
            <a:off x="4506557" y="5151947"/>
            <a:ext cx="1476000" cy="0"/>
          </a:xfrm>
          <a:prstGeom prst="line">
            <a:avLst/>
          </a:prstGeom>
          <a:noFill/>
          <a:ln w="19050" cap="flat" cmpd="sng" algn="ctr">
            <a:solidFill>
              <a:schemeClr val="tx1">
                <a:lumMod val="50000"/>
                <a:lumOff val="50000"/>
              </a:schemeClr>
            </a:solidFill>
            <a:prstDash val="solid"/>
            <a:miter lim="800000"/>
          </a:ln>
          <a:effectLst/>
        </p:spPr>
      </p:cxnSp>
      <p:cxnSp>
        <p:nvCxnSpPr>
          <p:cNvPr id="12" name="Straight Connector 44"/>
          <p:cNvCxnSpPr/>
          <p:nvPr/>
        </p:nvCxnSpPr>
        <p:spPr>
          <a:xfrm>
            <a:off x="6085238" y="5151947"/>
            <a:ext cx="1476000" cy="0"/>
          </a:xfrm>
          <a:prstGeom prst="line">
            <a:avLst/>
          </a:prstGeom>
          <a:noFill/>
          <a:ln w="19050" cap="flat" cmpd="sng" algn="ctr">
            <a:solidFill>
              <a:schemeClr val="tx1">
                <a:lumMod val="50000"/>
                <a:lumOff val="50000"/>
              </a:schemeClr>
            </a:solidFill>
            <a:prstDash val="solid"/>
            <a:miter lim="800000"/>
          </a:ln>
          <a:effectLst/>
        </p:spPr>
      </p:cxnSp>
      <p:cxnSp>
        <p:nvCxnSpPr>
          <p:cNvPr id="13" name="Straight Connector 45"/>
          <p:cNvCxnSpPr/>
          <p:nvPr/>
        </p:nvCxnSpPr>
        <p:spPr>
          <a:xfrm>
            <a:off x="7649263" y="5151947"/>
            <a:ext cx="1476000" cy="0"/>
          </a:xfrm>
          <a:prstGeom prst="line">
            <a:avLst/>
          </a:prstGeom>
          <a:noFill/>
          <a:ln w="19050" cap="flat" cmpd="sng" algn="ctr">
            <a:solidFill>
              <a:schemeClr val="tx1">
                <a:lumMod val="50000"/>
                <a:lumOff val="50000"/>
              </a:schemeClr>
            </a:solidFill>
            <a:prstDash val="solid"/>
            <a:miter lim="800000"/>
          </a:ln>
          <a:effectLst/>
        </p:spPr>
      </p:cxnSp>
      <p:cxnSp>
        <p:nvCxnSpPr>
          <p:cNvPr id="15" name="Straight Connector 47"/>
          <p:cNvCxnSpPr/>
          <p:nvPr/>
        </p:nvCxnSpPr>
        <p:spPr>
          <a:xfrm rot="10800000">
            <a:off x="9227718" y="5151947"/>
            <a:ext cx="1476000" cy="0"/>
          </a:xfrm>
          <a:prstGeom prst="line">
            <a:avLst/>
          </a:prstGeom>
          <a:noFill/>
          <a:ln w="19050" cap="flat" cmpd="sng" algn="ctr">
            <a:solidFill>
              <a:schemeClr val="tx1">
                <a:lumMod val="50000"/>
                <a:lumOff val="50000"/>
              </a:schemeClr>
            </a:solidFill>
            <a:prstDash val="solid"/>
            <a:miter lim="800000"/>
          </a:ln>
          <a:effectLst/>
        </p:spPr>
      </p:cxnSp>
      <p:cxnSp>
        <p:nvCxnSpPr>
          <p:cNvPr id="16" name="Straight Connector 48"/>
          <p:cNvCxnSpPr/>
          <p:nvPr/>
        </p:nvCxnSpPr>
        <p:spPr>
          <a:xfrm rot="10800000">
            <a:off x="1663787" y="5151947"/>
            <a:ext cx="1188000" cy="0"/>
          </a:xfrm>
          <a:prstGeom prst="line">
            <a:avLst/>
          </a:prstGeom>
          <a:noFill/>
          <a:ln w="19050" cap="flat" cmpd="sng" algn="ctr">
            <a:solidFill>
              <a:schemeClr val="tx1">
                <a:lumMod val="50000"/>
                <a:lumOff val="50000"/>
              </a:schemeClr>
            </a:solidFill>
            <a:prstDash val="solid"/>
            <a:miter lim="800000"/>
          </a:ln>
          <a:effectLst/>
        </p:spPr>
      </p:cxnSp>
      <p:sp>
        <p:nvSpPr>
          <p:cNvPr id="17" name="TextBox 49"/>
          <p:cNvSpPr txBox="1"/>
          <p:nvPr/>
        </p:nvSpPr>
        <p:spPr>
          <a:xfrm>
            <a:off x="1892761" y="3745999"/>
            <a:ext cx="2031325" cy="369332"/>
          </a:xfrm>
          <a:prstGeom prst="rect">
            <a:avLst/>
          </a:prstGeom>
          <a:noFill/>
        </p:spPr>
        <p:txBody>
          <a:bodyPr wrap="none" rtlCol="0">
            <a:spAutoFit/>
          </a:bodyPr>
          <a:lstStyle/>
          <a:p>
            <a:pPr algn="ctr"/>
            <a:r>
              <a:rPr lang="zh-CN" altLang="en-US" b="1" dirty="0">
                <a:solidFill>
                  <a:schemeClr val="tx1">
                    <a:lumMod val="50000"/>
                    <a:lumOff val="50000"/>
                  </a:schemeClr>
                </a:solidFill>
                <a:latin typeface="微软雅黑" pitchFamily="34" charset="-122"/>
                <a:ea typeface="微软雅黑" pitchFamily="34" charset="-122"/>
              </a:rPr>
              <a:t>输入你的文字信息</a:t>
            </a:r>
            <a:endParaRPr lang="id-ID" b="1" dirty="0">
              <a:solidFill>
                <a:schemeClr val="tx1">
                  <a:lumMod val="50000"/>
                  <a:lumOff val="50000"/>
                </a:schemeClr>
              </a:solidFill>
              <a:latin typeface="微软雅黑" pitchFamily="34" charset="-122"/>
              <a:ea typeface="微软雅黑" pitchFamily="34" charset="-122"/>
            </a:endParaRPr>
          </a:p>
        </p:txBody>
      </p:sp>
      <p:sp>
        <p:nvSpPr>
          <p:cNvPr id="18" name="TextBox 50"/>
          <p:cNvSpPr txBox="1"/>
          <p:nvPr/>
        </p:nvSpPr>
        <p:spPr>
          <a:xfrm>
            <a:off x="1989611" y="4054189"/>
            <a:ext cx="1837621" cy="461665"/>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输入你的文字信息输入你的文字信息</a:t>
            </a:r>
            <a:endParaRPr lang="en-US" sz="1200" b="1" dirty="0">
              <a:solidFill>
                <a:schemeClr val="tx1">
                  <a:lumMod val="50000"/>
                  <a:lumOff val="50000"/>
                </a:schemeClr>
              </a:solidFill>
              <a:latin typeface="微软雅黑" pitchFamily="34" charset="-122"/>
              <a:ea typeface="微软雅黑" pitchFamily="34" charset="-122"/>
            </a:endParaRPr>
          </a:p>
        </p:txBody>
      </p:sp>
      <p:sp>
        <p:nvSpPr>
          <p:cNvPr id="20" name="TextBox 52"/>
          <p:cNvSpPr txBox="1"/>
          <p:nvPr/>
        </p:nvSpPr>
        <p:spPr>
          <a:xfrm>
            <a:off x="8915491" y="5250686"/>
            <a:ext cx="665567" cy="338554"/>
          </a:xfrm>
          <a:prstGeom prst="rect">
            <a:avLst/>
          </a:prstGeom>
          <a:noFill/>
        </p:spPr>
        <p:txBody>
          <a:bodyPr wrap="none" rtlCol="0">
            <a:spAutoFit/>
          </a:bodyPr>
          <a:lstStyle/>
          <a:p>
            <a:r>
              <a:rPr lang="id-ID" sz="1600" dirty="0" smtClean="0">
                <a:solidFill>
                  <a:schemeClr val="tx1">
                    <a:lumMod val="50000"/>
                    <a:lumOff val="50000"/>
                  </a:schemeClr>
                </a:solidFill>
                <a:latin typeface="微软雅黑" pitchFamily="34" charset="-122"/>
                <a:ea typeface="微软雅黑" pitchFamily="34" charset="-122"/>
              </a:rPr>
              <a:t>20</a:t>
            </a:r>
            <a:r>
              <a:rPr lang="en-US" sz="1600" dirty="0" smtClean="0">
                <a:solidFill>
                  <a:schemeClr val="tx1">
                    <a:lumMod val="50000"/>
                    <a:lumOff val="50000"/>
                  </a:schemeClr>
                </a:solidFill>
                <a:latin typeface="微软雅黑" pitchFamily="34" charset="-122"/>
                <a:ea typeface="微软雅黑" pitchFamily="34" charset="-122"/>
              </a:rPr>
              <a:t>21</a:t>
            </a:r>
            <a:endParaRPr lang="id-ID" sz="1600" dirty="0">
              <a:solidFill>
                <a:schemeClr val="tx1">
                  <a:lumMod val="50000"/>
                  <a:lumOff val="50000"/>
                </a:schemeClr>
              </a:solidFill>
              <a:latin typeface="微软雅黑" pitchFamily="34" charset="-122"/>
              <a:ea typeface="微软雅黑" pitchFamily="34" charset="-122"/>
            </a:endParaRPr>
          </a:p>
        </p:txBody>
      </p:sp>
      <p:sp>
        <p:nvSpPr>
          <p:cNvPr id="21" name="TextBox 53"/>
          <p:cNvSpPr txBox="1"/>
          <p:nvPr/>
        </p:nvSpPr>
        <p:spPr>
          <a:xfrm>
            <a:off x="7361514" y="5241161"/>
            <a:ext cx="665567" cy="338554"/>
          </a:xfrm>
          <a:prstGeom prst="rect">
            <a:avLst/>
          </a:prstGeom>
          <a:noFill/>
        </p:spPr>
        <p:txBody>
          <a:bodyPr wrap="none" rtlCol="0">
            <a:spAutoFit/>
          </a:bodyPr>
          <a:lstStyle/>
          <a:p>
            <a:r>
              <a:rPr lang="id-ID" sz="1600" dirty="0" smtClean="0">
                <a:solidFill>
                  <a:schemeClr val="tx1">
                    <a:lumMod val="50000"/>
                    <a:lumOff val="50000"/>
                  </a:schemeClr>
                </a:solidFill>
                <a:latin typeface="微软雅黑" pitchFamily="34" charset="-122"/>
                <a:ea typeface="微软雅黑" pitchFamily="34" charset="-122"/>
              </a:rPr>
              <a:t>20</a:t>
            </a:r>
            <a:r>
              <a:rPr lang="en-US" sz="1600" dirty="0" smtClean="0">
                <a:solidFill>
                  <a:schemeClr val="tx1">
                    <a:lumMod val="50000"/>
                    <a:lumOff val="50000"/>
                  </a:schemeClr>
                </a:solidFill>
                <a:latin typeface="微软雅黑" pitchFamily="34" charset="-122"/>
                <a:ea typeface="微软雅黑" pitchFamily="34" charset="-122"/>
              </a:rPr>
              <a:t>20</a:t>
            </a:r>
            <a:endParaRPr lang="id-ID" sz="1600" dirty="0">
              <a:solidFill>
                <a:schemeClr val="tx1">
                  <a:lumMod val="50000"/>
                  <a:lumOff val="50000"/>
                </a:schemeClr>
              </a:solidFill>
              <a:latin typeface="微软雅黑" pitchFamily="34" charset="-122"/>
              <a:ea typeface="微软雅黑" pitchFamily="34" charset="-122"/>
            </a:endParaRPr>
          </a:p>
        </p:txBody>
      </p:sp>
      <p:sp>
        <p:nvSpPr>
          <p:cNvPr id="22" name="TextBox 54"/>
          <p:cNvSpPr txBox="1"/>
          <p:nvPr/>
        </p:nvSpPr>
        <p:spPr>
          <a:xfrm>
            <a:off x="5797914" y="5250686"/>
            <a:ext cx="665567" cy="338554"/>
          </a:xfrm>
          <a:prstGeom prst="rect">
            <a:avLst/>
          </a:prstGeom>
          <a:noFill/>
        </p:spPr>
        <p:txBody>
          <a:bodyPr wrap="none" rtlCol="0">
            <a:spAutoFit/>
          </a:bodyPr>
          <a:lstStyle/>
          <a:p>
            <a:r>
              <a:rPr lang="id-ID" sz="1600" dirty="0" smtClean="0">
                <a:solidFill>
                  <a:schemeClr val="tx1">
                    <a:lumMod val="50000"/>
                    <a:lumOff val="50000"/>
                  </a:schemeClr>
                </a:solidFill>
                <a:latin typeface="微软雅黑" pitchFamily="34" charset="-122"/>
                <a:ea typeface="微软雅黑" pitchFamily="34" charset="-122"/>
              </a:rPr>
              <a:t>201</a:t>
            </a:r>
            <a:r>
              <a:rPr lang="en-US" sz="1600" dirty="0">
                <a:solidFill>
                  <a:schemeClr val="tx1">
                    <a:lumMod val="50000"/>
                    <a:lumOff val="50000"/>
                  </a:schemeClr>
                </a:solidFill>
                <a:latin typeface="微软雅黑" pitchFamily="34" charset="-122"/>
                <a:ea typeface="微软雅黑" pitchFamily="34" charset="-122"/>
              </a:rPr>
              <a:t>9</a:t>
            </a:r>
            <a:endParaRPr lang="id-ID" sz="1600" dirty="0">
              <a:solidFill>
                <a:schemeClr val="tx1">
                  <a:lumMod val="50000"/>
                  <a:lumOff val="50000"/>
                </a:schemeClr>
              </a:solidFill>
              <a:latin typeface="微软雅黑" pitchFamily="34" charset="-122"/>
              <a:ea typeface="微软雅黑" pitchFamily="34" charset="-122"/>
            </a:endParaRPr>
          </a:p>
        </p:txBody>
      </p:sp>
      <p:sp>
        <p:nvSpPr>
          <p:cNvPr id="23" name="TextBox 55"/>
          <p:cNvSpPr txBox="1"/>
          <p:nvPr/>
        </p:nvSpPr>
        <p:spPr>
          <a:xfrm>
            <a:off x="4208033" y="5250686"/>
            <a:ext cx="665567" cy="338554"/>
          </a:xfrm>
          <a:prstGeom prst="rect">
            <a:avLst/>
          </a:prstGeom>
          <a:noFill/>
        </p:spPr>
        <p:txBody>
          <a:bodyPr wrap="none" rtlCol="0">
            <a:spAutoFit/>
          </a:bodyPr>
          <a:lstStyle/>
          <a:p>
            <a:r>
              <a:rPr lang="id-ID" sz="1600" dirty="0" smtClean="0">
                <a:solidFill>
                  <a:schemeClr val="tx1">
                    <a:lumMod val="50000"/>
                    <a:lumOff val="50000"/>
                  </a:schemeClr>
                </a:solidFill>
                <a:latin typeface="微软雅黑" pitchFamily="34" charset="-122"/>
                <a:ea typeface="微软雅黑" pitchFamily="34" charset="-122"/>
              </a:rPr>
              <a:t>201</a:t>
            </a:r>
            <a:r>
              <a:rPr lang="en-US" sz="1600" dirty="0">
                <a:solidFill>
                  <a:schemeClr val="tx1">
                    <a:lumMod val="50000"/>
                    <a:lumOff val="50000"/>
                  </a:schemeClr>
                </a:solidFill>
                <a:latin typeface="微软雅黑" pitchFamily="34" charset="-122"/>
                <a:ea typeface="微软雅黑" pitchFamily="34" charset="-122"/>
              </a:rPr>
              <a:t>8</a:t>
            </a:r>
            <a:endParaRPr lang="id-ID" sz="1600" dirty="0">
              <a:solidFill>
                <a:schemeClr val="tx1">
                  <a:lumMod val="50000"/>
                  <a:lumOff val="50000"/>
                </a:schemeClr>
              </a:solidFill>
              <a:latin typeface="微软雅黑" pitchFamily="34" charset="-122"/>
              <a:ea typeface="微软雅黑" pitchFamily="34" charset="-122"/>
            </a:endParaRPr>
          </a:p>
        </p:txBody>
      </p:sp>
      <p:sp>
        <p:nvSpPr>
          <p:cNvPr id="24" name="TextBox 56"/>
          <p:cNvSpPr txBox="1"/>
          <p:nvPr/>
        </p:nvSpPr>
        <p:spPr>
          <a:xfrm>
            <a:off x="2634949" y="5250686"/>
            <a:ext cx="665567" cy="338554"/>
          </a:xfrm>
          <a:prstGeom prst="rect">
            <a:avLst/>
          </a:prstGeom>
          <a:noFill/>
        </p:spPr>
        <p:txBody>
          <a:bodyPr wrap="none" rtlCol="0">
            <a:spAutoFit/>
          </a:bodyPr>
          <a:lstStyle/>
          <a:p>
            <a:r>
              <a:rPr lang="id-ID" sz="1600" dirty="0" smtClean="0">
                <a:solidFill>
                  <a:schemeClr val="tx1">
                    <a:lumMod val="50000"/>
                    <a:lumOff val="50000"/>
                  </a:schemeClr>
                </a:solidFill>
                <a:latin typeface="微软雅黑" pitchFamily="34" charset="-122"/>
                <a:ea typeface="微软雅黑" pitchFamily="34" charset="-122"/>
              </a:rPr>
              <a:t>20</a:t>
            </a:r>
            <a:r>
              <a:rPr lang="en-US" sz="1600" dirty="0" smtClean="0">
                <a:solidFill>
                  <a:schemeClr val="tx1">
                    <a:lumMod val="50000"/>
                    <a:lumOff val="50000"/>
                  </a:schemeClr>
                </a:solidFill>
                <a:latin typeface="微软雅黑" pitchFamily="34" charset="-122"/>
                <a:ea typeface="微软雅黑" pitchFamily="34" charset="-122"/>
              </a:rPr>
              <a:t>17</a:t>
            </a:r>
            <a:endParaRPr lang="id-ID" sz="1600" dirty="0">
              <a:solidFill>
                <a:schemeClr val="tx1">
                  <a:lumMod val="50000"/>
                  <a:lumOff val="50000"/>
                </a:schemeClr>
              </a:solidFill>
              <a:latin typeface="微软雅黑" pitchFamily="34" charset="-122"/>
              <a:ea typeface="微软雅黑" pitchFamily="34" charset="-122"/>
            </a:endParaRPr>
          </a:p>
        </p:txBody>
      </p:sp>
      <p:sp>
        <p:nvSpPr>
          <p:cNvPr id="25" name="Oval 57"/>
          <p:cNvSpPr/>
          <p:nvPr/>
        </p:nvSpPr>
        <p:spPr>
          <a:xfrm>
            <a:off x="2854421" y="5097947"/>
            <a:ext cx="108000" cy="108000"/>
          </a:xfrm>
          <a:prstGeom prst="ellipse">
            <a:avLst/>
          </a:prstGeom>
          <a:solidFill>
            <a:schemeClr val="bg1">
              <a:lumMod val="65000"/>
            </a:schemeClr>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26" name="Oval 58"/>
          <p:cNvSpPr/>
          <p:nvPr/>
        </p:nvSpPr>
        <p:spPr>
          <a:xfrm>
            <a:off x="4414681" y="5097947"/>
            <a:ext cx="108000" cy="108000"/>
          </a:xfrm>
          <a:prstGeom prst="ellipse">
            <a:avLst/>
          </a:prstGeom>
          <a:solidFill>
            <a:schemeClr val="bg1">
              <a:lumMod val="65000"/>
            </a:schemeClr>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27" name="Oval 59"/>
          <p:cNvSpPr/>
          <p:nvPr/>
        </p:nvSpPr>
        <p:spPr>
          <a:xfrm>
            <a:off x="5990135" y="5097947"/>
            <a:ext cx="108000" cy="108000"/>
          </a:xfrm>
          <a:prstGeom prst="ellipse">
            <a:avLst/>
          </a:prstGeom>
          <a:solidFill>
            <a:schemeClr val="bg1">
              <a:lumMod val="65000"/>
            </a:schemeClr>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28" name="Oval 60"/>
          <p:cNvSpPr/>
          <p:nvPr/>
        </p:nvSpPr>
        <p:spPr>
          <a:xfrm>
            <a:off x="7561750" y="5097947"/>
            <a:ext cx="108000" cy="108000"/>
          </a:xfrm>
          <a:prstGeom prst="ellipse">
            <a:avLst/>
          </a:prstGeom>
          <a:solidFill>
            <a:schemeClr val="bg1">
              <a:lumMod val="65000"/>
            </a:schemeClr>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29" name="Oval 61"/>
          <p:cNvSpPr/>
          <p:nvPr/>
        </p:nvSpPr>
        <p:spPr>
          <a:xfrm>
            <a:off x="9109827" y="5097947"/>
            <a:ext cx="108000" cy="108000"/>
          </a:xfrm>
          <a:prstGeom prst="ellipse">
            <a:avLst/>
          </a:prstGeom>
          <a:solidFill>
            <a:schemeClr val="bg1">
              <a:lumMod val="65000"/>
            </a:schemeClr>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cxnSp>
        <p:nvCxnSpPr>
          <p:cNvPr id="31" name="Straight Connector 63"/>
          <p:cNvCxnSpPr/>
          <p:nvPr/>
        </p:nvCxnSpPr>
        <p:spPr>
          <a:xfrm flipV="1">
            <a:off x="2908421" y="4677273"/>
            <a:ext cx="0" cy="360000"/>
          </a:xfrm>
          <a:prstGeom prst="line">
            <a:avLst/>
          </a:prstGeom>
          <a:noFill/>
          <a:ln w="19050" cap="rnd" cmpd="sng" algn="ctr">
            <a:solidFill>
              <a:srgbClr val="4E5B6F"/>
            </a:solidFill>
            <a:prstDash val="sysDot"/>
            <a:round/>
          </a:ln>
          <a:effectLst/>
        </p:spPr>
      </p:cxnSp>
      <p:cxnSp>
        <p:nvCxnSpPr>
          <p:cNvPr id="32" name="Straight Connector 64"/>
          <p:cNvCxnSpPr/>
          <p:nvPr/>
        </p:nvCxnSpPr>
        <p:spPr>
          <a:xfrm flipV="1">
            <a:off x="2908421" y="3303901"/>
            <a:ext cx="0" cy="396000"/>
          </a:xfrm>
          <a:prstGeom prst="line">
            <a:avLst/>
          </a:prstGeom>
          <a:noFill/>
          <a:ln w="19050" cap="rnd" cmpd="sng" algn="ctr">
            <a:solidFill>
              <a:srgbClr val="4E5B6F"/>
            </a:solidFill>
            <a:prstDash val="sysDot"/>
            <a:round/>
          </a:ln>
          <a:effectLst/>
        </p:spPr>
      </p:cxnSp>
      <p:grpSp>
        <p:nvGrpSpPr>
          <p:cNvPr id="33" name="Group 65"/>
          <p:cNvGrpSpPr/>
          <p:nvPr/>
        </p:nvGrpSpPr>
        <p:grpSpPr>
          <a:xfrm>
            <a:off x="2644032" y="2718804"/>
            <a:ext cx="540000" cy="540000"/>
            <a:chOff x="1895475" y="3190875"/>
            <a:chExt cx="540000" cy="540000"/>
          </a:xfrm>
        </p:grpSpPr>
        <p:sp>
          <p:nvSpPr>
            <p:cNvPr id="34" name="Oval 66"/>
            <p:cNvSpPr/>
            <p:nvPr/>
          </p:nvSpPr>
          <p:spPr>
            <a:xfrm>
              <a:off x="1895475" y="3190875"/>
              <a:ext cx="540000" cy="540000"/>
            </a:xfrm>
            <a:prstGeom prst="ellipse">
              <a:avLst/>
            </a:prstGeom>
            <a:solidFill>
              <a:srgbClr val="00A2A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35" name="Freeform 5"/>
            <p:cNvSpPr>
              <a:spLocks/>
            </p:cNvSpPr>
            <p:nvPr/>
          </p:nvSpPr>
          <p:spPr bwMode="auto">
            <a:xfrm>
              <a:off x="2000853" y="3295413"/>
              <a:ext cx="329244" cy="33092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grpSp>
      <p:sp>
        <p:nvSpPr>
          <p:cNvPr id="36" name="TextBox 68"/>
          <p:cNvSpPr txBox="1"/>
          <p:nvPr/>
        </p:nvSpPr>
        <p:spPr>
          <a:xfrm>
            <a:off x="3462962" y="2460124"/>
            <a:ext cx="2031325" cy="369332"/>
          </a:xfrm>
          <a:prstGeom prst="rect">
            <a:avLst/>
          </a:prstGeom>
          <a:noFill/>
        </p:spPr>
        <p:txBody>
          <a:bodyPr wrap="none" rtlCol="0">
            <a:spAutoFit/>
          </a:bodyPr>
          <a:lstStyle/>
          <a:p>
            <a:pPr algn="ctr"/>
            <a:r>
              <a:rPr lang="zh-CN" altLang="en-US" b="1" dirty="0">
                <a:solidFill>
                  <a:schemeClr val="tx1">
                    <a:lumMod val="50000"/>
                    <a:lumOff val="50000"/>
                  </a:schemeClr>
                </a:solidFill>
                <a:latin typeface="微软雅黑" pitchFamily="34" charset="-122"/>
                <a:ea typeface="微软雅黑" pitchFamily="34" charset="-122"/>
              </a:rPr>
              <a:t>输入你的文字信息</a:t>
            </a:r>
            <a:endParaRPr lang="id-ID" b="1" dirty="0">
              <a:solidFill>
                <a:schemeClr val="tx1">
                  <a:lumMod val="50000"/>
                  <a:lumOff val="50000"/>
                </a:schemeClr>
              </a:solidFill>
              <a:latin typeface="微软雅黑" pitchFamily="34" charset="-122"/>
              <a:ea typeface="微软雅黑" pitchFamily="34" charset="-122"/>
            </a:endParaRPr>
          </a:p>
        </p:txBody>
      </p:sp>
      <p:sp>
        <p:nvSpPr>
          <p:cNvPr id="37" name="TextBox 69"/>
          <p:cNvSpPr txBox="1"/>
          <p:nvPr/>
        </p:nvSpPr>
        <p:spPr>
          <a:xfrm>
            <a:off x="3559810" y="2768314"/>
            <a:ext cx="1837621" cy="461665"/>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a:t>
            </a:r>
            <a:r>
              <a:rPr lang="zh-CN" altLang="en-US" sz="1200" dirty="0" smtClean="0">
                <a:solidFill>
                  <a:schemeClr val="tx1">
                    <a:lumMod val="50000"/>
                    <a:lumOff val="50000"/>
                  </a:schemeClr>
                </a:solidFill>
                <a:latin typeface="微软雅黑" pitchFamily="34" charset="-122"/>
                <a:ea typeface="微软雅黑" pitchFamily="34" charset="-122"/>
              </a:rPr>
              <a:t>信息</a:t>
            </a:r>
            <a:endParaRPr lang="en-US" sz="1200" b="1" dirty="0">
              <a:solidFill>
                <a:schemeClr val="tx1">
                  <a:lumMod val="50000"/>
                  <a:lumOff val="50000"/>
                </a:schemeClr>
              </a:solidFill>
              <a:latin typeface="微软雅黑" pitchFamily="34" charset="-122"/>
              <a:ea typeface="微软雅黑" pitchFamily="34" charset="-122"/>
            </a:endParaRPr>
          </a:p>
        </p:txBody>
      </p:sp>
      <p:cxnSp>
        <p:nvCxnSpPr>
          <p:cNvPr id="38" name="Straight Connector 70"/>
          <p:cNvCxnSpPr/>
          <p:nvPr/>
        </p:nvCxnSpPr>
        <p:spPr>
          <a:xfrm flipV="1">
            <a:off x="4478620" y="3391398"/>
            <a:ext cx="0" cy="1656000"/>
          </a:xfrm>
          <a:prstGeom prst="line">
            <a:avLst/>
          </a:prstGeom>
          <a:noFill/>
          <a:ln w="19050" cap="rnd" cmpd="sng" algn="ctr">
            <a:solidFill>
              <a:srgbClr val="4E5B6F"/>
            </a:solidFill>
            <a:prstDash val="sysDot"/>
            <a:round/>
          </a:ln>
          <a:effectLst/>
        </p:spPr>
      </p:cxnSp>
      <p:cxnSp>
        <p:nvCxnSpPr>
          <p:cNvPr id="39" name="Straight Connector 71"/>
          <p:cNvCxnSpPr/>
          <p:nvPr/>
        </p:nvCxnSpPr>
        <p:spPr>
          <a:xfrm flipV="1">
            <a:off x="4468681" y="2008501"/>
            <a:ext cx="0" cy="396000"/>
          </a:xfrm>
          <a:prstGeom prst="line">
            <a:avLst/>
          </a:prstGeom>
          <a:noFill/>
          <a:ln w="19050" cap="rnd" cmpd="sng" algn="ctr">
            <a:solidFill>
              <a:srgbClr val="4E5B6F"/>
            </a:solidFill>
            <a:prstDash val="sysDot"/>
            <a:round/>
          </a:ln>
          <a:effectLst/>
        </p:spPr>
      </p:cxnSp>
      <p:grpSp>
        <p:nvGrpSpPr>
          <p:cNvPr id="40" name="Group 72"/>
          <p:cNvGrpSpPr/>
          <p:nvPr/>
        </p:nvGrpSpPr>
        <p:grpSpPr>
          <a:xfrm>
            <a:off x="4208620" y="1423404"/>
            <a:ext cx="540000" cy="540000"/>
            <a:chOff x="3450124" y="2009775"/>
            <a:chExt cx="540000" cy="540000"/>
          </a:xfrm>
        </p:grpSpPr>
        <p:sp>
          <p:nvSpPr>
            <p:cNvPr id="41" name="Oval 73"/>
            <p:cNvSpPr/>
            <p:nvPr/>
          </p:nvSpPr>
          <p:spPr>
            <a:xfrm>
              <a:off x="3450124" y="2009775"/>
              <a:ext cx="540000" cy="540000"/>
            </a:xfrm>
            <a:prstGeom prst="ellipse">
              <a:avLst/>
            </a:prstGeom>
            <a:solidFill>
              <a:srgbClr val="43BAB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grpSp>
          <p:nvGrpSpPr>
            <p:cNvPr id="42" name="Group 74"/>
            <p:cNvGrpSpPr/>
            <p:nvPr/>
          </p:nvGrpSpPr>
          <p:grpSpPr>
            <a:xfrm>
              <a:off x="3567883" y="2071836"/>
              <a:ext cx="304483" cy="415879"/>
              <a:chOff x="5772150" y="2981325"/>
              <a:chExt cx="650875" cy="889001"/>
            </a:xfrm>
            <a:solidFill>
              <a:sysClr val="window" lastClr="FFFFFF"/>
            </a:solidFill>
          </p:grpSpPr>
          <p:sp>
            <p:nvSpPr>
              <p:cNvPr id="43" name="Rectangle 9"/>
              <p:cNvSpPr>
                <a:spLocks noChangeArrowheads="1"/>
              </p:cNvSpPr>
              <p:nvPr/>
            </p:nvSpPr>
            <p:spPr bwMode="auto">
              <a:xfrm>
                <a:off x="5875338" y="3159125"/>
                <a:ext cx="1460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4" name="Rectangle 10"/>
              <p:cNvSpPr>
                <a:spLocks noChangeArrowheads="1"/>
              </p:cNvSpPr>
              <p:nvPr/>
            </p:nvSpPr>
            <p:spPr bwMode="auto">
              <a:xfrm>
                <a:off x="5875338" y="3375025"/>
                <a:ext cx="3683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5" name="Rectangle 11"/>
              <p:cNvSpPr>
                <a:spLocks noChangeArrowheads="1"/>
              </p:cNvSpPr>
              <p:nvPr/>
            </p:nvSpPr>
            <p:spPr bwMode="auto">
              <a:xfrm>
                <a:off x="5875338" y="3470275"/>
                <a:ext cx="36830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6" name="Rectangle 12"/>
              <p:cNvSpPr>
                <a:spLocks noChangeArrowheads="1"/>
              </p:cNvSpPr>
              <p:nvPr/>
            </p:nvSpPr>
            <p:spPr bwMode="auto">
              <a:xfrm>
                <a:off x="5875338" y="3565525"/>
                <a:ext cx="20637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7" name="Freeform 13"/>
              <p:cNvSpPr>
                <a:spLocks/>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8" name="Freeform 14"/>
              <p:cNvSpPr>
                <a:spLocks/>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9" name="Oval 15"/>
              <p:cNvSpPr>
                <a:spLocks noChangeArrowheads="1"/>
              </p:cNvSpPr>
              <p:nvPr/>
            </p:nvSpPr>
            <p:spPr bwMode="auto">
              <a:xfrm>
                <a:off x="6178550" y="3625850"/>
                <a:ext cx="84138"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0" name="Freeform 16"/>
              <p:cNvSpPr>
                <a:spLocks noEditPoints="1"/>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sp>
        <p:nvSpPr>
          <p:cNvPr id="51" name="TextBox 83"/>
          <p:cNvSpPr txBox="1"/>
          <p:nvPr/>
        </p:nvSpPr>
        <p:spPr>
          <a:xfrm>
            <a:off x="5037015" y="3744778"/>
            <a:ext cx="2031325" cy="369332"/>
          </a:xfrm>
          <a:prstGeom prst="rect">
            <a:avLst/>
          </a:prstGeom>
          <a:noFill/>
        </p:spPr>
        <p:txBody>
          <a:bodyPr wrap="none" rtlCol="0">
            <a:spAutoFit/>
          </a:bodyPr>
          <a:lstStyle/>
          <a:p>
            <a:pPr algn="ctr"/>
            <a:r>
              <a:rPr lang="zh-CN" altLang="en-US" b="1" dirty="0">
                <a:solidFill>
                  <a:schemeClr val="tx1">
                    <a:lumMod val="50000"/>
                    <a:lumOff val="50000"/>
                  </a:schemeClr>
                </a:solidFill>
                <a:latin typeface="微软雅黑" pitchFamily="34" charset="-122"/>
                <a:ea typeface="微软雅黑" pitchFamily="34" charset="-122"/>
              </a:rPr>
              <a:t>输入你的文字信息</a:t>
            </a:r>
            <a:endParaRPr lang="id-ID" b="1" dirty="0">
              <a:solidFill>
                <a:schemeClr val="tx1">
                  <a:lumMod val="50000"/>
                  <a:lumOff val="50000"/>
                </a:schemeClr>
              </a:solidFill>
              <a:latin typeface="微软雅黑" pitchFamily="34" charset="-122"/>
              <a:ea typeface="微软雅黑" pitchFamily="34" charset="-122"/>
            </a:endParaRPr>
          </a:p>
        </p:txBody>
      </p:sp>
      <p:sp>
        <p:nvSpPr>
          <p:cNvPr id="52" name="TextBox 84"/>
          <p:cNvSpPr txBox="1"/>
          <p:nvPr/>
        </p:nvSpPr>
        <p:spPr>
          <a:xfrm>
            <a:off x="5133865" y="4052968"/>
            <a:ext cx="1837621" cy="461665"/>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a:t>
            </a:r>
            <a:r>
              <a:rPr lang="zh-CN" altLang="en-US" sz="1200" dirty="0" smtClean="0">
                <a:solidFill>
                  <a:schemeClr val="tx1">
                    <a:lumMod val="50000"/>
                    <a:lumOff val="50000"/>
                  </a:schemeClr>
                </a:solidFill>
                <a:latin typeface="微软雅黑" pitchFamily="34" charset="-122"/>
                <a:ea typeface="微软雅黑" pitchFamily="34" charset="-122"/>
              </a:rPr>
              <a:t>信息</a:t>
            </a:r>
            <a:endParaRPr lang="en-US" sz="1200" b="1" dirty="0">
              <a:solidFill>
                <a:schemeClr val="tx1">
                  <a:lumMod val="50000"/>
                  <a:lumOff val="50000"/>
                </a:schemeClr>
              </a:solidFill>
              <a:latin typeface="微软雅黑" pitchFamily="34" charset="-122"/>
              <a:ea typeface="微软雅黑" pitchFamily="34" charset="-122"/>
            </a:endParaRPr>
          </a:p>
        </p:txBody>
      </p:sp>
      <p:cxnSp>
        <p:nvCxnSpPr>
          <p:cNvPr id="53" name="Straight Connector 85"/>
          <p:cNvCxnSpPr/>
          <p:nvPr/>
        </p:nvCxnSpPr>
        <p:spPr>
          <a:xfrm flipV="1">
            <a:off x="6052675" y="4656174"/>
            <a:ext cx="0" cy="396000"/>
          </a:xfrm>
          <a:prstGeom prst="line">
            <a:avLst/>
          </a:prstGeom>
          <a:noFill/>
          <a:ln w="19050" cap="rnd" cmpd="sng" algn="ctr">
            <a:solidFill>
              <a:srgbClr val="4E5B6F"/>
            </a:solidFill>
            <a:prstDash val="sysDot"/>
            <a:round/>
          </a:ln>
          <a:effectLst/>
        </p:spPr>
      </p:cxnSp>
      <p:cxnSp>
        <p:nvCxnSpPr>
          <p:cNvPr id="54" name="Straight Connector 86"/>
          <p:cNvCxnSpPr/>
          <p:nvPr/>
        </p:nvCxnSpPr>
        <p:spPr>
          <a:xfrm flipV="1">
            <a:off x="6052675" y="3342436"/>
            <a:ext cx="0" cy="324000"/>
          </a:xfrm>
          <a:prstGeom prst="line">
            <a:avLst/>
          </a:prstGeom>
          <a:noFill/>
          <a:ln w="19050" cap="rnd" cmpd="sng" algn="ctr">
            <a:solidFill>
              <a:srgbClr val="4E5B6F"/>
            </a:solidFill>
            <a:prstDash val="sysDot"/>
            <a:round/>
          </a:ln>
          <a:effectLst/>
        </p:spPr>
      </p:cxnSp>
      <p:sp>
        <p:nvSpPr>
          <p:cNvPr id="55" name="TextBox 87"/>
          <p:cNvSpPr txBox="1"/>
          <p:nvPr/>
        </p:nvSpPr>
        <p:spPr>
          <a:xfrm>
            <a:off x="6597280" y="2637805"/>
            <a:ext cx="2031325" cy="369332"/>
          </a:xfrm>
          <a:prstGeom prst="rect">
            <a:avLst/>
          </a:prstGeom>
          <a:noFill/>
        </p:spPr>
        <p:txBody>
          <a:bodyPr wrap="none" rtlCol="0">
            <a:spAutoFit/>
          </a:bodyPr>
          <a:lstStyle/>
          <a:p>
            <a:pPr algn="ctr"/>
            <a:r>
              <a:rPr lang="zh-CN" altLang="en-US" b="1" dirty="0">
                <a:solidFill>
                  <a:schemeClr val="tx1">
                    <a:lumMod val="50000"/>
                    <a:lumOff val="50000"/>
                  </a:schemeClr>
                </a:solidFill>
                <a:latin typeface="微软雅黑" pitchFamily="34" charset="-122"/>
                <a:ea typeface="微软雅黑" pitchFamily="34" charset="-122"/>
              </a:rPr>
              <a:t>输入你的文字信息</a:t>
            </a:r>
            <a:endParaRPr lang="id-ID" b="1" dirty="0">
              <a:solidFill>
                <a:schemeClr val="tx1">
                  <a:lumMod val="50000"/>
                  <a:lumOff val="50000"/>
                </a:schemeClr>
              </a:solidFill>
              <a:latin typeface="微软雅黑" pitchFamily="34" charset="-122"/>
              <a:ea typeface="微软雅黑" pitchFamily="34" charset="-122"/>
            </a:endParaRPr>
          </a:p>
        </p:txBody>
      </p:sp>
      <p:sp>
        <p:nvSpPr>
          <p:cNvPr id="56" name="TextBox 88"/>
          <p:cNvSpPr txBox="1"/>
          <p:nvPr/>
        </p:nvSpPr>
        <p:spPr>
          <a:xfrm>
            <a:off x="6694125" y="2945995"/>
            <a:ext cx="1837621" cy="461665"/>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a:t>
            </a:r>
            <a:r>
              <a:rPr lang="zh-CN" altLang="en-US" sz="1200" dirty="0" smtClean="0">
                <a:solidFill>
                  <a:schemeClr val="tx1">
                    <a:lumMod val="50000"/>
                    <a:lumOff val="50000"/>
                  </a:schemeClr>
                </a:solidFill>
                <a:latin typeface="微软雅黑" pitchFamily="34" charset="-122"/>
                <a:ea typeface="微软雅黑" pitchFamily="34" charset="-122"/>
              </a:rPr>
              <a:t>信息</a:t>
            </a:r>
            <a:endParaRPr lang="en-US" sz="1200" b="1" dirty="0">
              <a:solidFill>
                <a:schemeClr val="tx1">
                  <a:lumMod val="50000"/>
                  <a:lumOff val="50000"/>
                </a:schemeClr>
              </a:solidFill>
              <a:latin typeface="微软雅黑" pitchFamily="34" charset="-122"/>
              <a:ea typeface="微软雅黑" pitchFamily="34" charset="-122"/>
            </a:endParaRPr>
          </a:p>
        </p:txBody>
      </p:sp>
      <p:cxnSp>
        <p:nvCxnSpPr>
          <p:cNvPr id="57" name="Straight Connector 89"/>
          <p:cNvCxnSpPr/>
          <p:nvPr/>
        </p:nvCxnSpPr>
        <p:spPr>
          <a:xfrm flipV="1">
            <a:off x="7612935" y="3569079"/>
            <a:ext cx="0" cy="1476000"/>
          </a:xfrm>
          <a:prstGeom prst="line">
            <a:avLst/>
          </a:prstGeom>
          <a:noFill/>
          <a:ln w="19050" cap="rnd" cmpd="sng" algn="ctr">
            <a:solidFill>
              <a:srgbClr val="4E5B6F"/>
            </a:solidFill>
            <a:prstDash val="sysDot"/>
            <a:round/>
          </a:ln>
          <a:effectLst/>
        </p:spPr>
      </p:cxnSp>
      <p:cxnSp>
        <p:nvCxnSpPr>
          <p:cNvPr id="58" name="Straight Connector 90"/>
          <p:cNvCxnSpPr/>
          <p:nvPr/>
        </p:nvCxnSpPr>
        <p:spPr>
          <a:xfrm flipV="1">
            <a:off x="7612935" y="2186182"/>
            <a:ext cx="0" cy="396000"/>
          </a:xfrm>
          <a:prstGeom prst="line">
            <a:avLst/>
          </a:prstGeom>
          <a:noFill/>
          <a:ln w="19050" cap="rnd" cmpd="sng" algn="ctr">
            <a:solidFill>
              <a:srgbClr val="4E5B6F"/>
            </a:solidFill>
            <a:prstDash val="sysDot"/>
            <a:round/>
          </a:ln>
          <a:effectLst/>
        </p:spPr>
      </p:cxnSp>
      <p:grpSp>
        <p:nvGrpSpPr>
          <p:cNvPr id="59" name="Group 91"/>
          <p:cNvGrpSpPr/>
          <p:nvPr/>
        </p:nvGrpSpPr>
        <p:grpSpPr>
          <a:xfrm>
            <a:off x="5788286" y="2737461"/>
            <a:ext cx="540000" cy="540000"/>
            <a:chOff x="5039729" y="3314307"/>
            <a:chExt cx="540000" cy="540000"/>
          </a:xfrm>
        </p:grpSpPr>
        <p:sp>
          <p:nvSpPr>
            <p:cNvPr id="60" name="Oval 92"/>
            <p:cNvSpPr/>
            <p:nvPr/>
          </p:nvSpPr>
          <p:spPr>
            <a:xfrm>
              <a:off x="5039729" y="3314307"/>
              <a:ext cx="540000" cy="540000"/>
            </a:xfrm>
            <a:prstGeom prst="ellipse">
              <a:avLst/>
            </a:prstGeom>
            <a:solidFill>
              <a:srgbClr val="F6A51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61" name="Freeform 20"/>
            <p:cNvSpPr>
              <a:spLocks/>
            </p:cNvSpPr>
            <p:nvPr/>
          </p:nvSpPr>
          <p:spPr bwMode="auto">
            <a:xfrm>
              <a:off x="5142973" y="3395648"/>
              <a:ext cx="333512" cy="377319"/>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grpSp>
      <p:grpSp>
        <p:nvGrpSpPr>
          <p:cNvPr id="62" name="Group 94"/>
          <p:cNvGrpSpPr/>
          <p:nvPr/>
        </p:nvGrpSpPr>
        <p:grpSpPr>
          <a:xfrm>
            <a:off x="7342935" y="1423404"/>
            <a:ext cx="540000" cy="540000"/>
            <a:chOff x="6594378" y="2177931"/>
            <a:chExt cx="540000" cy="540000"/>
          </a:xfrm>
        </p:grpSpPr>
        <p:sp>
          <p:nvSpPr>
            <p:cNvPr id="63" name="Oval 95"/>
            <p:cNvSpPr/>
            <p:nvPr/>
          </p:nvSpPr>
          <p:spPr>
            <a:xfrm>
              <a:off x="6594378" y="2177931"/>
              <a:ext cx="540000" cy="540000"/>
            </a:xfrm>
            <a:prstGeom prst="ellipse">
              <a:avLst/>
            </a:prstGeom>
            <a:solidFill>
              <a:srgbClr val="FB7D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grpSp>
          <p:nvGrpSpPr>
            <p:cNvPr id="64" name="Group 96"/>
            <p:cNvGrpSpPr/>
            <p:nvPr/>
          </p:nvGrpSpPr>
          <p:grpSpPr>
            <a:xfrm>
              <a:off x="6675953" y="2239847"/>
              <a:ext cx="371937" cy="351888"/>
              <a:chOff x="8493125" y="2289175"/>
              <a:chExt cx="854075" cy="808038"/>
            </a:xfrm>
            <a:solidFill>
              <a:sysClr val="window" lastClr="FFFFFF"/>
            </a:solidFill>
          </p:grpSpPr>
          <p:sp>
            <p:nvSpPr>
              <p:cNvPr id="65" name="Freeform 24"/>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6" name="Oval 25"/>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sp>
        <p:nvSpPr>
          <p:cNvPr id="67" name="TextBox 99"/>
          <p:cNvSpPr txBox="1"/>
          <p:nvPr/>
        </p:nvSpPr>
        <p:spPr>
          <a:xfrm>
            <a:off x="8155638" y="3721624"/>
            <a:ext cx="2031325" cy="369332"/>
          </a:xfrm>
          <a:prstGeom prst="rect">
            <a:avLst/>
          </a:prstGeom>
          <a:noFill/>
        </p:spPr>
        <p:txBody>
          <a:bodyPr wrap="none" rtlCol="0">
            <a:spAutoFit/>
          </a:bodyPr>
          <a:lstStyle/>
          <a:p>
            <a:pPr algn="ctr"/>
            <a:r>
              <a:rPr lang="zh-CN" altLang="en-US" b="1" dirty="0">
                <a:solidFill>
                  <a:schemeClr val="tx1">
                    <a:lumMod val="50000"/>
                    <a:lumOff val="50000"/>
                  </a:schemeClr>
                </a:solidFill>
                <a:latin typeface="微软雅黑" pitchFamily="34" charset="-122"/>
                <a:ea typeface="微软雅黑" pitchFamily="34" charset="-122"/>
              </a:rPr>
              <a:t>输入你的文字信息</a:t>
            </a:r>
            <a:endParaRPr lang="id-ID" b="1" dirty="0">
              <a:solidFill>
                <a:schemeClr val="tx1">
                  <a:lumMod val="50000"/>
                  <a:lumOff val="50000"/>
                </a:schemeClr>
              </a:solidFill>
              <a:latin typeface="微软雅黑" pitchFamily="34" charset="-122"/>
              <a:ea typeface="微软雅黑" pitchFamily="34" charset="-122"/>
            </a:endParaRPr>
          </a:p>
        </p:txBody>
      </p:sp>
      <p:sp>
        <p:nvSpPr>
          <p:cNvPr id="68" name="TextBox 100"/>
          <p:cNvSpPr txBox="1"/>
          <p:nvPr/>
        </p:nvSpPr>
        <p:spPr>
          <a:xfrm>
            <a:off x="8252485" y="4029814"/>
            <a:ext cx="1837621" cy="461665"/>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a:t>
            </a:r>
            <a:r>
              <a:rPr lang="zh-CN" altLang="en-US" sz="1200" dirty="0" smtClean="0">
                <a:solidFill>
                  <a:schemeClr val="tx1">
                    <a:lumMod val="50000"/>
                    <a:lumOff val="50000"/>
                  </a:schemeClr>
                </a:solidFill>
                <a:latin typeface="微软雅黑" pitchFamily="34" charset="-122"/>
                <a:ea typeface="微软雅黑" pitchFamily="34" charset="-122"/>
              </a:rPr>
              <a:t>信息</a:t>
            </a:r>
            <a:endParaRPr lang="en-US" sz="1200" b="1" dirty="0">
              <a:solidFill>
                <a:schemeClr val="tx1">
                  <a:lumMod val="50000"/>
                  <a:lumOff val="50000"/>
                </a:schemeClr>
              </a:solidFill>
              <a:latin typeface="微软雅黑" pitchFamily="34" charset="-122"/>
              <a:ea typeface="微软雅黑" pitchFamily="34" charset="-122"/>
            </a:endParaRPr>
          </a:p>
        </p:txBody>
      </p:sp>
      <p:cxnSp>
        <p:nvCxnSpPr>
          <p:cNvPr id="69" name="Straight Connector 101"/>
          <p:cNvCxnSpPr/>
          <p:nvPr/>
        </p:nvCxnSpPr>
        <p:spPr>
          <a:xfrm flipV="1">
            <a:off x="9171295" y="4652898"/>
            <a:ext cx="0" cy="396000"/>
          </a:xfrm>
          <a:prstGeom prst="line">
            <a:avLst/>
          </a:prstGeom>
          <a:noFill/>
          <a:ln w="19050" cap="rnd" cmpd="sng" algn="ctr">
            <a:solidFill>
              <a:srgbClr val="4E5B6F"/>
            </a:solidFill>
            <a:prstDash val="sysDot"/>
            <a:round/>
          </a:ln>
          <a:effectLst/>
        </p:spPr>
      </p:cxnSp>
      <p:cxnSp>
        <p:nvCxnSpPr>
          <p:cNvPr id="70" name="Straight Connector 102"/>
          <p:cNvCxnSpPr/>
          <p:nvPr/>
        </p:nvCxnSpPr>
        <p:spPr>
          <a:xfrm flipV="1">
            <a:off x="9171295" y="3279526"/>
            <a:ext cx="0" cy="396000"/>
          </a:xfrm>
          <a:prstGeom prst="line">
            <a:avLst/>
          </a:prstGeom>
          <a:noFill/>
          <a:ln w="19050" cap="rnd" cmpd="sng" algn="ctr">
            <a:solidFill>
              <a:srgbClr val="4E5B6F"/>
            </a:solidFill>
            <a:prstDash val="sysDot"/>
            <a:round/>
          </a:ln>
          <a:effectLst/>
        </p:spPr>
      </p:cxnSp>
      <p:grpSp>
        <p:nvGrpSpPr>
          <p:cNvPr id="75" name="Group 107"/>
          <p:cNvGrpSpPr/>
          <p:nvPr/>
        </p:nvGrpSpPr>
        <p:grpSpPr>
          <a:xfrm>
            <a:off x="8906906" y="2694429"/>
            <a:ext cx="540000" cy="540000"/>
            <a:chOff x="8158349" y="3271275"/>
            <a:chExt cx="540000" cy="540000"/>
          </a:xfrm>
        </p:grpSpPr>
        <p:sp>
          <p:nvSpPr>
            <p:cNvPr id="76" name="Oval 108"/>
            <p:cNvSpPr/>
            <p:nvPr/>
          </p:nvSpPr>
          <p:spPr>
            <a:xfrm>
              <a:off x="8158349" y="3271275"/>
              <a:ext cx="540000" cy="540000"/>
            </a:xfrm>
            <a:prstGeom prst="ellipse">
              <a:avLst/>
            </a:prstGeom>
            <a:solidFill>
              <a:srgbClr val="00A2A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grpSp>
          <p:nvGrpSpPr>
            <p:cNvPr id="77" name="Group 109"/>
            <p:cNvGrpSpPr/>
            <p:nvPr/>
          </p:nvGrpSpPr>
          <p:grpSpPr>
            <a:xfrm>
              <a:off x="8252383" y="3379973"/>
              <a:ext cx="351933" cy="322605"/>
              <a:chOff x="7816850" y="1350963"/>
              <a:chExt cx="895350" cy="820737"/>
            </a:xfrm>
            <a:solidFill>
              <a:sysClr val="window" lastClr="FFFFFF"/>
            </a:solidFill>
          </p:grpSpPr>
          <p:sp>
            <p:nvSpPr>
              <p:cNvPr id="78" name="Freeform 29"/>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79" name="Freeform 30"/>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p:txBody>
          </p:sp>
        </p:grpSp>
      </p:grpSp>
    </p:spTree>
    <p:extLst>
      <p:ext uri="{BB962C8B-B14F-4D97-AF65-F5344CB8AC3E}">
        <p14:creationId xmlns:p14="http://schemas.microsoft.com/office/powerpoint/2010/main" val="37109914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2" presetClass="entr" presetSubtype="8"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175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2250"/>
                            </p:stCondLst>
                            <p:childTnLst>
                              <p:par>
                                <p:cTn id="31" presetID="22" presetClass="entr" presetSubtype="4"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down)">
                                      <p:cBhvr>
                                        <p:cTn id="33" dur="500"/>
                                        <p:tgtEl>
                                          <p:spTgt spid="31"/>
                                        </p:tgtEl>
                                      </p:cBhvr>
                                    </p:animEffect>
                                  </p:childTnLst>
                                </p:cTn>
                              </p:par>
                            </p:childTnLst>
                          </p:cTn>
                        </p:par>
                        <p:par>
                          <p:cTn id="34" fill="hold">
                            <p:stCondLst>
                              <p:cond delay="275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childTnLst>
                          </p:cTn>
                        </p:par>
                        <p:par>
                          <p:cTn id="41" fill="hold">
                            <p:stCondLst>
                              <p:cond delay="3250"/>
                            </p:stCondLst>
                            <p:childTnLst>
                              <p:par>
                                <p:cTn id="42" presetID="22" presetClass="entr" presetSubtype="4"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down)">
                                      <p:cBhvr>
                                        <p:cTn id="44" dur="500"/>
                                        <p:tgtEl>
                                          <p:spTgt spid="32"/>
                                        </p:tgtEl>
                                      </p:cBhvr>
                                    </p:animEffect>
                                  </p:childTnLst>
                                </p:cTn>
                              </p:par>
                            </p:childTnLst>
                          </p:cTn>
                        </p:par>
                        <p:par>
                          <p:cTn id="45" fill="hold">
                            <p:stCondLst>
                              <p:cond delay="3750"/>
                            </p:stCondLst>
                            <p:childTnLst>
                              <p:par>
                                <p:cTn id="46" presetID="53" presetClass="entr" presetSubtype="16"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childTnLst>
                          </p:cTn>
                        </p:par>
                        <p:par>
                          <p:cTn id="51" fill="hold">
                            <p:stCondLst>
                              <p:cond delay="4250"/>
                            </p:stCondLst>
                            <p:childTnLst>
                              <p:par>
                                <p:cTn id="52" presetID="22" presetClass="entr" presetSubtype="8"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p:stCondLst>
                              <p:cond delay="4750"/>
                            </p:stCondLst>
                            <p:childTnLst>
                              <p:par>
                                <p:cTn id="56" presetID="53" presetClass="entr" presetSubtype="16"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ppt_w</p:attrName>
                                        </p:attrNameLst>
                                      </p:cBhvr>
                                      <p:tavLst>
                                        <p:tav tm="0">
                                          <p:val>
                                            <p:fltVal val="0"/>
                                          </p:val>
                                        </p:tav>
                                        <p:tav tm="100000">
                                          <p:val>
                                            <p:strVal val="#ppt_w"/>
                                          </p:val>
                                        </p:tav>
                                      </p:tavLst>
                                    </p:anim>
                                    <p:anim calcmode="lin" valueType="num">
                                      <p:cBhvr>
                                        <p:cTn id="59" dur="500" fill="hold"/>
                                        <p:tgtEl>
                                          <p:spTgt spid="26"/>
                                        </p:tgtEl>
                                        <p:attrNameLst>
                                          <p:attrName>ppt_h</p:attrName>
                                        </p:attrNameLst>
                                      </p:cBhvr>
                                      <p:tavLst>
                                        <p:tav tm="0">
                                          <p:val>
                                            <p:fltVal val="0"/>
                                          </p:val>
                                        </p:tav>
                                        <p:tav tm="100000">
                                          <p:val>
                                            <p:strVal val="#ppt_h"/>
                                          </p:val>
                                        </p:tav>
                                      </p:tavLst>
                                    </p:anim>
                                    <p:animEffect transition="in" filter="fade">
                                      <p:cBhvr>
                                        <p:cTn id="60" dur="500"/>
                                        <p:tgtEl>
                                          <p:spTgt spid="2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5250"/>
                            </p:stCondLst>
                            <p:childTnLst>
                              <p:par>
                                <p:cTn id="65" presetID="22" presetClass="entr" presetSubtype="4" fill="hold"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down)">
                                      <p:cBhvr>
                                        <p:cTn id="67" dur="500"/>
                                        <p:tgtEl>
                                          <p:spTgt spid="38"/>
                                        </p:tgtEl>
                                      </p:cBhvr>
                                    </p:animEffect>
                                  </p:childTnLst>
                                </p:cTn>
                              </p:par>
                            </p:childTnLst>
                          </p:cTn>
                        </p:par>
                        <p:par>
                          <p:cTn id="68" fill="hold">
                            <p:stCondLst>
                              <p:cond delay="5750"/>
                            </p:stCondLst>
                            <p:childTnLst>
                              <p:par>
                                <p:cTn id="69" presetID="10" presetClass="entr" presetSubtype="0"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childTnLst>
                          </p:cTn>
                        </p:par>
                        <p:par>
                          <p:cTn id="75" fill="hold">
                            <p:stCondLst>
                              <p:cond delay="6250"/>
                            </p:stCondLst>
                            <p:childTnLst>
                              <p:par>
                                <p:cTn id="76" presetID="22" presetClass="entr" presetSubtype="4" fill="hold"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down)">
                                      <p:cBhvr>
                                        <p:cTn id="78" dur="500"/>
                                        <p:tgtEl>
                                          <p:spTgt spid="39"/>
                                        </p:tgtEl>
                                      </p:cBhvr>
                                    </p:animEffect>
                                  </p:childTnLst>
                                </p:cTn>
                              </p:par>
                            </p:childTnLst>
                          </p:cTn>
                        </p:par>
                        <p:par>
                          <p:cTn id="79" fill="hold">
                            <p:stCondLst>
                              <p:cond delay="6750"/>
                            </p:stCondLst>
                            <p:childTnLst>
                              <p:par>
                                <p:cTn id="80" presetID="53" presetClass="entr" presetSubtype="16" fill="hold" nodeType="after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p:cTn id="82" dur="500" fill="hold"/>
                                        <p:tgtEl>
                                          <p:spTgt spid="40"/>
                                        </p:tgtEl>
                                        <p:attrNameLst>
                                          <p:attrName>ppt_w</p:attrName>
                                        </p:attrNameLst>
                                      </p:cBhvr>
                                      <p:tavLst>
                                        <p:tav tm="0">
                                          <p:val>
                                            <p:fltVal val="0"/>
                                          </p:val>
                                        </p:tav>
                                        <p:tav tm="100000">
                                          <p:val>
                                            <p:strVal val="#ppt_w"/>
                                          </p:val>
                                        </p:tav>
                                      </p:tavLst>
                                    </p:anim>
                                    <p:anim calcmode="lin" valueType="num">
                                      <p:cBhvr>
                                        <p:cTn id="83" dur="500" fill="hold"/>
                                        <p:tgtEl>
                                          <p:spTgt spid="40"/>
                                        </p:tgtEl>
                                        <p:attrNameLst>
                                          <p:attrName>ppt_h</p:attrName>
                                        </p:attrNameLst>
                                      </p:cBhvr>
                                      <p:tavLst>
                                        <p:tav tm="0">
                                          <p:val>
                                            <p:fltVal val="0"/>
                                          </p:val>
                                        </p:tav>
                                        <p:tav tm="100000">
                                          <p:val>
                                            <p:strVal val="#ppt_h"/>
                                          </p:val>
                                        </p:tav>
                                      </p:tavLst>
                                    </p:anim>
                                    <p:animEffect transition="in" filter="fade">
                                      <p:cBhvr>
                                        <p:cTn id="84" dur="500"/>
                                        <p:tgtEl>
                                          <p:spTgt spid="40"/>
                                        </p:tgtEl>
                                      </p:cBhvr>
                                    </p:animEffect>
                                  </p:childTnLst>
                                </p:cTn>
                              </p:par>
                            </p:childTnLst>
                          </p:cTn>
                        </p:par>
                        <p:par>
                          <p:cTn id="85" fill="hold">
                            <p:stCondLst>
                              <p:cond delay="7250"/>
                            </p:stCondLst>
                            <p:childTnLst>
                              <p:par>
                                <p:cTn id="86" presetID="22" presetClass="entr" presetSubtype="8" fill="hold" nodeType="after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wipe(left)">
                                      <p:cBhvr>
                                        <p:cTn id="88" dur="500"/>
                                        <p:tgtEl>
                                          <p:spTgt spid="11"/>
                                        </p:tgtEl>
                                      </p:cBhvr>
                                    </p:animEffect>
                                  </p:childTnLst>
                                </p:cTn>
                              </p:par>
                            </p:childTnLst>
                          </p:cTn>
                        </p:par>
                        <p:par>
                          <p:cTn id="89" fill="hold">
                            <p:stCondLst>
                              <p:cond delay="7750"/>
                            </p:stCondLst>
                            <p:childTnLst>
                              <p:par>
                                <p:cTn id="90" presetID="53" presetClass="entr" presetSubtype="16"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 calcmode="lin" valueType="num">
                                      <p:cBhvr>
                                        <p:cTn id="92" dur="500" fill="hold"/>
                                        <p:tgtEl>
                                          <p:spTgt spid="27"/>
                                        </p:tgtEl>
                                        <p:attrNameLst>
                                          <p:attrName>ppt_w</p:attrName>
                                        </p:attrNameLst>
                                      </p:cBhvr>
                                      <p:tavLst>
                                        <p:tav tm="0">
                                          <p:val>
                                            <p:fltVal val="0"/>
                                          </p:val>
                                        </p:tav>
                                        <p:tav tm="100000">
                                          <p:val>
                                            <p:strVal val="#ppt_w"/>
                                          </p:val>
                                        </p:tav>
                                      </p:tavLst>
                                    </p:anim>
                                    <p:anim calcmode="lin" valueType="num">
                                      <p:cBhvr>
                                        <p:cTn id="93" dur="500" fill="hold"/>
                                        <p:tgtEl>
                                          <p:spTgt spid="27"/>
                                        </p:tgtEl>
                                        <p:attrNameLst>
                                          <p:attrName>ppt_h</p:attrName>
                                        </p:attrNameLst>
                                      </p:cBhvr>
                                      <p:tavLst>
                                        <p:tav tm="0">
                                          <p:val>
                                            <p:fltVal val="0"/>
                                          </p:val>
                                        </p:tav>
                                        <p:tav tm="100000">
                                          <p:val>
                                            <p:strVal val="#ppt_h"/>
                                          </p:val>
                                        </p:tav>
                                      </p:tavLst>
                                    </p:anim>
                                    <p:animEffect transition="in" filter="fade">
                                      <p:cBhvr>
                                        <p:cTn id="94" dur="500"/>
                                        <p:tgtEl>
                                          <p:spTgt spid="2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500"/>
                                        <p:tgtEl>
                                          <p:spTgt spid="22"/>
                                        </p:tgtEl>
                                      </p:cBhvr>
                                    </p:animEffect>
                                  </p:childTnLst>
                                </p:cTn>
                              </p:par>
                            </p:childTnLst>
                          </p:cTn>
                        </p:par>
                        <p:par>
                          <p:cTn id="98" fill="hold">
                            <p:stCondLst>
                              <p:cond delay="8250"/>
                            </p:stCondLst>
                            <p:childTnLst>
                              <p:par>
                                <p:cTn id="99" presetID="22" presetClass="entr" presetSubtype="4" fill="hold" nodeType="after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wipe(down)">
                                      <p:cBhvr>
                                        <p:cTn id="101" dur="500"/>
                                        <p:tgtEl>
                                          <p:spTgt spid="53"/>
                                        </p:tgtEl>
                                      </p:cBhvr>
                                    </p:animEffect>
                                  </p:childTnLst>
                                </p:cTn>
                              </p:par>
                            </p:childTnLst>
                          </p:cTn>
                        </p:par>
                        <p:par>
                          <p:cTn id="102" fill="hold">
                            <p:stCondLst>
                              <p:cond delay="8750"/>
                            </p:stCondLst>
                            <p:childTnLst>
                              <p:par>
                                <p:cTn id="103" presetID="10" presetClass="entr" presetSubtype="0" fill="hold" grpId="0" nodeType="after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fade">
                                      <p:cBhvr>
                                        <p:cTn id="105" dur="500"/>
                                        <p:tgtEl>
                                          <p:spTgt spid="52"/>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1"/>
                                        </p:tgtEl>
                                        <p:attrNameLst>
                                          <p:attrName>style.visibility</p:attrName>
                                        </p:attrNameLst>
                                      </p:cBhvr>
                                      <p:to>
                                        <p:strVal val="visible"/>
                                      </p:to>
                                    </p:set>
                                    <p:animEffect transition="in" filter="fade">
                                      <p:cBhvr>
                                        <p:cTn id="108" dur="500"/>
                                        <p:tgtEl>
                                          <p:spTgt spid="51"/>
                                        </p:tgtEl>
                                      </p:cBhvr>
                                    </p:animEffect>
                                  </p:childTnLst>
                                </p:cTn>
                              </p:par>
                            </p:childTnLst>
                          </p:cTn>
                        </p:par>
                        <p:par>
                          <p:cTn id="109" fill="hold">
                            <p:stCondLst>
                              <p:cond delay="9250"/>
                            </p:stCondLst>
                            <p:childTnLst>
                              <p:par>
                                <p:cTn id="110" presetID="22" presetClass="entr" presetSubtype="4" fill="hold" nodeType="afterEffect">
                                  <p:stCondLst>
                                    <p:cond delay="0"/>
                                  </p:stCondLst>
                                  <p:childTnLst>
                                    <p:set>
                                      <p:cBhvr>
                                        <p:cTn id="111" dur="1" fill="hold">
                                          <p:stCondLst>
                                            <p:cond delay="0"/>
                                          </p:stCondLst>
                                        </p:cTn>
                                        <p:tgtEl>
                                          <p:spTgt spid="54"/>
                                        </p:tgtEl>
                                        <p:attrNameLst>
                                          <p:attrName>style.visibility</p:attrName>
                                        </p:attrNameLst>
                                      </p:cBhvr>
                                      <p:to>
                                        <p:strVal val="visible"/>
                                      </p:to>
                                    </p:set>
                                    <p:animEffect transition="in" filter="wipe(down)">
                                      <p:cBhvr>
                                        <p:cTn id="112" dur="500"/>
                                        <p:tgtEl>
                                          <p:spTgt spid="54"/>
                                        </p:tgtEl>
                                      </p:cBhvr>
                                    </p:animEffect>
                                  </p:childTnLst>
                                </p:cTn>
                              </p:par>
                            </p:childTnLst>
                          </p:cTn>
                        </p:par>
                        <p:par>
                          <p:cTn id="113" fill="hold">
                            <p:stCondLst>
                              <p:cond delay="9750"/>
                            </p:stCondLst>
                            <p:childTnLst>
                              <p:par>
                                <p:cTn id="114" presetID="53" presetClass="entr" presetSubtype="16" fill="hold" nodeType="afterEffect">
                                  <p:stCondLst>
                                    <p:cond delay="0"/>
                                  </p:stCondLst>
                                  <p:childTnLst>
                                    <p:set>
                                      <p:cBhvr>
                                        <p:cTn id="115" dur="1" fill="hold">
                                          <p:stCondLst>
                                            <p:cond delay="0"/>
                                          </p:stCondLst>
                                        </p:cTn>
                                        <p:tgtEl>
                                          <p:spTgt spid="59"/>
                                        </p:tgtEl>
                                        <p:attrNameLst>
                                          <p:attrName>style.visibility</p:attrName>
                                        </p:attrNameLst>
                                      </p:cBhvr>
                                      <p:to>
                                        <p:strVal val="visible"/>
                                      </p:to>
                                    </p:set>
                                    <p:anim calcmode="lin" valueType="num">
                                      <p:cBhvr>
                                        <p:cTn id="116" dur="500" fill="hold"/>
                                        <p:tgtEl>
                                          <p:spTgt spid="59"/>
                                        </p:tgtEl>
                                        <p:attrNameLst>
                                          <p:attrName>ppt_w</p:attrName>
                                        </p:attrNameLst>
                                      </p:cBhvr>
                                      <p:tavLst>
                                        <p:tav tm="0">
                                          <p:val>
                                            <p:fltVal val="0"/>
                                          </p:val>
                                        </p:tav>
                                        <p:tav tm="100000">
                                          <p:val>
                                            <p:strVal val="#ppt_w"/>
                                          </p:val>
                                        </p:tav>
                                      </p:tavLst>
                                    </p:anim>
                                    <p:anim calcmode="lin" valueType="num">
                                      <p:cBhvr>
                                        <p:cTn id="117" dur="500" fill="hold"/>
                                        <p:tgtEl>
                                          <p:spTgt spid="59"/>
                                        </p:tgtEl>
                                        <p:attrNameLst>
                                          <p:attrName>ppt_h</p:attrName>
                                        </p:attrNameLst>
                                      </p:cBhvr>
                                      <p:tavLst>
                                        <p:tav tm="0">
                                          <p:val>
                                            <p:fltVal val="0"/>
                                          </p:val>
                                        </p:tav>
                                        <p:tav tm="100000">
                                          <p:val>
                                            <p:strVal val="#ppt_h"/>
                                          </p:val>
                                        </p:tav>
                                      </p:tavLst>
                                    </p:anim>
                                    <p:animEffect transition="in" filter="fade">
                                      <p:cBhvr>
                                        <p:cTn id="118" dur="500"/>
                                        <p:tgtEl>
                                          <p:spTgt spid="59"/>
                                        </p:tgtEl>
                                      </p:cBhvr>
                                    </p:animEffect>
                                  </p:childTnLst>
                                </p:cTn>
                              </p:par>
                            </p:childTnLst>
                          </p:cTn>
                        </p:par>
                        <p:par>
                          <p:cTn id="119" fill="hold">
                            <p:stCondLst>
                              <p:cond delay="10250"/>
                            </p:stCondLst>
                            <p:childTnLst>
                              <p:par>
                                <p:cTn id="120" presetID="22" presetClass="entr" presetSubtype="8" fill="hold" nodeType="afterEffect">
                                  <p:stCondLst>
                                    <p:cond delay="0"/>
                                  </p:stCondLst>
                                  <p:childTnLst>
                                    <p:set>
                                      <p:cBhvr>
                                        <p:cTn id="121" dur="1" fill="hold">
                                          <p:stCondLst>
                                            <p:cond delay="0"/>
                                          </p:stCondLst>
                                        </p:cTn>
                                        <p:tgtEl>
                                          <p:spTgt spid="12"/>
                                        </p:tgtEl>
                                        <p:attrNameLst>
                                          <p:attrName>style.visibility</p:attrName>
                                        </p:attrNameLst>
                                      </p:cBhvr>
                                      <p:to>
                                        <p:strVal val="visible"/>
                                      </p:to>
                                    </p:set>
                                    <p:animEffect transition="in" filter="wipe(left)">
                                      <p:cBhvr>
                                        <p:cTn id="122" dur="500"/>
                                        <p:tgtEl>
                                          <p:spTgt spid="12"/>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8"/>
                                        </p:tgtEl>
                                        <p:attrNameLst>
                                          <p:attrName>style.visibility</p:attrName>
                                        </p:attrNameLst>
                                      </p:cBhvr>
                                      <p:to>
                                        <p:strVal val="visible"/>
                                      </p:to>
                                    </p:set>
                                    <p:anim calcmode="lin" valueType="num">
                                      <p:cBhvr>
                                        <p:cTn id="126" dur="500" fill="hold"/>
                                        <p:tgtEl>
                                          <p:spTgt spid="28"/>
                                        </p:tgtEl>
                                        <p:attrNameLst>
                                          <p:attrName>ppt_w</p:attrName>
                                        </p:attrNameLst>
                                      </p:cBhvr>
                                      <p:tavLst>
                                        <p:tav tm="0">
                                          <p:val>
                                            <p:fltVal val="0"/>
                                          </p:val>
                                        </p:tav>
                                        <p:tav tm="100000">
                                          <p:val>
                                            <p:strVal val="#ppt_w"/>
                                          </p:val>
                                        </p:tav>
                                      </p:tavLst>
                                    </p:anim>
                                    <p:anim calcmode="lin" valueType="num">
                                      <p:cBhvr>
                                        <p:cTn id="127" dur="500" fill="hold"/>
                                        <p:tgtEl>
                                          <p:spTgt spid="28"/>
                                        </p:tgtEl>
                                        <p:attrNameLst>
                                          <p:attrName>ppt_h</p:attrName>
                                        </p:attrNameLst>
                                      </p:cBhvr>
                                      <p:tavLst>
                                        <p:tav tm="0">
                                          <p:val>
                                            <p:fltVal val="0"/>
                                          </p:val>
                                        </p:tav>
                                        <p:tav tm="100000">
                                          <p:val>
                                            <p:strVal val="#ppt_h"/>
                                          </p:val>
                                        </p:tav>
                                      </p:tavLst>
                                    </p:anim>
                                    <p:animEffect transition="in" filter="fade">
                                      <p:cBhvr>
                                        <p:cTn id="128" dur="500"/>
                                        <p:tgtEl>
                                          <p:spTgt spid="28"/>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21"/>
                                        </p:tgtEl>
                                        <p:attrNameLst>
                                          <p:attrName>style.visibility</p:attrName>
                                        </p:attrNameLst>
                                      </p:cBhvr>
                                      <p:to>
                                        <p:strVal val="visible"/>
                                      </p:to>
                                    </p:set>
                                    <p:animEffect transition="in" filter="fade">
                                      <p:cBhvr>
                                        <p:cTn id="131" dur="500"/>
                                        <p:tgtEl>
                                          <p:spTgt spid="21"/>
                                        </p:tgtEl>
                                      </p:cBhvr>
                                    </p:animEffect>
                                  </p:childTnLst>
                                </p:cTn>
                              </p:par>
                            </p:childTnLst>
                          </p:cTn>
                        </p:par>
                        <p:par>
                          <p:cTn id="132" fill="hold">
                            <p:stCondLst>
                              <p:cond delay="11250"/>
                            </p:stCondLst>
                            <p:childTnLst>
                              <p:par>
                                <p:cTn id="133" presetID="22" presetClass="entr" presetSubtype="4" fill="hold" nodeType="afterEffect">
                                  <p:stCondLst>
                                    <p:cond delay="0"/>
                                  </p:stCondLst>
                                  <p:childTnLst>
                                    <p:set>
                                      <p:cBhvr>
                                        <p:cTn id="134" dur="1" fill="hold">
                                          <p:stCondLst>
                                            <p:cond delay="0"/>
                                          </p:stCondLst>
                                        </p:cTn>
                                        <p:tgtEl>
                                          <p:spTgt spid="57"/>
                                        </p:tgtEl>
                                        <p:attrNameLst>
                                          <p:attrName>style.visibility</p:attrName>
                                        </p:attrNameLst>
                                      </p:cBhvr>
                                      <p:to>
                                        <p:strVal val="visible"/>
                                      </p:to>
                                    </p:set>
                                    <p:animEffect transition="in" filter="wipe(down)">
                                      <p:cBhvr>
                                        <p:cTn id="135" dur="500"/>
                                        <p:tgtEl>
                                          <p:spTgt spid="57"/>
                                        </p:tgtEl>
                                      </p:cBhvr>
                                    </p:animEffect>
                                  </p:childTnLst>
                                </p:cTn>
                              </p:par>
                            </p:childTnLst>
                          </p:cTn>
                        </p:par>
                        <p:par>
                          <p:cTn id="136" fill="hold">
                            <p:stCondLst>
                              <p:cond delay="11750"/>
                            </p:stCondLst>
                            <p:childTnLst>
                              <p:par>
                                <p:cTn id="137" presetID="10" presetClass="entr" presetSubtype="0" fill="hold" grpId="0" nodeType="afterEffect">
                                  <p:stCondLst>
                                    <p:cond delay="0"/>
                                  </p:stCondLst>
                                  <p:childTnLst>
                                    <p:set>
                                      <p:cBhvr>
                                        <p:cTn id="138" dur="1" fill="hold">
                                          <p:stCondLst>
                                            <p:cond delay="0"/>
                                          </p:stCondLst>
                                        </p:cTn>
                                        <p:tgtEl>
                                          <p:spTgt spid="56"/>
                                        </p:tgtEl>
                                        <p:attrNameLst>
                                          <p:attrName>style.visibility</p:attrName>
                                        </p:attrNameLst>
                                      </p:cBhvr>
                                      <p:to>
                                        <p:strVal val="visible"/>
                                      </p:to>
                                    </p:set>
                                    <p:animEffect transition="in" filter="fade">
                                      <p:cBhvr>
                                        <p:cTn id="139" dur="500"/>
                                        <p:tgtEl>
                                          <p:spTgt spid="56"/>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55"/>
                                        </p:tgtEl>
                                        <p:attrNameLst>
                                          <p:attrName>style.visibility</p:attrName>
                                        </p:attrNameLst>
                                      </p:cBhvr>
                                      <p:to>
                                        <p:strVal val="visible"/>
                                      </p:to>
                                    </p:set>
                                    <p:animEffect transition="in" filter="fade">
                                      <p:cBhvr>
                                        <p:cTn id="142" dur="500"/>
                                        <p:tgtEl>
                                          <p:spTgt spid="55"/>
                                        </p:tgtEl>
                                      </p:cBhvr>
                                    </p:animEffect>
                                  </p:childTnLst>
                                </p:cTn>
                              </p:par>
                            </p:childTnLst>
                          </p:cTn>
                        </p:par>
                        <p:par>
                          <p:cTn id="143" fill="hold">
                            <p:stCondLst>
                              <p:cond delay="12250"/>
                            </p:stCondLst>
                            <p:childTnLst>
                              <p:par>
                                <p:cTn id="144" presetID="22" presetClass="entr" presetSubtype="4" fill="hold" nodeType="afterEffect">
                                  <p:stCondLst>
                                    <p:cond delay="0"/>
                                  </p:stCondLst>
                                  <p:childTnLst>
                                    <p:set>
                                      <p:cBhvr>
                                        <p:cTn id="145" dur="1" fill="hold">
                                          <p:stCondLst>
                                            <p:cond delay="0"/>
                                          </p:stCondLst>
                                        </p:cTn>
                                        <p:tgtEl>
                                          <p:spTgt spid="58"/>
                                        </p:tgtEl>
                                        <p:attrNameLst>
                                          <p:attrName>style.visibility</p:attrName>
                                        </p:attrNameLst>
                                      </p:cBhvr>
                                      <p:to>
                                        <p:strVal val="visible"/>
                                      </p:to>
                                    </p:set>
                                    <p:animEffect transition="in" filter="wipe(down)">
                                      <p:cBhvr>
                                        <p:cTn id="146" dur="500"/>
                                        <p:tgtEl>
                                          <p:spTgt spid="58"/>
                                        </p:tgtEl>
                                      </p:cBhvr>
                                    </p:animEffect>
                                  </p:childTnLst>
                                </p:cTn>
                              </p:par>
                            </p:childTnLst>
                          </p:cTn>
                        </p:par>
                        <p:par>
                          <p:cTn id="147" fill="hold">
                            <p:stCondLst>
                              <p:cond delay="12750"/>
                            </p:stCondLst>
                            <p:childTnLst>
                              <p:par>
                                <p:cTn id="148" presetID="53" presetClass="entr" presetSubtype="16" fill="hold" nodeType="afterEffect">
                                  <p:stCondLst>
                                    <p:cond delay="0"/>
                                  </p:stCondLst>
                                  <p:childTnLst>
                                    <p:set>
                                      <p:cBhvr>
                                        <p:cTn id="149" dur="1" fill="hold">
                                          <p:stCondLst>
                                            <p:cond delay="0"/>
                                          </p:stCondLst>
                                        </p:cTn>
                                        <p:tgtEl>
                                          <p:spTgt spid="62"/>
                                        </p:tgtEl>
                                        <p:attrNameLst>
                                          <p:attrName>style.visibility</p:attrName>
                                        </p:attrNameLst>
                                      </p:cBhvr>
                                      <p:to>
                                        <p:strVal val="visible"/>
                                      </p:to>
                                    </p:set>
                                    <p:anim calcmode="lin" valueType="num">
                                      <p:cBhvr>
                                        <p:cTn id="150" dur="500" fill="hold"/>
                                        <p:tgtEl>
                                          <p:spTgt spid="62"/>
                                        </p:tgtEl>
                                        <p:attrNameLst>
                                          <p:attrName>ppt_w</p:attrName>
                                        </p:attrNameLst>
                                      </p:cBhvr>
                                      <p:tavLst>
                                        <p:tav tm="0">
                                          <p:val>
                                            <p:fltVal val="0"/>
                                          </p:val>
                                        </p:tav>
                                        <p:tav tm="100000">
                                          <p:val>
                                            <p:strVal val="#ppt_w"/>
                                          </p:val>
                                        </p:tav>
                                      </p:tavLst>
                                    </p:anim>
                                    <p:anim calcmode="lin" valueType="num">
                                      <p:cBhvr>
                                        <p:cTn id="151" dur="500" fill="hold"/>
                                        <p:tgtEl>
                                          <p:spTgt spid="62"/>
                                        </p:tgtEl>
                                        <p:attrNameLst>
                                          <p:attrName>ppt_h</p:attrName>
                                        </p:attrNameLst>
                                      </p:cBhvr>
                                      <p:tavLst>
                                        <p:tav tm="0">
                                          <p:val>
                                            <p:fltVal val="0"/>
                                          </p:val>
                                        </p:tav>
                                        <p:tav tm="100000">
                                          <p:val>
                                            <p:strVal val="#ppt_h"/>
                                          </p:val>
                                        </p:tav>
                                      </p:tavLst>
                                    </p:anim>
                                    <p:animEffect transition="in" filter="fade">
                                      <p:cBhvr>
                                        <p:cTn id="152" dur="500"/>
                                        <p:tgtEl>
                                          <p:spTgt spid="62"/>
                                        </p:tgtEl>
                                      </p:cBhvr>
                                    </p:animEffect>
                                  </p:childTnLst>
                                </p:cTn>
                              </p:par>
                            </p:childTnLst>
                          </p:cTn>
                        </p:par>
                        <p:par>
                          <p:cTn id="153" fill="hold">
                            <p:stCondLst>
                              <p:cond delay="13250"/>
                            </p:stCondLst>
                            <p:childTnLst>
                              <p:par>
                                <p:cTn id="154" presetID="22" presetClass="entr" presetSubtype="8" fill="hold" nodeType="afterEffect">
                                  <p:stCondLst>
                                    <p:cond delay="0"/>
                                  </p:stCondLst>
                                  <p:childTnLst>
                                    <p:set>
                                      <p:cBhvr>
                                        <p:cTn id="155" dur="1" fill="hold">
                                          <p:stCondLst>
                                            <p:cond delay="0"/>
                                          </p:stCondLst>
                                        </p:cTn>
                                        <p:tgtEl>
                                          <p:spTgt spid="13"/>
                                        </p:tgtEl>
                                        <p:attrNameLst>
                                          <p:attrName>style.visibility</p:attrName>
                                        </p:attrNameLst>
                                      </p:cBhvr>
                                      <p:to>
                                        <p:strVal val="visible"/>
                                      </p:to>
                                    </p:set>
                                    <p:animEffect transition="in" filter="wipe(left)">
                                      <p:cBhvr>
                                        <p:cTn id="156" dur="500"/>
                                        <p:tgtEl>
                                          <p:spTgt spid="13"/>
                                        </p:tgtEl>
                                      </p:cBhvr>
                                    </p:animEffect>
                                  </p:childTnLst>
                                </p:cTn>
                              </p:par>
                            </p:childTnLst>
                          </p:cTn>
                        </p:par>
                        <p:par>
                          <p:cTn id="157" fill="hold">
                            <p:stCondLst>
                              <p:cond delay="13750"/>
                            </p:stCondLst>
                            <p:childTnLst>
                              <p:par>
                                <p:cTn id="158" presetID="53" presetClass="entr" presetSubtype="16" fill="hold" grpId="0" nodeType="afterEffect">
                                  <p:stCondLst>
                                    <p:cond delay="0"/>
                                  </p:stCondLst>
                                  <p:childTnLst>
                                    <p:set>
                                      <p:cBhvr>
                                        <p:cTn id="159" dur="1" fill="hold">
                                          <p:stCondLst>
                                            <p:cond delay="0"/>
                                          </p:stCondLst>
                                        </p:cTn>
                                        <p:tgtEl>
                                          <p:spTgt spid="29"/>
                                        </p:tgtEl>
                                        <p:attrNameLst>
                                          <p:attrName>style.visibility</p:attrName>
                                        </p:attrNameLst>
                                      </p:cBhvr>
                                      <p:to>
                                        <p:strVal val="visible"/>
                                      </p:to>
                                    </p:set>
                                    <p:anim calcmode="lin" valueType="num">
                                      <p:cBhvr>
                                        <p:cTn id="160" dur="500" fill="hold"/>
                                        <p:tgtEl>
                                          <p:spTgt spid="29"/>
                                        </p:tgtEl>
                                        <p:attrNameLst>
                                          <p:attrName>ppt_w</p:attrName>
                                        </p:attrNameLst>
                                      </p:cBhvr>
                                      <p:tavLst>
                                        <p:tav tm="0">
                                          <p:val>
                                            <p:fltVal val="0"/>
                                          </p:val>
                                        </p:tav>
                                        <p:tav tm="100000">
                                          <p:val>
                                            <p:strVal val="#ppt_w"/>
                                          </p:val>
                                        </p:tav>
                                      </p:tavLst>
                                    </p:anim>
                                    <p:anim calcmode="lin" valueType="num">
                                      <p:cBhvr>
                                        <p:cTn id="161" dur="500" fill="hold"/>
                                        <p:tgtEl>
                                          <p:spTgt spid="29"/>
                                        </p:tgtEl>
                                        <p:attrNameLst>
                                          <p:attrName>ppt_h</p:attrName>
                                        </p:attrNameLst>
                                      </p:cBhvr>
                                      <p:tavLst>
                                        <p:tav tm="0">
                                          <p:val>
                                            <p:fltVal val="0"/>
                                          </p:val>
                                        </p:tav>
                                        <p:tav tm="100000">
                                          <p:val>
                                            <p:strVal val="#ppt_h"/>
                                          </p:val>
                                        </p:tav>
                                      </p:tavLst>
                                    </p:anim>
                                    <p:animEffect transition="in" filter="fade">
                                      <p:cBhvr>
                                        <p:cTn id="162" dur="500"/>
                                        <p:tgtEl>
                                          <p:spTgt spid="29"/>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20"/>
                                        </p:tgtEl>
                                        <p:attrNameLst>
                                          <p:attrName>style.visibility</p:attrName>
                                        </p:attrNameLst>
                                      </p:cBhvr>
                                      <p:to>
                                        <p:strVal val="visible"/>
                                      </p:to>
                                    </p:set>
                                    <p:animEffect transition="in" filter="fade">
                                      <p:cBhvr>
                                        <p:cTn id="165" dur="500"/>
                                        <p:tgtEl>
                                          <p:spTgt spid="20"/>
                                        </p:tgtEl>
                                      </p:cBhvr>
                                    </p:animEffect>
                                  </p:childTnLst>
                                </p:cTn>
                              </p:par>
                            </p:childTnLst>
                          </p:cTn>
                        </p:par>
                        <p:par>
                          <p:cTn id="166" fill="hold">
                            <p:stCondLst>
                              <p:cond delay="14250"/>
                            </p:stCondLst>
                            <p:childTnLst>
                              <p:par>
                                <p:cTn id="167" presetID="22" presetClass="entr" presetSubtype="4" fill="hold" nodeType="afterEffect">
                                  <p:stCondLst>
                                    <p:cond delay="0"/>
                                  </p:stCondLst>
                                  <p:childTnLst>
                                    <p:set>
                                      <p:cBhvr>
                                        <p:cTn id="168" dur="1" fill="hold">
                                          <p:stCondLst>
                                            <p:cond delay="0"/>
                                          </p:stCondLst>
                                        </p:cTn>
                                        <p:tgtEl>
                                          <p:spTgt spid="69"/>
                                        </p:tgtEl>
                                        <p:attrNameLst>
                                          <p:attrName>style.visibility</p:attrName>
                                        </p:attrNameLst>
                                      </p:cBhvr>
                                      <p:to>
                                        <p:strVal val="visible"/>
                                      </p:to>
                                    </p:set>
                                    <p:animEffect transition="in" filter="wipe(down)">
                                      <p:cBhvr>
                                        <p:cTn id="169" dur="500"/>
                                        <p:tgtEl>
                                          <p:spTgt spid="69"/>
                                        </p:tgtEl>
                                      </p:cBhvr>
                                    </p:animEffect>
                                  </p:childTnLst>
                                </p:cTn>
                              </p:par>
                            </p:childTnLst>
                          </p:cTn>
                        </p:par>
                        <p:par>
                          <p:cTn id="170" fill="hold">
                            <p:stCondLst>
                              <p:cond delay="14750"/>
                            </p:stCondLst>
                            <p:childTnLst>
                              <p:par>
                                <p:cTn id="171" presetID="10" presetClass="entr" presetSubtype="0" fill="hold" grpId="0" nodeType="afterEffect">
                                  <p:stCondLst>
                                    <p:cond delay="0"/>
                                  </p:stCondLst>
                                  <p:childTnLst>
                                    <p:set>
                                      <p:cBhvr>
                                        <p:cTn id="172" dur="1" fill="hold">
                                          <p:stCondLst>
                                            <p:cond delay="0"/>
                                          </p:stCondLst>
                                        </p:cTn>
                                        <p:tgtEl>
                                          <p:spTgt spid="68"/>
                                        </p:tgtEl>
                                        <p:attrNameLst>
                                          <p:attrName>style.visibility</p:attrName>
                                        </p:attrNameLst>
                                      </p:cBhvr>
                                      <p:to>
                                        <p:strVal val="visible"/>
                                      </p:to>
                                    </p:set>
                                    <p:animEffect transition="in" filter="fade">
                                      <p:cBhvr>
                                        <p:cTn id="173" dur="500"/>
                                        <p:tgtEl>
                                          <p:spTgt spid="68"/>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67"/>
                                        </p:tgtEl>
                                        <p:attrNameLst>
                                          <p:attrName>style.visibility</p:attrName>
                                        </p:attrNameLst>
                                      </p:cBhvr>
                                      <p:to>
                                        <p:strVal val="visible"/>
                                      </p:to>
                                    </p:set>
                                    <p:animEffect transition="in" filter="fade">
                                      <p:cBhvr>
                                        <p:cTn id="176" dur="500"/>
                                        <p:tgtEl>
                                          <p:spTgt spid="67"/>
                                        </p:tgtEl>
                                      </p:cBhvr>
                                    </p:animEffect>
                                  </p:childTnLst>
                                </p:cTn>
                              </p:par>
                            </p:childTnLst>
                          </p:cTn>
                        </p:par>
                        <p:par>
                          <p:cTn id="177" fill="hold">
                            <p:stCondLst>
                              <p:cond delay="15250"/>
                            </p:stCondLst>
                            <p:childTnLst>
                              <p:par>
                                <p:cTn id="178" presetID="22" presetClass="entr" presetSubtype="4" fill="hold" nodeType="afterEffect">
                                  <p:stCondLst>
                                    <p:cond delay="0"/>
                                  </p:stCondLst>
                                  <p:childTnLst>
                                    <p:set>
                                      <p:cBhvr>
                                        <p:cTn id="179" dur="1" fill="hold">
                                          <p:stCondLst>
                                            <p:cond delay="0"/>
                                          </p:stCondLst>
                                        </p:cTn>
                                        <p:tgtEl>
                                          <p:spTgt spid="70"/>
                                        </p:tgtEl>
                                        <p:attrNameLst>
                                          <p:attrName>style.visibility</p:attrName>
                                        </p:attrNameLst>
                                      </p:cBhvr>
                                      <p:to>
                                        <p:strVal val="visible"/>
                                      </p:to>
                                    </p:set>
                                    <p:animEffect transition="in" filter="wipe(down)">
                                      <p:cBhvr>
                                        <p:cTn id="180" dur="500"/>
                                        <p:tgtEl>
                                          <p:spTgt spid="70"/>
                                        </p:tgtEl>
                                      </p:cBhvr>
                                    </p:animEffect>
                                  </p:childTnLst>
                                </p:cTn>
                              </p:par>
                            </p:childTnLst>
                          </p:cTn>
                        </p:par>
                        <p:par>
                          <p:cTn id="181" fill="hold">
                            <p:stCondLst>
                              <p:cond delay="15750"/>
                            </p:stCondLst>
                            <p:childTnLst>
                              <p:par>
                                <p:cTn id="182" presetID="53" presetClass="entr" presetSubtype="16" fill="hold" nodeType="afterEffect">
                                  <p:stCondLst>
                                    <p:cond delay="0"/>
                                  </p:stCondLst>
                                  <p:childTnLst>
                                    <p:set>
                                      <p:cBhvr>
                                        <p:cTn id="183" dur="1" fill="hold">
                                          <p:stCondLst>
                                            <p:cond delay="0"/>
                                          </p:stCondLst>
                                        </p:cTn>
                                        <p:tgtEl>
                                          <p:spTgt spid="75"/>
                                        </p:tgtEl>
                                        <p:attrNameLst>
                                          <p:attrName>style.visibility</p:attrName>
                                        </p:attrNameLst>
                                      </p:cBhvr>
                                      <p:to>
                                        <p:strVal val="visible"/>
                                      </p:to>
                                    </p:set>
                                    <p:anim calcmode="lin" valueType="num">
                                      <p:cBhvr>
                                        <p:cTn id="184" dur="500" fill="hold"/>
                                        <p:tgtEl>
                                          <p:spTgt spid="75"/>
                                        </p:tgtEl>
                                        <p:attrNameLst>
                                          <p:attrName>ppt_w</p:attrName>
                                        </p:attrNameLst>
                                      </p:cBhvr>
                                      <p:tavLst>
                                        <p:tav tm="0">
                                          <p:val>
                                            <p:fltVal val="0"/>
                                          </p:val>
                                        </p:tav>
                                        <p:tav tm="100000">
                                          <p:val>
                                            <p:strVal val="#ppt_w"/>
                                          </p:val>
                                        </p:tav>
                                      </p:tavLst>
                                    </p:anim>
                                    <p:anim calcmode="lin" valueType="num">
                                      <p:cBhvr>
                                        <p:cTn id="185" dur="500" fill="hold"/>
                                        <p:tgtEl>
                                          <p:spTgt spid="75"/>
                                        </p:tgtEl>
                                        <p:attrNameLst>
                                          <p:attrName>ppt_h</p:attrName>
                                        </p:attrNameLst>
                                      </p:cBhvr>
                                      <p:tavLst>
                                        <p:tav tm="0">
                                          <p:val>
                                            <p:fltVal val="0"/>
                                          </p:val>
                                        </p:tav>
                                        <p:tav tm="100000">
                                          <p:val>
                                            <p:strVal val="#ppt_h"/>
                                          </p:val>
                                        </p:tav>
                                      </p:tavLst>
                                    </p:anim>
                                    <p:animEffect transition="in" filter="fade">
                                      <p:cBhvr>
                                        <p:cTn id="186" dur="500"/>
                                        <p:tgtEl>
                                          <p:spTgt spid="75"/>
                                        </p:tgtEl>
                                      </p:cBhvr>
                                    </p:animEffect>
                                  </p:childTnLst>
                                </p:cTn>
                              </p:par>
                            </p:childTnLst>
                          </p:cTn>
                        </p:par>
                        <p:par>
                          <p:cTn id="187" fill="hold">
                            <p:stCondLst>
                              <p:cond delay="16250"/>
                            </p:stCondLst>
                            <p:childTnLst>
                              <p:par>
                                <p:cTn id="188" presetID="22" presetClass="entr" presetSubtype="8" fill="hold" nodeType="afterEffect">
                                  <p:stCondLst>
                                    <p:cond delay="0"/>
                                  </p:stCondLst>
                                  <p:childTnLst>
                                    <p:set>
                                      <p:cBhvr>
                                        <p:cTn id="189" dur="1" fill="hold">
                                          <p:stCondLst>
                                            <p:cond delay="0"/>
                                          </p:stCondLst>
                                        </p:cTn>
                                        <p:tgtEl>
                                          <p:spTgt spid="15"/>
                                        </p:tgtEl>
                                        <p:attrNameLst>
                                          <p:attrName>style.visibility</p:attrName>
                                        </p:attrNameLst>
                                      </p:cBhvr>
                                      <p:to>
                                        <p:strVal val="visible"/>
                                      </p:to>
                                    </p:set>
                                    <p:animEffect transition="in" filter="wipe(left)">
                                      <p:cBhvr>
                                        <p:cTn id="19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P spid="18" grpId="0"/>
      <p:bldP spid="20" grpId="0"/>
      <p:bldP spid="21" grpId="0"/>
      <p:bldP spid="22" grpId="0"/>
      <p:bldP spid="23" grpId="0"/>
      <p:bldP spid="24" grpId="0"/>
      <p:bldP spid="25" grpId="0" animBg="1"/>
      <p:bldP spid="26" grpId="0" animBg="1"/>
      <p:bldP spid="27" grpId="0" animBg="1"/>
      <p:bldP spid="28" grpId="0" animBg="1"/>
      <p:bldP spid="29" grpId="0" animBg="1"/>
      <p:bldP spid="36" grpId="0"/>
      <p:bldP spid="37" grpId="0"/>
      <p:bldP spid="51" grpId="0"/>
      <p:bldP spid="52" grpId="0"/>
      <p:bldP spid="55" grpId="0"/>
      <p:bldP spid="56" grpId="0"/>
      <p:bldP spid="67" grpId="0"/>
      <p:bldP spid="6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229867"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长期发展目标</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a:t>
            </a: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5</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64" name="图片 63"/>
          <p:cNvPicPr>
            <a:picLocks noChangeAspect="1"/>
          </p:cNvPicPr>
          <p:nvPr/>
        </p:nvPicPr>
        <p:blipFill>
          <a:blip r:embed="rId4" cstate="print">
            <a:extLst>
              <a:ext uri="{BEBA8EAE-BF5A-486C-A8C5-ECC9F3942E4B}">
                <a14:imgProps xmlns:a14="http://schemas.microsoft.com/office/drawing/2010/main">
                  <a14:imgLayer>
                    <a14:imgEffect>
                      <a14:backgroundRemoval t="3836" b="96995" l="1048" r="96931">
                        <a14:foregroundMark x1="30913" y1="21611" x2="33683" y2="31458"/>
                        <a14:foregroundMark x1="7635" y1="16752" x2="10105" y2="19757"/>
                        <a14:foregroundMark x1="5165" y1="15985" x2="3293" y2="14962"/>
                        <a14:foregroundMark x1="5614" y1="13683" x2="7410" y2="15857"/>
                        <a14:foregroundMark x1="8009" y1="12404" x2="9281" y2="16560"/>
                        <a14:foregroundMark x1="65793" y1="33951" x2="65045" y2="35358"/>
                        <a14:foregroundMark x1="65120" y1="36573" x2="66991" y2="38811"/>
                        <a14:foregroundMark x1="66467" y1="35806" x2="67889" y2="37084"/>
                        <a14:foregroundMark x1="67216" y1="34974" x2="68338" y2="36061"/>
                        <a14:foregroundMark x1="68488" y1="38043" x2="68862" y2="38363"/>
                        <a14:backgroundMark x1="6662" y1="16049" x2="5464" y2="14898"/>
                        <a14:backgroundMark x1="8009" y1="15473" x2="6886" y2="13107"/>
                        <a14:backgroundMark x1="65868" y1="36317" x2="67216" y2="37852"/>
                        <a14:backgroundMark x1="67216" y1="35870" x2="68488" y2="37084"/>
                      </a14:backgroundRemoval>
                    </a14:imgEffect>
                  </a14:imgLayer>
                </a14:imgProps>
              </a:ext>
              <a:ext uri="{28A0092B-C50C-407E-A947-70E740481C1C}">
                <a14:useLocalDpi xmlns:a14="http://schemas.microsoft.com/office/drawing/2010/main" val="0"/>
              </a:ext>
            </a:extLst>
          </a:blip>
          <a:stretch>
            <a:fillRect/>
          </a:stretch>
        </p:blipFill>
        <p:spPr>
          <a:xfrm>
            <a:off x="6743278" y="764704"/>
            <a:ext cx="5086797" cy="5955070"/>
          </a:xfrm>
          <a:prstGeom prst="rect">
            <a:avLst/>
          </a:prstGeom>
          <a:effectLst>
            <a:outerShdw dist="114300" dir="2700000" algn="tl" rotWithShape="0">
              <a:prstClr val="black">
                <a:alpha val="20000"/>
              </a:prstClr>
            </a:outerShdw>
          </a:effectLst>
        </p:spPr>
      </p:pic>
      <p:sp>
        <p:nvSpPr>
          <p:cNvPr id="65" name="文本框 44"/>
          <p:cNvSpPr txBox="1"/>
          <p:nvPr/>
        </p:nvSpPr>
        <p:spPr>
          <a:xfrm>
            <a:off x="1270670" y="1612530"/>
            <a:ext cx="5390199" cy="1274195"/>
          </a:xfrm>
          <a:prstGeom prst="rect">
            <a:avLst/>
          </a:prstGeom>
          <a:noFill/>
        </p:spPr>
        <p:txBody>
          <a:bodyPr wrap="square" rtlCol="0">
            <a:spAutoFit/>
          </a:bodyPr>
          <a:lstStyle/>
          <a:p>
            <a:pPr>
              <a:lnSpc>
                <a:spcPct val="120000"/>
              </a:lnSpc>
            </a:pPr>
            <a:r>
              <a:rPr lang="zh-CN" altLang="en-US" sz="3200" b="1" dirty="0">
                <a:solidFill>
                  <a:srgbClr val="FB7D6E"/>
                </a:solidFill>
                <a:latin typeface="微软雅黑" panose="020B0503020204020204" pitchFamily="34" charset="-122"/>
                <a:ea typeface="微软雅黑" panose="020B0503020204020204" pitchFamily="34" charset="-122"/>
              </a:rPr>
              <a:t>请在此处</a:t>
            </a:r>
            <a:endParaRPr lang="en-US" altLang="zh-CN" sz="3200" b="1" dirty="0">
              <a:solidFill>
                <a:srgbClr val="FB7D6E"/>
              </a:solidFill>
              <a:latin typeface="微软雅黑" panose="020B0503020204020204" pitchFamily="34" charset="-122"/>
              <a:ea typeface="微软雅黑" panose="020B0503020204020204" pitchFamily="34" charset="-122"/>
            </a:endParaRPr>
          </a:p>
          <a:p>
            <a:pPr>
              <a:lnSpc>
                <a:spcPct val="120000"/>
              </a:lnSpc>
            </a:pPr>
            <a:r>
              <a:rPr lang="zh-CN" altLang="en-US" sz="3200" b="1" dirty="0">
                <a:solidFill>
                  <a:srgbClr val="FB7D6E"/>
                </a:solidFill>
                <a:latin typeface="微软雅黑" panose="020B0503020204020204" pitchFamily="34" charset="-122"/>
                <a:ea typeface="微软雅黑" panose="020B0503020204020204" pitchFamily="34" charset="-122"/>
              </a:rPr>
              <a:t>添加文字详细的标题信息</a:t>
            </a:r>
            <a:endParaRPr lang="en-US" altLang="zh-CN" sz="3200" b="1" dirty="0">
              <a:solidFill>
                <a:srgbClr val="FB7D6E"/>
              </a:solidFill>
              <a:latin typeface="微软雅黑" panose="020B0503020204020204" pitchFamily="34" charset="-122"/>
              <a:ea typeface="微软雅黑" panose="020B0503020204020204" pitchFamily="34" charset="-122"/>
            </a:endParaRPr>
          </a:p>
        </p:txBody>
      </p:sp>
      <p:sp>
        <p:nvSpPr>
          <p:cNvPr id="66" name="矩形 65"/>
          <p:cNvSpPr/>
          <p:nvPr/>
        </p:nvSpPr>
        <p:spPr>
          <a:xfrm>
            <a:off x="1339810" y="2886725"/>
            <a:ext cx="4653295" cy="609398"/>
          </a:xfrm>
          <a:prstGeom prst="rect">
            <a:avLst/>
          </a:prstGeom>
        </p:spPr>
        <p:txBody>
          <a:bodyPr wrap="square">
            <a:spAutoFit/>
          </a:bodyPr>
          <a:lstStyle/>
          <a:p>
            <a:pPr>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67" name="燕尾形 66"/>
          <p:cNvSpPr/>
          <p:nvPr/>
        </p:nvSpPr>
        <p:spPr>
          <a:xfrm rot="5400000">
            <a:off x="1528610" y="4077072"/>
            <a:ext cx="360040" cy="576064"/>
          </a:xfrm>
          <a:prstGeom prst="chevron">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68" name="直接连接符 67"/>
          <p:cNvCxnSpPr/>
          <p:nvPr/>
        </p:nvCxnSpPr>
        <p:spPr>
          <a:xfrm>
            <a:off x="1708630" y="4653136"/>
            <a:ext cx="4284475"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2045628" y="3632552"/>
            <a:ext cx="1107977"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70" name="矩形 69"/>
          <p:cNvSpPr>
            <a:spLocks noChangeArrowheads="1"/>
          </p:cNvSpPr>
          <p:nvPr/>
        </p:nvSpPr>
        <p:spPr bwMode="auto">
          <a:xfrm>
            <a:off x="2032665" y="3971738"/>
            <a:ext cx="4061747"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描述说明。</a:t>
            </a:r>
            <a:endParaRPr lang="zh-CN" altLang="en-US" sz="1400" dirty="0">
              <a:solidFill>
                <a:schemeClr val="tx1">
                  <a:lumMod val="50000"/>
                  <a:lumOff val="50000"/>
                </a:schemeClr>
              </a:solidFill>
              <a:sym typeface="微软雅黑" pitchFamily="34" charset="-122"/>
            </a:endParaRPr>
          </a:p>
        </p:txBody>
      </p:sp>
      <p:sp>
        <p:nvSpPr>
          <p:cNvPr id="71" name="燕尾形 70"/>
          <p:cNvSpPr/>
          <p:nvPr/>
        </p:nvSpPr>
        <p:spPr>
          <a:xfrm rot="5400000">
            <a:off x="1528610" y="5445224"/>
            <a:ext cx="360040" cy="576064"/>
          </a:xfrm>
          <a:prstGeom prst="chevron">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72" name="直接连接符 71"/>
          <p:cNvCxnSpPr/>
          <p:nvPr/>
        </p:nvCxnSpPr>
        <p:spPr>
          <a:xfrm>
            <a:off x="1708630" y="6021288"/>
            <a:ext cx="4284475"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2045628" y="5000704"/>
            <a:ext cx="1107977"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74" name="矩形 47"/>
          <p:cNvSpPr>
            <a:spLocks noChangeArrowheads="1"/>
          </p:cNvSpPr>
          <p:nvPr/>
        </p:nvSpPr>
        <p:spPr bwMode="auto">
          <a:xfrm>
            <a:off x="2032665" y="5339890"/>
            <a:ext cx="4061747"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描述说明。</a:t>
            </a:r>
            <a:endParaRPr lang="zh-CN" altLang="en-US" sz="1400" dirty="0">
              <a:solidFill>
                <a:schemeClr val="tx1">
                  <a:lumMod val="50000"/>
                  <a:lumOff val="50000"/>
                </a:schemeClr>
              </a:solidFill>
              <a:sym typeface="微软雅黑" pitchFamily="34" charset="-122"/>
            </a:endParaRPr>
          </a:p>
        </p:txBody>
      </p:sp>
    </p:spTree>
    <p:extLst>
      <p:ext uri="{BB962C8B-B14F-4D97-AF65-F5344CB8AC3E}">
        <p14:creationId xmlns:p14="http://schemas.microsoft.com/office/powerpoint/2010/main" val="100032798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37" presetClass="entr" presetSubtype="0" fill="hold" nodeType="after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fade">
                                      <p:cBhvr>
                                        <p:cTn id="20" dur="1000"/>
                                        <p:tgtEl>
                                          <p:spTgt spid="64"/>
                                        </p:tgtEl>
                                      </p:cBhvr>
                                    </p:animEffect>
                                    <p:anim calcmode="lin" valueType="num">
                                      <p:cBhvr>
                                        <p:cTn id="21" dur="1000" fill="hold"/>
                                        <p:tgtEl>
                                          <p:spTgt spid="64"/>
                                        </p:tgtEl>
                                        <p:attrNameLst>
                                          <p:attrName>ppt_x</p:attrName>
                                        </p:attrNameLst>
                                      </p:cBhvr>
                                      <p:tavLst>
                                        <p:tav tm="0">
                                          <p:val>
                                            <p:strVal val="#ppt_x"/>
                                          </p:val>
                                        </p:tav>
                                        <p:tav tm="100000">
                                          <p:val>
                                            <p:strVal val="#ppt_x"/>
                                          </p:val>
                                        </p:tav>
                                      </p:tavLst>
                                    </p:anim>
                                    <p:anim calcmode="lin" valueType="num">
                                      <p:cBhvr>
                                        <p:cTn id="22" dur="900" decel="100000" fill="hold"/>
                                        <p:tgtEl>
                                          <p:spTgt spid="64"/>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par>
                          <p:cTn id="24" fill="hold">
                            <p:stCondLst>
                              <p:cond delay="2250"/>
                            </p:stCondLst>
                            <p:childTnLst>
                              <p:par>
                                <p:cTn id="25" presetID="50" presetClass="entr" presetSubtype="0" decel="100000" fill="hold" grpId="0" nodeType="afterEffect">
                                  <p:stCondLst>
                                    <p:cond delay="0"/>
                                  </p:stCondLst>
                                  <p:iterate type="lt">
                                    <p:tmPct val="10000"/>
                                  </p:iterate>
                                  <p:childTnLst>
                                    <p:set>
                                      <p:cBhvr>
                                        <p:cTn id="26" dur="1" fill="hold">
                                          <p:stCondLst>
                                            <p:cond delay="0"/>
                                          </p:stCondLst>
                                        </p:cTn>
                                        <p:tgtEl>
                                          <p:spTgt spid="65"/>
                                        </p:tgtEl>
                                        <p:attrNameLst>
                                          <p:attrName>style.visibility</p:attrName>
                                        </p:attrNameLst>
                                      </p:cBhvr>
                                      <p:to>
                                        <p:strVal val="visible"/>
                                      </p:to>
                                    </p:set>
                                    <p:anim calcmode="lin" valueType="num">
                                      <p:cBhvr>
                                        <p:cTn id="27" dur="1000" fill="hold"/>
                                        <p:tgtEl>
                                          <p:spTgt spid="65"/>
                                        </p:tgtEl>
                                        <p:attrNameLst>
                                          <p:attrName>ppt_w</p:attrName>
                                        </p:attrNameLst>
                                      </p:cBhvr>
                                      <p:tavLst>
                                        <p:tav tm="0">
                                          <p:val>
                                            <p:strVal val="#ppt_w+.3"/>
                                          </p:val>
                                        </p:tav>
                                        <p:tav tm="100000">
                                          <p:val>
                                            <p:strVal val="#ppt_w"/>
                                          </p:val>
                                        </p:tav>
                                      </p:tavLst>
                                    </p:anim>
                                    <p:anim calcmode="lin" valueType="num">
                                      <p:cBhvr>
                                        <p:cTn id="28" dur="1000" fill="hold"/>
                                        <p:tgtEl>
                                          <p:spTgt spid="65"/>
                                        </p:tgtEl>
                                        <p:attrNameLst>
                                          <p:attrName>ppt_h</p:attrName>
                                        </p:attrNameLst>
                                      </p:cBhvr>
                                      <p:tavLst>
                                        <p:tav tm="0">
                                          <p:val>
                                            <p:strVal val="#ppt_h"/>
                                          </p:val>
                                        </p:tav>
                                        <p:tav tm="100000">
                                          <p:val>
                                            <p:strVal val="#ppt_h"/>
                                          </p:val>
                                        </p:tav>
                                      </p:tavLst>
                                    </p:anim>
                                    <p:animEffect transition="in" filter="fade">
                                      <p:cBhvr>
                                        <p:cTn id="29" dur="1000"/>
                                        <p:tgtEl>
                                          <p:spTgt spid="65"/>
                                        </p:tgtEl>
                                      </p:cBhvr>
                                    </p:animEffect>
                                  </p:childTnLst>
                                </p:cTn>
                              </p:par>
                            </p:childTnLst>
                          </p:cTn>
                        </p:par>
                        <p:par>
                          <p:cTn id="30" fill="hold">
                            <p:stCondLst>
                              <p:cond delay="4650"/>
                            </p:stCondLst>
                            <p:childTnLst>
                              <p:par>
                                <p:cTn id="31" presetID="42" presetClass="entr" presetSubtype="0" fill="hold" grpId="0" nodeType="afterEffect">
                                  <p:stCondLst>
                                    <p:cond delay="0"/>
                                  </p:stCondLst>
                                  <p:iterate type="wd">
                                    <p:tmPct val="10000"/>
                                  </p:iterate>
                                  <p:childTnLst>
                                    <p:set>
                                      <p:cBhvr>
                                        <p:cTn id="32" dur="1" fill="hold">
                                          <p:stCondLst>
                                            <p:cond delay="0"/>
                                          </p:stCondLst>
                                        </p:cTn>
                                        <p:tgtEl>
                                          <p:spTgt spid="66"/>
                                        </p:tgtEl>
                                        <p:attrNameLst>
                                          <p:attrName>style.visibility</p:attrName>
                                        </p:attrNameLst>
                                      </p:cBhvr>
                                      <p:to>
                                        <p:strVal val="visible"/>
                                      </p:to>
                                    </p:set>
                                    <p:animEffect transition="in" filter="fade">
                                      <p:cBhvr>
                                        <p:cTn id="33" dur="500"/>
                                        <p:tgtEl>
                                          <p:spTgt spid="66"/>
                                        </p:tgtEl>
                                      </p:cBhvr>
                                    </p:animEffect>
                                    <p:anim calcmode="lin" valueType="num">
                                      <p:cBhvr>
                                        <p:cTn id="34" dur="500" fill="hold"/>
                                        <p:tgtEl>
                                          <p:spTgt spid="66"/>
                                        </p:tgtEl>
                                        <p:attrNameLst>
                                          <p:attrName>ppt_x</p:attrName>
                                        </p:attrNameLst>
                                      </p:cBhvr>
                                      <p:tavLst>
                                        <p:tav tm="0">
                                          <p:val>
                                            <p:strVal val="#ppt_x"/>
                                          </p:val>
                                        </p:tav>
                                        <p:tav tm="100000">
                                          <p:val>
                                            <p:strVal val="#ppt_x"/>
                                          </p:val>
                                        </p:tav>
                                      </p:tavLst>
                                    </p:anim>
                                    <p:anim calcmode="lin" valueType="num">
                                      <p:cBhvr>
                                        <p:cTn id="35" dur="500" fill="hold"/>
                                        <p:tgtEl>
                                          <p:spTgt spid="66"/>
                                        </p:tgtEl>
                                        <p:attrNameLst>
                                          <p:attrName>ppt_y</p:attrName>
                                        </p:attrNameLst>
                                      </p:cBhvr>
                                      <p:tavLst>
                                        <p:tav tm="0">
                                          <p:val>
                                            <p:strVal val="#ppt_y+.1"/>
                                          </p:val>
                                        </p:tav>
                                        <p:tav tm="100000">
                                          <p:val>
                                            <p:strVal val="#ppt_y"/>
                                          </p:val>
                                        </p:tav>
                                      </p:tavLst>
                                    </p:anim>
                                  </p:childTnLst>
                                </p:cTn>
                              </p:par>
                            </p:childTnLst>
                          </p:cTn>
                        </p:par>
                        <p:par>
                          <p:cTn id="36" fill="hold">
                            <p:stCondLst>
                              <p:cond delay="6000"/>
                            </p:stCondLst>
                            <p:childTnLst>
                              <p:par>
                                <p:cTn id="37" presetID="47" presetClass="entr" presetSubtype="0"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fade">
                                      <p:cBhvr>
                                        <p:cTn id="39" dur="1000"/>
                                        <p:tgtEl>
                                          <p:spTgt spid="67"/>
                                        </p:tgtEl>
                                      </p:cBhvr>
                                    </p:animEffect>
                                    <p:anim calcmode="lin" valueType="num">
                                      <p:cBhvr>
                                        <p:cTn id="40" dur="1000" fill="hold"/>
                                        <p:tgtEl>
                                          <p:spTgt spid="67"/>
                                        </p:tgtEl>
                                        <p:attrNameLst>
                                          <p:attrName>ppt_x</p:attrName>
                                        </p:attrNameLst>
                                      </p:cBhvr>
                                      <p:tavLst>
                                        <p:tav tm="0">
                                          <p:val>
                                            <p:strVal val="#ppt_x"/>
                                          </p:val>
                                        </p:tav>
                                        <p:tav tm="100000">
                                          <p:val>
                                            <p:strVal val="#ppt_x"/>
                                          </p:val>
                                        </p:tav>
                                      </p:tavLst>
                                    </p:anim>
                                    <p:anim calcmode="lin" valueType="num">
                                      <p:cBhvr>
                                        <p:cTn id="41" dur="1000" fill="hold"/>
                                        <p:tgtEl>
                                          <p:spTgt spid="67"/>
                                        </p:tgtEl>
                                        <p:attrNameLst>
                                          <p:attrName>ppt_y</p:attrName>
                                        </p:attrNameLst>
                                      </p:cBhvr>
                                      <p:tavLst>
                                        <p:tav tm="0">
                                          <p:val>
                                            <p:strVal val="#ppt_y-.1"/>
                                          </p:val>
                                        </p:tav>
                                        <p:tav tm="100000">
                                          <p:val>
                                            <p:strVal val="#ppt_y"/>
                                          </p:val>
                                        </p:tav>
                                      </p:tavLst>
                                    </p:anim>
                                  </p:childTnLst>
                                </p:cTn>
                              </p:par>
                            </p:childTnLst>
                          </p:cTn>
                        </p:par>
                        <p:par>
                          <p:cTn id="42" fill="hold">
                            <p:stCondLst>
                              <p:cond delay="7000"/>
                            </p:stCondLst>
                            <p:childTnLst>
                              <p:par>
                                <p:cTn id="43" presetID="22" presetClass="entr" presetSubtype="8" fill="hold" nodeType="after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wipe(left)">
                                      <p:cBhvr>
                                        <p:cTn id="45" dur="500"/>
                                        <p:tgtEl>
                                          <p:spTgt spid="68"/>
                                        </p:tgtEl>
                                      </p:cBhvr>
                                    </p:animEffect>
                                  </p:childTnLst>
                                </p:cTn>
                              </p:par>
                            </p:childTnLst>
                          </p:cTn>
                        </p:par>
                        <p:par>
                          <p:cTn id="46" fill="hold">
                            <p:stCondLst>
                              <p:cond delay="7500"/>
                            </p:stCondLst>
                            <p:childTnLst>
                              <p:par>
                                <p:cTn id="47" presetID="22" presetClass="entr" presetSubtype="8"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left)">
                                      <p:cBhvr>
                                        <p:cTn id="49" dur="500"/>
                                        <p:tgtEl>
                                          <p:spTgt spid="6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wipe(left)">
                                      <p:cBhvr>
                                        <p:cTn id="52" dur="500"/>
                                        <p:tgtEl>
                                          <p:spTgt spid="70"/>
                                        </p:tgtEl>
                                      </p:cBhvr>
                                    </p:animEffect>
                                  </p:childTnLst>
                                </p:cTn>
                              </p:par>
                            </p:childTnLst>
                          </p:cTn>
                        </p:par>
                        <p:par>
                          <p:cTn id="53" fill="hold">
                            <p:stCondLst>
                              <p:cond delay="8000"/>
                            </p:stCondLst>
                            <p:childTnLst>
                              <p:par>
                                <p:cTn id="54" presetID="47" presetClass="entr" presetSubtype="0" fill="hold" grpId="0" nodeType="afterEffect">
                                  <p:stCondLst>
                                    <p:cond delay="0"/>
                                  </p:stCondLst>
                                  <p:childTnLst>
                                    <p:set>
                                      <p:cBhvr>
                                        <p:cTn id="55" dur="1" fill="hold">
                                          <p:stCondLst>
                                            <p:cond delay="0"/>
                                          </p:stCondLst>
                                        </p:cTn>
                                        <p:tgtEl>
                                          <p:spTgt spid="71"/>
                                        </p:tgtEl>
                                        <p:attrNameLst>
                                          <p:attrName>style.visibility</p:attrName>
                                        </p:attrNameLst>
                                      </p:cBhvr>
                                      <p:to>
                                        <p:strVal val="visible"/>
                                      </p:to>
                                    </p:set>
                                    <p:animEffect transition="in" filter="fade">
                                      <p:cBhvr>
                                        <p:cTn id="56" dur="1000"/>
                                        <p:tgtEl>
                                          <p:spTgt spid="71"/>
                                        </p:tgtEl>
                                      </p:cBhvr>
                                    </p:animEffect>
                                    <p:anim calcmode="lin" valueType="num">
                                      <p:cBhvr>
                                        <p:cTn id="57" dur="1000" fill="hold"/>
                                        <p:tgtEl>
                                          <p:spTgt spid="71"/>
                                        </p:tgtEl>
                                        <p:attrNameLst>
                                          <p:attrName>ppt_x</p:attrName>
                                        </p:attrNameLst>
                                      </p:cBhvr>
                                      <p:tavLst>
                                        <p:tav tm="0">
                                          <p:val>
                                            <p:strVal val="#ppt_x"/>
                                          </p:val>
                                        </p:tav>
                                        <p:tav tm="100000">
                                          <p:val>
                                            <p:strVal val="#ppt_x"/>
                                          </p:val>
                                        </p:tav>
                                      </p:tavLst>
                                    </p:anim>
                                    <p:anim calcmode="lin" valueType="num">
                                      <p:cBhvr>
                                        <p:cTn id="58" dur="1000" fill="hold"/>
                                        <p:tgtEl>
                                          <p:spTgt spid="71"/>
                                        </p:tgtEl>
                                        <p:attrNameLst>
                                          <p:attrName>ppt_y</p:attrName>
                                        </p:attrNameLst>
                                      </p:cBhvr>
                                      <p:tavLst>
                                        <p:tav tm="0">
                                          <p:val>
                                            <p:strVal val="#ppt_y-.1"/>
                                          </p:val>
                                        </p:tav>
                                        <p:tav tm="100000">
                                          <p:val>
                                            <p:strVal val="#ppt_y"/>
                                          </p:val>
                                        </p:tav>
                                      </p:tavLst>
                                    </p:anim>
                                  </p:childTnLst>
                                </p:cTn>
                              </p:par>
                            </p:childTnLst>
                          </p:cTn>
                        </p:par>
                        <p:par>
                          <p:cTn id="59" fill="hold">
                            <p:stCondLst>
                              <p:cond delay="9000"/>
                            </p:stCondLst>
                            <p:childTnLst>
                              <p:par>
                                <p:cTn id="60" presetID="22" presetClass="entr" presetSubtype="8" fill="hold" nodeType="afterEffect">
                                  <p:stCondLst>
                                    <p:cond delay="0"/>
                                  </p:stCondLst>
                                  <p:childTnLst>
                                    <p:set>
                                      <p:cBhvr>
                                        <p:cTn id="61" dur="1" fill="hold">
                                          <p:stCondLst>
                                            <p:cond delay="0"/>
                                          </p:stCondLst>
                                        </p:cTn>
                                        <p:tgtEl>
                                          <p:spTgt spid="72"/>
                                        </p:tgtEl>
                                        <p:attrNameLst>
                                          <p:attrName>style.visibility</p:attrName>
                                        </p:attrNameLst>
                                      </p:cBhvr>
                                      <p:to>
                                        <p:strVal val="visible"/>
                                      </p:to>
                                    </p:set>
                                    <p:animEffect transition="in" filter="wipe(left)">
                                      <p:cBhvr>
                                        <p:cTn id="62" dur="500"/>
                                        <p:tgtEl>
                                          <p:spTgt spid="72"/>
                                        </p:tgtEl>
                                      </p:cBhvr>
                                    </p:animEffect>
                                  </p:childTnLst>
                                </p:cTn>
                              </p:par>
                            </p:childTnLst>
                          </p:cTn>
                        </p:par>
                        <p:par>
                          <p:cTn id="63" fill="hold">
                            <p:stCondLst>
                              <p:cond delay="9500"/>
                            </p:stCondLst>
                            <p:childTnLst>
                              <p:par>
                                <p:cTn id="64" presetID="22" presetClass="entr" presetSubtype="8" fill="hold" grpId="0" nodeType="after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wipe(left)">
                                      <p:cBhvr>
                                        <p:cTn id="66" dur="500"/>
                                        <p:tgtEl>
                                          <p:spTgt spid="73"/>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74"/>
                                        </p:tgtEl>
                                        <p:attrNameLst>
                                          <p:attrName>style.visibility</p:attrName>
                                        </p:attrNameLst>
                                      </p:cBhvr>
                                      <p:to>
                                        <p:strVal val="visible"/>
                                      </p:to>
                                    </p:set>
                                    <p:animEffect transition="in" filter="wipe(left)">
                                      <p:cBhvr>
                                        <p:cTn id="69"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5" grpId="0"/>
      <p:bldP spid="66" grpId="0"/>
      <p:bldP spid="67" grpId="0" animBg="1"/>
      <p:bldP spid="69" grpId="0"/>
      <p:bldP spid="70" grpId="0"/>
      <p:bldP spid="71" grpId="0" animBg="1"/>
      <p:bldP spid="73" grpId="0"/>
      <p:bldP spid="7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01384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职业规划优化</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26</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10" name="图片 9"/>
          <p:cNvPicPr>
            <a:picLocks noChangeAspect="1"/>
          </p:cNvPicPr>
          <p:nvPr/>
        </p:nvPicPr>
        <p:blipFill>
          <a:blip r:embed="rId4"/>
          <a:stretch>
            <a:fillRect/>
          </a:stretch>
        </p:blipFill>
        <p:spPr>
          <a:xfrm>
            <a:off x="1567140" y="1611580"/>
            <a:ext cx="3806423" cy="5246420"/>
          </a:xfrm>
          <a:prstGeom prst="rect">
            <a:avLst/>
          </a:prstGeom>
        </p:spPr>
      </p:pic>
      <p:sp>
        <p:nvSpPr>
          <p:cNvPr id="11" name="Freeform 9"/>
          <p:cNvSpPr>
            <a:spLocks noEditPoints="1"/>
          </p:cNvSpPr>
          <p:nvPr/>
        </p:nvSpPr>
        <p:spPr bwMode="auto">
          <a:xfrm rot="19469485">
            <a:off x="2691510" y="2551284"/>
            <a:ext cx="1557681" cy="1659804"/>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六边形 11"/>
          <p:cNvSpPr/>
          <p:nvPr/>
        </p:nvSpPr>
        <p:spPr>
          <a:xfrm>
            <a:off x="5954459" y="1754841"/>
            <a:ext cx="3888432" cy="666047"/>
          </a:xfrm>
          <a:prstGeom prst="hexagon">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9"/>
          <p:cNvSpPr txBox="1"/>
          <p:nvPr/>
        </p:nvSpPr>
        <p:spPr>
          <a:xfrm>
            <a:off x="6458515" y="1916832"/>
            <a:ext cx="2880320" cy="377026"/>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职业规划优化方法</a:t>
            </a:r>
            <a:endParaRPr lang="zh-CN" altLang="en-US" sz="2400" b="1" dirty="0">
              <a:solidFill>
                <a:schemeClr val="bg1"/>
              </a:solidFill>
              <a:latin typeface="微软雅黑" pitchFamily="34" charset="-122"/>
              <a:ea typeface="微软雅黑" pitchFamily="34" charset="-122"/>
            </a:endParaRPr>
          </a:p>
        </p:txBody>
      </p:sp>
      <p:sp>
        <p:nvSpPr>
          <p:cNvPr id="14" name="Freeform 31"/>
          <p:cNvSpPr/>
          <p:nvPr/>
        </p:nvSpPr>
        <p:spPr>
          <a:xfrm>
            <a:off x="5951190" y="289517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00A2A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15" name="Group 58"/>
          <p:cNvGrpSpPr/>
          <p:nvPr/>
        </p:nvGrpSpPr>
        <p:grpSpPr>
          <a:xfrm>
            <a:off x="6239222" y="2636912"/>
            <a:ext cx="3747685" cy="839399"/>
            <a:chOff x="7174424" y="1256132"/>
            <a:chExt cx="3747685" cy="839399"/>
          </a:xfrm>
        </p:grpSpPr>
        <p:sp>
          <p:nvSpPr>
            <p:cNvPr id="16" name="TextBox 15"/>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7" name="Rectangle 47"/>
            <p:cNvSpPr/>
            <p:nvPr/>
          </p:nvSpPr>
          <p:spPr>
            <a:xfrm>
              <a:off x="7174424" y="1256132"/>
              <a:ext cx="1025922"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自我检测</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8" name="Freeform 31"/>
          <p:cNvSpPr/>
          <p:nvPr/>
        </p:nvSpPr>
        <p:spPr>
          <a:xfrm>
            <a:off x="5954459"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6A51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19" name="Group 58"/>
          <p:cNvGrpSpPr/>
          <p:nvPr/>
        </p:nvGrpSpPr>
        <p:grpSpPr>
          <a:xfrm>
            <a:off x="6242491" y="3647792"/>
            <a:ext cx="3747685" cy="839399"/>
            <a:chOff x="7174424" y="1256132"/>
            <a:chExt cx="3747685" cy="839399"/>
          </a:xfrm>
        </p:grpSpPr>
        <p:sp>
          <p:nvSpPr>
            <p:cNvPr id="20" name="TextBox 19"/>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1" name="Rectangle 47"/>
            <p:cNvSpPr/>
            <p:nvPr/>
          </p:nvSpPr>
          <p:spPr>
            <a:xfrm>
              <a:off x="7174424" y="1256132"/>
              <a:ext cx="1025922" cy="307777"/>
            </a:xfrm>
            <a:prstGeom prst="rect">
              <a:avLst/>
            </a:prstGeom>
          </p:spPr>
          <p:txBody>
            <a:bodyPr wrap="none" lIns="0" tIns="0" rIns="0" bIns="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与时俱进</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2" name="Freeform 31"/>
          <p:cNvSpPr/>
          <p:nvPr/>
        </p:nvSpPr>
        <p:spPr>
          <a:xfrm>
            <a:off x="5954459" y="491417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B7D6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3" name="Group 58"/>
          <p:cNvGrpSpPr/>
          <p:nvPr/>
        </p:nvGrpSpPr>
        <p:grpSpPr>
          <a:xfrm>
            <a:off x="6242491" y="4655904"/>
            <a:ext cx="3747685" cy="839399"/>
            <a:chOff x="7174424" y="1256132"/>
            <a:chExt cx="3747685" cy="839399"/>
          </a:xfrm>
        </p:grpSpPr>
        <p:sp>
          <p:nvSpPr>
            <p:cNvPr id="24" name="TextBox 23"/>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5" name="Rectangle 47"/>
            <p:cNvSpPr/>
            <p:nvPr/>
          </p:nvSpPr>
          <p:spPr>
            <a:xfrm>
              <a:off x="7174424" y="1256132"/>
              <a:ext cx="1025922" cy="307777"/>
            </a:xfrm>
            <a:prstGeom prst="rect">
              <a:avLst/>
            </a:prstGeom>
          </p:spPr>
          <p:txBody>
            <a:bodyPr wrap="none" lIns="0" tIns="0" rIns="0" bIns="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审时度势</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240109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42"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53" presetClass="entr" presetSubtype="16"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2750"/>
                            </p:stCondLst>
                            <p:childTnLst>
                              <p:par>
                                <p:cTn id="30" presetID="2" presetClass="entr" presetSubtype="2"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750" fill="hold"/>
                                        <p:tgtEl>
                                          <p:spTgt spid="12"/>
                                        </p:tgtEl>
                                        <p:attrNameLst>
                                          <p:attrName>ppt_x</p:attrName>
                                        </p:attrNameLst>
                                      </p:cBhvr>
                                      <p:tavLst>
                                        <p:tav tm="0">
                                          <p:val>
                                            <p:strVal val="1+#ppt_w/2"/>
                                          </p:val>
                                        </p:tav>
                                        <p:tav tm="100000">
                                          <p:val>
                                            <p:strVal val="#ppt_x"/>
                                          </p:val>
                                        </p:tav>
                                      </p:tavLst>
                                    </p:anim>
                                    <p:anim calcmode="lin" valueType="num">
                                      <p:cBhvr additive="base">
                                        <p:cTn id="33" dur="75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4000"/>
                            </p:stCondLst>
                            <p:childTnLst>
                              <p:par>
                                <p:cTn id="41" presetID="53"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par>
                                <p:cTn id="46" presetID="2" presetClass="entr" presetSubtype="2" accel="50000" decel="50000"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1+#ppt_w/2"/>
                                          </p:val>
                                        </p:tav>
                                        <p:tav tm="100000">
                                          <p:val>
                                            <p:strVal val="#ppt_x"/>
                                          </p:val>
                                        </p:tav>
                                      </p:tavLst>
                                    </p:anim>
                                    <p:anim calcmode="lin" valueType="num">
                                      <p:cBhvr additive="base">
                                        <p:cTn id="49" dur="500" fill="hold"/>
                                        <p:tgtEl>
                                          <p:spTgt spid="15"/>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53"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2" presetClass="entr" presetSubtype="2" accel="50000" decel="50000" fill="hold" nodeType="with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1+#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53"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par>
                                <p:cTn id="66" presetID="2" presetClass="entr" presetSubtype="2" accel="50000" decel="50000" fill="hold"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1+#ppt_w/2"/>
                                          </p:val>
                                        </p:tav>
                                        <p:tav tm="100000">
                                          <p:val>
                                            <p:strVal val="#ppt_x"/>
                                          </p:val>
                                        </p:tav>
                                      </p:tavLst>
                                    </p:anim>
                                    <p:anim calcmode="lin" valueType="num">
                                      <p:cBhvr additive="base">
                                        <p:cTn id="69"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2" grpId="0" animBg="1"/>
      <p:bldP spid="13" grpId="0"/>
      <p:bldP spid="14" grpId="0" animBg="1"/>
      <p:bldP spid="18"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301875"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备用图表参考</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27</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10" name="直接连接符 9"/>
          <p:cNvCxnSpPr/>
          <p:nvPr/>
        </p:nvCxnSpPr>
        <p:spPr>
          <a:xfrm>
            <a:off x="6132409" y="692696"/>
            <a:ext cx="0" cy="5793988"/>
          </a:xfrm>
          <a:prstGeom prst="line">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nvGrpSpPr>
          <p:cNvPr id="11" name="组合 10"/>
          <p:cNvGrpSpPr/>
          <p:nvPr/>
        </p:nvGrpSpPr>
        <p:grpSpPr>
          <a:xfrm>
            <a:off x="2384063" y="1402768"/>
            <a:ext cx="4338475" cy="967058"/>
            <a:chOff x="5879462" y="287200"/>
            <a:chExt cx="3545784" cy="790365"/>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13" name="组合 12"/>
            <p:cNvGrpSpPr/>
            <p:nvPr/>
          </p:nvGrpSpPr>
          <p:grpSpPr>
            <a:xfrm flipH="1">
              <a:off x="5879462" y="287200"/>
              <a:ext cx="3545784" cy="558112"/>
              <a:chOff x="7995986" y="760883"/>
              <a:chExt cx="3436053" cy="540840"/>
            </a:xfrm>
          </p:grpSpPr>
          <p:sp>
            <p:nvSpPr>
              <p:cNvPr id="14"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00A2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17" name="文本框 8"/>
          <p:cNvSpPr txBox="1"/>
          <p:nvPr/>
        </p:nvSpPr>
        <p:spPr>
          <a:xfrm>
            <a:off x="5415085" y="1506093"/>
            <a:ext cx="1283129" cy="400110"/>
          </a:xfrm>
          <a:prstGeom prst="rect">
            <a:avLst/>
          </a:prstGeom>
          <a:noFill/>
        </p:spPr>
        <p:txBody>
          <a:bodyPr wrap="square" rtlCol="0">
            <a:spAutoFit/>
          </a:bodyPr>
          <a:lstStyle/>
          <a:p>
            <a:pPr algn="ct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第一步</a:t>
            </a:r>
          </a:p>
        </p:txBody>
      </p:sp>
      <p:grpSp>
        <p:nvGrpSpPr>
          <p:cNvPr id="18" name="组合 17"/>
          <p:cNvGrpSpPr/>
          <p:nvPr/>
        </p:nvGrpSpPr>
        <p:grpSpPr>
          <a:xfrm>
            <a:off x="2388784" y="3810898"/>
            <a:ext cx="4338475" cy="967058"/>
            <a:chOff x="5879462" y="287200"/>
            <a:chExt cx="3545784" cy="790365"/>
          </a:xfrm>
        </p:grpSpPr>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20" name="组合 19"/>
            <p:cNvGrpSpPr/>
            <p:nvPr/>
          </p:nvGrpSpPr>
          <p:grpSpPr>
            <a:xfrm flipH="1">
              <a:off x="5879462" y="287200"/>
              <a:ext cx="3545784" cy="558112"/>
              <a:chOff x="7995986" y="760883"/>
              <a:chExt cx="3436053" cy="540840"/>
            </a:xfrm>
          </p:grpSpPr>
          <p:sp>
            <p:nvSpPr>
              <p:cNvPr id="21"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F6A5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24" name="文本框 15"/>
          <p:cNvSpPr txBox="1"/>
          <p:nvPr/>
        </p:nvSpPr>
        <p:spPr>
          <a:xfrm>
            <a:off x="5415085" y="3887777"/>
            <a:ext cx="1283129"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第三步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nvGrpSpPr>
          <p:cNvPr id="25" name="组合 24"/>
          <p:cNvGrpSpPr/>
          <p:nvPr/>
        </p:nvGrpSpPr>
        <p:grpSpPr>
          <a:xfrm flipH="1">
            <a:off x="5538453" y="2636912"/>
            <a:ext cx="4338475" cy="967058"/>
            <a:chOff x="5879462" y="287200"/>
            <a:chExt cx="3545784" cy="790365"/>
          </a:xfrm>
        </p:grpSpPr>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27" name="组合 26"/>
            <p:cNvGrpSpPr/>
            <p:nvPr/>
          </p:nvGrpSpPr>
          <p:grpSpPr>
            <a:xfrm flipH="1">
              <a:off x="5879462" y="287200"/>
              <a:ext cx="3545784" cy="558112"/>
              <a:chOff x="7995986" y="760883"/>
              <a:chExt cx="3436053" cy="540840"/>
            </a:xfrm>
          </p:grpSpPr>
          <p:sp>
            <p:nvSpPr>
              <p:cNvPr id="28"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43BA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31" name="文本框 22"/>
          <p:cNvSpPr txBox="1"/>
          <p:nvPr/>
        </p:nvSpPr>
        <p:spPr>
          <a:xfrm>
            <a:off x="5415085" y="2728028"/>
            <a:ext cx="1283129"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第二步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32" name="文本框 23"/>
          <p:cNvSpPr txBox="1"/>
          <p:nvPr/>
        </p:nvSpPr>
        <p:spPr>
          <a:xfrm>
            <a:off x="2963662" y="1506093"/>
            <a:ext cx="1979416"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添加标题内容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3" name="文本框 24"/>
          <p:cNvSpPr txBox="1"/>
          <p:nvPr/>
        </p:nvSpPr>
        <p:spPr>
          <a:xfrm>
            <a:off x="2987707" y="3892939"/>
            <a:ext cx="1920574"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添加标题内容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4" name="文本框 25"/>
          <p:cNvSpPr txBox="1"/>
          <p:nvPr/>
        </p:nvSpPr>
        <p:spPr>
          <a:xfrm>
            <a:off x="7414992" y="2733190"/>
            <a:ext cx="1920574"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添加标题内容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5" name="文本框 26"/>
          <p:cNvSpPr txBox="1"/>
          <p:nvPr/>
        </p:nvSpPr>
        <p:spPr>
          <a:xfrm>
            <a:off x="2384063" y="2162256"/>
            <a:ext cx="2900629"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6" name="文本框 27"/>
          <p:cNvSpPr txBox="1"/>
          <p:nvPr/>
        </p:nvSpPr>
        <p:spPr>
          <a:xfrm>
            <a:off x="6823511" y="3337065"/>
            <a:ext cx="3090500"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7" name="文本框 28"/>
          <p:cNvSpPr txBox="1"/>
          <p:nvPr/>
        </p:nvSpPr>
        <p:spPr>
          <a:xfrm>
            <a:off x="2384063" y="4475786"/>
            <a:ext cx="2900631"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38" name="组合 37"/>
          <p:cNvGrpSpPr/>
          <p:nvPr/>
        </p:nvGrpSpPr>
        <p:grpSpPr>
          <a:xfrm flipH="1">
            <a:off x="5536072" y="4927761"/>
            <a:ext cx="4338475" cy="967058"/>
            <a:chOff x="5879462" y="287200"/>
            <a:chExt cx="3545784" cy="790365"/>
          </a:xfrm>
        </p:grpSpPr>
        <p:pic>
          <p:nvPicPr>
            <p:cNvPr id="39" name="图片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40" name="组合 39"/>
            <p:cNvGrpSpPr/>
            <p:nvPr/>
          </p:nvGrpSpPr>
          <p:grpSpPr>
            <a:xfrm flipH="1">
              <a:off x="5879462" y="287200"/>
              <a:ext cx="3545784" cy="558112"/>
              <a:chOff x="7995986" y="760883"/>
              <a:chExt cx="3436053" cy="540840"/>
            </a:xfrm>
          </p:grpSpPr>
          <p:sp>
            <p:nvSpPr>
              <p:cNvPr id="41"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FB7D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2"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3"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44" name="文本框 22"/>
          <p:cNvSpPr txBox="1"/>
          <p:nvPr/>
        </p:nvSpPr>
        <p:spPr>
          <a:xfrm>
            <a:off x="5412704" y="5018877"/>
            <a:ext cx="1283129"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第四步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45" name="文本框 25"/>
          <p:cNvSpPr txBox="1"/>
          <p:nvPr/>
        </p:nvSpPr>
        <p:spPr>
          <a:xfrm>
            <a:off x="7412611" y="5024039"/>
            <a:ext cx="1920574"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添加标题内容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6" name="文本框 27"/>
          <p:cNvSpPr txBox="1"/>
          <p:nvPr/>
        </p:nvSpPr>
        <p:spPr>
          <a:xfrm>
            <a:off x="6821130" y="5627914"/>
            <a:ext cx="3090500"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274113322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750"/>
                                        <p:tgtEl>
                                          <p:spTgt spid="10"/>
                                        </p:tgtEl>
                                      </p:cBhvr>
                                    </p:animEffect>
                                  </p:childTnLst>
                                </p:cTn>
                              </p:par>
                            </p:childTnLst>
                          </p:cTn>
                        </p:par>
                        <p:par>
                          <p:cTn id="21" fill="hold">
                            <p:stCondLst>
                              <p:cond delay="2000"/>
                            </p:stCondLst>
                            <p:childTnLst>
                              <p:par>
                                <p:cTn id="22" presetID="22" presetClass="entr" presetSubtype="2"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right)">
                                      <p:cBhvr>
                                        <p:cTn id="24" dur="500"/>
                                        <p:tgtEl>
                                          <p:spTgt spid="11"/>
                                        </p:tgtEl>
                                      </p:cBhvr>
                                    </p:animEffect>
                                  </p:childTnLst>
                                </p:cTn>
                              </p:par>
                            </p:childTnLst>
                          </p:cTn>
                        </p:par>
                        <p:par>
                          <p:cTn id="25" fill="hold">
                            <p:stCondLst>
                              <p:cond delay="2500"/>
                            </p:stCondLst>
                            <p:childTnLst>
                              <p:par>
                                <p:cTn id="26" presetID="9"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dissolve">
                                      <p:cBhvr>
                                        <p:cTn id="28" dur="500"/>
                                        <p:tgtEl>
                                          <p:spTgt spid="17"/>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dissolve">
                                      <p:cBhvr>
                                        <p:cTn id="31" dur="500"/>
                                        <p:tgtEl>
                                          <p:spTgt spid="32"/>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up)">
                                      <p:cBhvr>
                                        <p:cTn id="35" dur="500"/>
                                        <p:tgtEl>
                                          <p:spTgt spid="3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9"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dissolve">
                                      <p:cBhvr>
                                        <p:cTn id="43" dur="500"/>
                                        <p:tgtEl>
                                          <p:spTgt spid="31"/>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dissolve">
                                      <p:cBhvr>
                                        <p:cTn id="46" dur="500"/>
                                        <p:tgtEl>
                                          <p:spTgt spid="34"/>
                                        </p:tgtEl>
                                      </p:cBhvr>
                                    </p:animEffect>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up)">
                                      <p:cBhvr>
                                        <p:cTn id="50" dur="500"/>
                                        <p:tgtEl>
                                          <p:spTgt spid="36"/>
                                        </p:tgtEl>
                                      </p:cBhvr>
                                    </p:animEffect>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childTnLst>
                          </p:cTn>
                        </p:par>
                        <p:par>
                          <p:cTn id="55" fill="hold">
                            <p:stCondLst>
                              <p:cond delay="5500"/>
                            </p:stCondLst>
                            <p:childTnLst>
                              <p:par>
                                <p:cTn id="56" presetID="9" presetClass="entr" presetSubtype="0"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dissolve">
                                      <p:cBhvr>
                                        <p:cTn id="58" dur="500"/>
                                        <p:tgtEl>
                                          <p:spTgt spid="24"/>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dissolve">
                                      <p:cBhvr>
                                        <p:cTn id="61" dur="500"/>
                                        <p:tgtEl>
                                          <p:spTgt spid="33"/>
                                        </p:tgtEl>
                                      </p:cBhvr>
                                    </p:animEffect>
                                  </p:childTnLst>
                                </p:cTn>
                              </p:par>
                            </p:childTnLst>
                          </p:cTn>
                        </p:par>
                        <p:par>
                          <p:cTn id="62" fill="hold">
                            <p:stCondLst>
                              <p:cond delay="6000"/>
                            </p:stCondLst>
                            <p:childTnLst>
                              <p:par>
                                <p:cTn id="63" presetID="22" presetClass="entr" presetSubtype="1"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wipe(up)">
                                      <p:cBhvr>
                                        <p:cTn id="65" dur="500"/>
                                        <p:tgtEl>
                                          <p:spTgt spid="37"/>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wipe(left)">
                                      <p:cBhvr>
                                        <p:cTn id="69" dur="500"/>
                                        <p:tgtEl>
                                          <p:spTgt spid="38"/>
                                        </p:tgtEl>
                                      </p:cBhvr>
                                    </p:animEffect>
                                  </p:childTnLst>
                                </p:cTn>
                              </p:par>
                            </p:childTnLst>
                          </p:cTn>
                        </p:par>
                        <p:par>
                          <p:cTn id="70" fill="hold">
                            <p:stCondLst>
                              <p:cond delay="7000"/>
                            </p:stCondLst>
                            <p:childTnLst>
                              <p:par>
                                <p:cTn id="71" presetID="9" presetClass="entr" presetSubtype="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dissolve">
                                      <p:cBhvr>
                                        <p:cTn id="73" dur="500"/>
                                        <p:tgtEl>
                                          <p:spTgt spid="44"/>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dissolve">
                                      <p:cBhvr>
                                        <p:cTn id="76" dur="500"/>
                                        <p:tgtEl>
                                          <p:spTgt spid="45"/>
                                        </p:tgtEl>
                                      </p:cBhvr>
                                    </p:animEffect>
                                  </p:childTnLst>
                                </p:cTn>
                              </p:par>
                            </p:childTnLst>
                          </p:cTn>
                        </p:par>
                        <p:par>
                          <p:cTn id="77" fill="hold">
                            <p:stCondLst>
                              <p:cond delay="7500"/>
                            </p:stCondLst>
                            <p:childTnLst>
                              <p:par>
                                <p:cTn id="78" presetID="22" presetClass="entr" presetSubtype="1"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up)">
                                      <p:cBhvr>
                                        <p:cTn id="8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P spid="24" grpId="0"/>
      <p:bldP spid="31" grpId="0"/>
      <p:bldP spid="32" grpId="0"/>
      <p:bldP spid="33" grpId="0"/>
      <p:bldP spid="34" grpId="0"/>
      <p:bldP spid="35" grpId="0"/>
      <p:bldP spid="36" grpId="0"/>
      <p:bldP spid="37" grpId="0"/>
      <p:bldP spid="44" grpId="0"/>
      <p:bldP spid="45" grpId="0"/>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301875"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备用图表参考</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28</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Rectangle 6"/>
          <p:cNvSpPr>
            <a:spLocks noChangeArrowheads="1"/>
          </p:cNvSpPr>
          <p:nvPr/>
        </p:nvSpPr>
        <p:spPr bwMode="auto">
          <a:xfrm>
            <a:off x="1086761" y="2240722"/>
            <a:ext cx="2940013" cy="1661323"/>
          </a:xfrm>
          <a:prstGeom prst="rect">
            <a:avLst/>
          </a:prstGeom>
          <a:blipFill>
            <a:blip r:embed="rId4"/>
            <a:stretch>
              <a:fillRect/>
            </a:stretch>
          </a:blipFill>
          <a:ln w="28575" cap="flat">
            <a:noFill/>
            <a:prstDash val="solid"/>
            <a:miter lim="800000"/>
            <a:headEnd/>
            <a:tailEnd/>
          </a:ln>
        </p:spPr>
        <p:txBody>
          <a:bodyPr vert="horz" wrap="square" lIns="91852" tIns="45926" rIns="91852" bIns="45926" numCol="1" anchor="t" anchorCtr="0" compatLnSpc="1">
            <a:prstTxWarp prst="textNoShape">
              <a:avLst/>
            </a:prstTxWarp>
          </a:bodyPr>
          <a:lstStyle/>
          <a:p>
            <a:endParaRPr lang="zh-CN" altLang="en-US" dirty="0">
              <a:latin typeface="Avant GardeBook" pitchFamily="50" charset="0"/>
            </a:endParaRPr>
          </a:p>
        </p:txBody>
      </p:sp>
      <p:sp>
        <p:nvSpPr>
          <p:cNvPr id="46" name="Oval 7"/>
          <p:cNvSpPr>
            <a:spLocks noChangeArrowheads="1"/>
          </p:cNvSpPr>
          <p:nvPr/>
        </p:nvSpPr>
        <p:spPr bwMode="auto">
          <a:xfrm>
            <a:off x="1988237" y="1628800"/>
            <a:ext cx="1135698" cy="1136623"/>
          </a:xfrm>
          <a:prstGeom prst="ellipse">
            <a:avLst/>
          </a:prstGeom>
          <a:solidFill>
            <a:srgbClr val="00A2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r>
              <a:rPr lang="zh-CN" altLang="en-US" b="1" dirty="0">
                <a:latin typeface="微软雅黑" pitchFamily="34" charset="-122"/>
                <a:ea typeface="微软雅黑" pitchFamily="34" charset="-122"/>
              </a:rPr>
              <a:t>添加标题</a:t>
            </a:r>
          </a:p>
        </p:txBody>
      </p:sp>
      <p:sp>
        <p:nvSpPr>
          <p:cNvPr id="47" name="Rectangle 8"/>
          <p:cNvSpPr>
            <a:spLocks noChangeArrowheads="1"/>
          </p:cNvSpPr>
          <p:nvPr/>
        </p:nvSpPr>
        <p:spPr bwMode="auto">
          <a:xfrm>
            <a:off x="4673603" y="2240722"/>
            <a:ext cx="2944098" cy="1661323"/>
          </a:xfrm>
          <a:prstGeom prst="rect">
            <a:avLst/>
          </a:prstGeom>
          <a:blipFill>
            <a:blip r:embed="rId5"/>
            <a:stretch>
              <a:fillRect/>
            </a:stretch>
          </a:blipFill>
          <a:ln w="28575" cap="flat">
            <a:noFill/>
            <a:prstDash val="solid"/>
            <a:miter lim="800000"/>
            <a:headEnd/>
            <a:tailEnd/>
          </a:ln>
        </p:spPr>
        <p:txBody>
          <a:bodyPr vert="horz" wrap="square" lIns="91852" tIns="45926" rIns="91852" bIns="45926" numCol="1" anchor="t" anchorCtr="0" compatLnSpc="1">
            <a:prstTxWarp prst="textNoShape">
              <a:avLst/>
            </a:prstTxWarp>
          </a:bodyPr>
          <a:lstStyle/>
          <a:p>
            <a:endParaRPr lang="zh-CN" altLang="en-US" dirty="0">
              <a:latin typeface="Avant GardeBook" pitchFamily="50" charset="0"/>
            </a:endParaRPr>
          </a:p>
        </p:txBody>
      </p:sp>
      <p:sp>
        <p:nvSpPr>
          <p:cNvPr id="48" name="Oval 9"/>
          <p:cNvSpPr>
            <a:spLocks noChangeArrowheads="1"/>
          </p:cNvSpPr>
          <p:nvPr/>
        </p:nvSpPr>
        <p:spPr bwMode="auto">
          <a:xfrm>
            <a:off x="5577803" y="1628800"/>
            <a:ext cx="1135698" cy="1136623"/>
          </a:xfrm>
          <a:prstGeom prst="ellipse">
            <a:avLst/>
          </a:prstGeom>
          <a:solidFill>
            <a:srgbClr val="F6A5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r>
              <a:rPr lang="zh-CN" altLang="en-US" b="1" dirty="0" smtClean="0">
                <a:latin typeface="微软雅黑" pitchFamily="34" charset="-122"/>
                <a:ea typeface="微软雅黑" pitchFamily="34" charset="-122"/>
              </a:rPr>
              <a:t>添加标题</a:t>
            </a:r>
            <a:endParaRPr lang="zh-CN" altLang="en-US" b="1" dirty="0">
              <a:latin typeface="微软雅黑" pitchFamily="34" charset="-122"/>
              <a:ea typeface="微软雅黑" pitchFamily="34" charset="-122"/>
            </a:endParaRPr>
          </a:p>
        </p:txBody>
      </p:sp>
      <p:sp>
        <p:nvSpPr>
          <p:cNvPr id="49" name="Rectangle 10"/>
          <p:cNvSpPr>
            <a:spLocks noChangeArrowheads="1"/>
          </p:cNvSpPr>
          <p:nvPr/>
        </p:nvSpPr>
        <p:spPr bwMode="auto">
          <a:xfrm>
            <a:off x="8264530" y="2240722"/>
            <a:ext cx="2942737" cy="1661323"/>
          </a:xfrm>
          <a:prstGeom prst="rect">
            <a:avLst/>
          </a:prstGeom>
          <a:blipFill>
            <a:blip r:embed="rId6"/>
            <a:stretch>
              <a:fillRect/>
            </a:stretch>
          </a:blipFill>
          <a:ln w="28575" cap="flat">
            <a:noFill/>
            <a:prstDash val="solid"/>
            <a:miter lim="800000"/>
            <a:headEnd/>
            <a:tailEnd/>
          </a:ln>
        </p:spPr>
        <p:txBody>
          <a:bodyPr vert="horz" wrap="square" lIns="91852" tIns="45926" rIns="91852" bIns="45926" numCol="1" anchor="t" anchorCtr="0" compatLnSpc="1">
            <a:prstTxWarp prst="textNoShape">
              <a:avLst/>
            </a:prstTxWarp>
          </a:bodyPr>
          <a:lstStyle/>
          <a:p>
            <a:endParaRPr lang="zh-CN" altLang="en-US" dirty="0">
              <a:latin typeface="Avant GardeBook" pitchFamily="50" charset="0"/>
            </a:endParaRPr>
          </a:p>
        </p:txBody>
      </p:sp>
      <p:sp>
        <p:nvSpPr>
          <p:cNvPr id="50" name="Oval 11"/>
          <p:cNvSpPr>
            <a:spLocks noChangeArrowheads="1"/>
          </p:cNvSpPr>
          <p:nvPr/>
        </p:nvSpPr>
        <p:spPr bwMode="auto">
          <a:xfrm>
            <a:off x="9167369" y="1628800"/>
            <a:ext cx="1135698" cy="1136623"/>
          </a:xfrm>
          <a:prstGeom prst="ellipse">
            <a:avLst/>
          </a:prstGeom>
          <a:solidFill>
            <a:srgbClr val="FB7D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r>
              <a:rPr lang="zh-CN" altLang="en-US" b="1" dirty="0" smtClean="0">
                <a:latin typeface="微软雅黑" pitchFamily="34" charset="-122"/>
                <a:ea typeface="微软雅黑" pitchFamily="34" charset="-122"/>
              </a:rPr>
              <a:t>添加标题</a:t>
            </a:r>
            <a:endParaRPr lang="zh-CN" altLang="en-US" b="1" dirty="0">
              <a:latin typeface="微软雅黑" pitchFamily="34" charset="-122"/>
              <a:ea typeface="微软雅黑" pitchFamily="34" charset="-122"/>
            </a:endParaRPr>
          </a:p>
        </p:txBody>
      </p:sp>
      <p:sp>
        <p:nvSpPr>
          <p:cNvPr id="51" name="矩形 30"/>
          <p:cNvSpPr>
            <a:spLocks noChangeArrowheads="1"/>
          </p:cNvSpPr>
          <p:nvPr/>
        </p:nvSpPr>
        <p:spPr bwMode="auto">
          <a:xfrm>
            <a:off x="1086760" y="4180226"/>
            <a:ext cx="2940013" cy="932979"/>
          </a:xfrm>
          <a:prstGeom prst="rect">
            <a:avLst/>
          </a:prstGeom>
          <a:noFill/>
          <a:ln w="9525">
            <a:noFill/>
            <a:miter lim="800000"/>
            <a:headEnd/>
            <a:tailEnd/>
          </a:ln>
        </p:spPr>
        <p:txBody>
          <a:bodyPr wrap="square" lIns="91852" tIns="45926" rIns="91852" bIns="45926">
            <a:spAutoFit/>
          </a:bodyPr>
          <a:lstStyle/>
          <a:p>
            <a:pPr algn="just">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a:t>
            </a:r>
            <a:r>
              <a:rPr lang="zh-CN" altLang="en-US" sz="1400" dirty="0" smtClean="0">
                <a:solidFill>
                  <a:schemeClr val="tx1">
                    <a:lumMod val="50000"/>
                    <a:lumOff val="50000"/>
                  </a:schemeClr>
                </a:solidFill>
                <a:latin typeface="微软雅黑" pitchFamily="34" charset="-122"/>
                <a:ea typeface="微软雅黑" pitchFamily="34" charset="-122"/>
              </a:rPr>
              <a:t>文字</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52" name="矩形 51"/>
          <p:cNvSpPr>
            <a:spLocks noChangeArrowheads="1"/>
          </p:cNvSpPr>
          <p:nvPr/>
        </p:nvSpPr>
        <p:spPr bwMode="auto">
          <a:xfrm>
            <a:off x="4673603" y="4180226"/>
            <a:ext cx="2940013" cy="932979"/>
          </a:xfrm>
          <a:prstGeom prst="rect">
            <a:avLst/>
          </a:prstGeom>
          <a:noFill/>
          <a:ln w="9525">
            <a:noFill/>
            <a:miter lim="800000"/>
            <a:headEnd/>
            <a:tailEnd/>
          </a:ln>
        </p:spPr>
        <p:txBody>
          <a:bodyPr wrap="square" lIns="91852" tIns="45926" rIns="91852" bIns="45926">
            <a:spAutoFit/>
          </a:bodyPr>
          <a:lstStyle/>
          <a:p>
            <a:pPr algn="just">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53" name="矩形 30"/>
          <p:cNvSpPr>
            <a:spLocks noChangeArrowheads="1"/>
          </p:cNvSpPr>
          <p:nvPr/>
        </p:nvSpPr>
        <p:spPr bwMode="auto">
          <a:xfrm>
            <a:off x="8264531" y="4180226"/>
            <a:ext cx="2940013" cy="932979"/>
          </a:xfrm>
          <a:prstGeom prst="rect">
            <a:avLst/>
          </a:prstGeom>
          <a:noFill/>
          <a:ln w="9525">
            <a:noFill/>
            <a:miter lim="800000"/>
            <a:headEnd/>
            <a:tailEnd/>
          </a:ln>
        </p:spPr>
        <p:txBody>
          <a:bodyPr wrap="square" lIns="91852" tIns="45926" rIns="91852" bIns="45926">
            <a:spAutoFit/>
          </a:bodyPr>
          <a:lstStyle/>
          <a:p>
            <a:pPr algn="just">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a:t>
            </a:r>
            <a:r>
              <a:rPr lang="zh-CN" altLang="en-US" sz="1400" dirty="0" smtClean="0">
                <a:solidFill>
                  <a:schemeClr val="tx1">
                    <a:lumMod val="50000"/>
                    <a:lumOff val="50000"/>
                  </a:schemeClr>
                </a:solidFill>
                <a:latin typeface="微软雅黑" pitchFamily="34" charset="-122"/>
                <a:ea typeface="微软雅黑" pitchFamily="34" charset="-122"/>
              </a:rPr>
              <a:t>文字。</a:t>
            </a:r>
            <a:endParaRPr lang="zh-CN" altLang="en-US" sz="14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268638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49" presetClass="entr" presetSubtype="0" decel="10000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p:cTn id="20" dur="500" fill="hold"/>
                                        <p:tgtEl>
                                          <p:spTgt spid="46"/>
                                        </p:tgtEl>
                                        <p:attrNameLst>
                                          <p:attrName>ppt_w</p:attrName>
                                        </p:attrNameLst>
                                      </p:cBhvr>
                                      <p:tavLst>
                                        <p:tav tm="0">
                                          <p:val>
                                            <p:fltVal val="0"/>
                                          </p:val>
                                        </p:tav>
                                        <p:tav tm="100000">
                                          <p:val>
                                            <p:strVal val="#ppt_w"/>
                                          </p:val>
                                        </p:tav>
                                      </p:tavLst>
                                    </p:anim>
                                    <p:anim calcmode="lin" valueType="num">
                                      <p:cBhvr>
                                        <p:cTn id="21" dur="500" fill="hold"/>
                                        <p:tgtEl>
                                          <p:spTgt spid="46"/>
                                        </p:tgtEl>
                                        <p:attrNameLst>
                                          <p:attrName>ppt_h</p:attrName>
                                        </p:attrNameLst>
                                      </p:cBhvr>
                                      <p:tavLst>
                                        <p:tav tm="0">
                                          <p:val>
                                            <p:fltVal val="0"/>
                                          </p:val>
                                        </p:tav>
                                        <p:tav tm="100000">
                                          <p:val>
                                            <p:strVal val="#ppt_h"/>
                                          </p:val>
                                        </p:tav>
                                      </p:tavLst>
                                    </p:anim>
                                    <p:anim calcmode="lin" valueType="num">
                                      <p:cBhvr>
                                        <p:cTn id="22" dur="500" fill="hold"/>
                                        <p:tgtEl>
                                          <p:spTgt spid="46"/>
                                        </p:tgtEl>
                                        <p:attrNameLst>
                                          <p:attrName>style.rotation</p:attrName>
                                        </p:attrNameLst>
                                      </p:cBhvr>
                                      <p:tavLst>
                                        <p:tav tm="0">
                                          <p:val>
                                            <p:fltVal val="360"/>
                                          </p:val>
                                        </p:tav>
                                        <p:tav tm="100000">
                                          <p:val>
                                            <p:fltVal val="0"/>
                                          </p:val>
                                        </p:tav>
                                      </p:tavLst>
                                    </p:anim>
                                    <p:animEffect transition="in" filter="fade">
                                      <p:cBhvr>
                                        <p:cTn id="23" dur="500"/>
                                        <p:tgtEl>
                                          <p:spTgt spid="46"/>
                                        </p:tgtEl>
                                      </p:cBhvr>
                                    </p:animEffect>
                                  </p:childTnLst>
                                </p:cTn>
                              </p:par>
                              <p:par>
                                <p:cTn id="24" presetID="47" presetClass="entr" presetSubtype="0" fill="hold" grpId="0"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anim calcmode="lin" valueType="num">
                                      <p:cBhvr>
                                        <p:cTn id="27" dur="500" fill="hold"/>
                                        <p:tgtEl>
                                          <p:spTgt spid="45"/>
                                        </p:tgtEl>
                                        <p:attrNameLst>
                                          <p:attrName>ppt_x</p:attrName>
                                        </p:attrNameLst>
                                      </p:cBhvr>
                                      <p:tavLst>
                                        <p:tav tm="0">
                                          <p:val>
                                            <p:strVal val="#ppt_x"/>
                                          </p:val>
                                        </p:tav>
                                        <p:tav tm="100000">
                                          <p:val>
                                            <p:strVal val="#ppt_x"/>
                                          </p:val>
                                        </p:tav>
                                      </p:tavLst>
                                    </p:anim>
                                    <p:anim calcmode="lin" valueType="num">
                                      <p:cBhvr>
                                        <p:cTn id="28" dur="500" fill="hold"/>
                                        <p:tgtEl>
                                          <p:spTgt spid="45"/>
                                        </p:tgtEl>
                                        <p:attrNameLst>
                                          <p:attrName>ppt_y</p:attrName>
                                        </p:attrNameLst>
                                      </p:cBhvr>
                                      <p:tavLst>
                                        <p:tav tm="0">
                                          <p:val>
                                            <p:strVal val="#ppt_y-.1"/>
                                          </p:val>
                                        </p:tav>
                                        <p:tav tm="100000">
                                          <p:val>
                                            <p:strVal val="#ppt_y"/>
                                          </p:val>
                                        </p:tav>
                                      </p:tavLst>
                                    </p:anim>
                                  </p:childTnLst>
                                </p:cTn>
                              </p:par>
                            </p:childTnLst>
                          </p:cTn>
                        </p:par>
                        <p:par>
                          <p:cTn id="29" fill="hold">
                            <p:stCondLst>
                              <p:cond delay="1750"/>
                            </p:stCondLst>
                            <p:childTnLst>
                              <p:par>
                                <p:cTn id="30" presetID="49" presetClass="entr" presetSubtype="0" decel="10000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500" fill="hold"/>
                                        <p:tgtEl>
                                          <p:spTgt spid="48"/>
                                        </p:tgtEl>
                                        <p:attrNameLst>
                                          <p:attrName>ppt_w</p:attrName>
                                        </p:attrNameLst>
                                      </p:cBhvr>
                                      <p:tavLst>
                                        <p:tav tm="0">
                                          <p:val>
                                            <p:fltVal val="0"/>
                                          </p:val>
                                        </p:tav>
                                        <p:tav tm="100000">
                                          <p:val>
                                            <p:strVal val="#ppt_w"/>
                                          </p:val>
                                        </p:tav>
                                      </p:tavLst>
                                    </p:anim>
                                    <p:anim calcmode="lin" valueType="num">
                                      <p:cBhvr>
                                        <p:cTn id="33" dur="500" fill="hold"/>
                                        <p:tgtEl>
                                          <p:spTgt spid="48"/>
                                        </p:tgtEl>
                                        <p:attrNameLst>
                                          <p:attrName>ppt_h</p:attrName>
                                        </p:attrNameLst>
                                      </p:cBhvr>
                                      <p:tavLst>
                                        <p:tav tm="0">
                                          <p:val>
                                            <p:fltVal val="0"/>
                                          </p:val>
                                        </p:tav>
                                        <p:tav tm="100000">
                                          <p:val>
                                            <p:strVal val="#ppt_h"/>
                                          </p:val>
                                        </p:tav>
                                      </p:tavLst>
                                    </p:anim>
                                    <p:anim calcmode="lin" valueType="num">
                                      <p:cBhvr>
                                        <p:cTn id="34" dur="500" fill="hold"/>
                                        <p:tgtEl>
                                          <p:spTgt spid="48"/>
                                        </p:tgtEl>
                                        <p:attrNameLst>
                                          <p:attrName>style.rotation</p:attrName>
                                        </p:attrNameLst>
                                      </p:cBhvr>
                                      <p:tavLst>
                                        <p:tav tm="0">
                                          <p:val>
                                            <p:fltVal val="360"/>
                                          </p:val>
                                        </p:tav>
                                        <p:tav tm="100000">
                                          <p:val>
                                            <p:fltVal val="0"/>
                                          </p:val>
                                        </p:tav>
                                      </p:tavLst>
                                    </p:anim>
                                    <p:animEffect transition="in" filter="fade">
                                      <p:cBhvr>
                                        <p:cTn id="35" dur="500"/>
                                        <p:tgtEl>
                                          <p:spTgt spid="48"/>
                                        </p:tgtEl>
                                      </p:cBhvr>
                                    </p:animEffect>
                                  </p:childTnLst>
                                </p:cTn>
                              </p:par>
                              <p:par>
                                <p:cTn id="36" presetID="47" presetClass="entr" presetSubtype="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anim calcmode="lin" valueType="num">
                                      <p:cBhvr>
                                        <p:cTn id="39" dur="500" fill="hold"/>
                                        <p:tgtEl>
                                          <p:spTgt spid="47"/>
                                        </p:tgtEl>
                                        <p:attrNameLst>
                                          <p:attrName>ppt_x</p:attrName>
                                        </p:attrNameLst>
                                      </p:cBhvr>
                                      <p:tavLst>
                                        <p:tav tm="0">
                                          <p:val>
                                            <p:strVal val="#ppt_x"/>
                                          </p:val>
                                        </p:tav>
                                        <p:tav tm="100000">
                                          <p:val>
                                            <p:strVal val="#ppt_x"/>
                                          </p:val>
                                        </p:tav>
                                      </p:tavLst>
                                    </p:anim>
                                    <p:anim calcmode="lin" valueType="num">
                                      <p:cBhvr>
                                        <p:cTn id="40" dur="500" fill="hold"/>
                                        <p:tgtEl>
                                          <p:spTgt spid="47"/>
                                        </p:tgtEl>
                                        <p:attrNameLst>
                                          <p:attrName>ppt_y</p:attrName>
                                        </p:attrNameLst>
                                      </p:cBhvr>
                                      <p:tavLst>
                                        <p:tav tm="0">
                                          <p:val>
                                            <p:strVal val="#ppt_y-.1"/>
                                          </p:val>
                                        </p:tav>
                                        <p:tav tm="100000">
                                          <p:val>
                                            <p:strVal val="#ppt_y"/>
                                          </p:val>
                                        </p:tav>
                                      </p:tavLst>
                                    </p:anim>
                                  </p:childTnLst>
                                </p:cTn>
                              </p:par>
                            </p:childTnLst>
                          </p:cTn>
                        </p:par>
                        <p:par>
                          <p:cTn id="41" fill="hold">
                            <p:stCondLst>
                              <p:cond delay="2250"/>
                            </p:stCondLst>
                            <p:childTnLst>
                              <p:par>
                                <p:cTn id="42" presetID="49" presetClass="entr" presetSubtype="0" decel="100000"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p:cTn id="44" dur="500" fill="hold"/>
                                        <p:tgtEl>
                                          <p:spTgt spid="50"/>
                                        </p:tgtEl>
                                        <p:attrNameLst>
                                          <p:attrName>ppt_w</p:attrName>
                                        </p:attrNameLst>
                                      </p:cBhvr>
                                      <p:tavLst>
                                        <p:tav tm="0">
                                          <p:val>
                                            <p:fltVal val="0"/>
                                          </p:val>
                                        </p:tav>
                                        <p:tav tm="100000">
                                          <p:val>
                                            <p:strVal val="#ppt_w"/>
                                          </p:val>
                                        </p:tav>
                                      </p:tavLst>
                                    </p:anim>
                                    <p:anim calcmode="lin" valueType="num">
                                      <p:cBhvr>
                                        <p:cTn id="45" dur="500" fill="hold"/>
                                        <p:tgtEl>
                                          <p:spTgt spid="50"/>
                                        </p:tgtEl>
                                        <p:attrNameLst>
                                          <p:attrName>ppt_h</p:attrName>
                                        </p:attrNameLst>
                                      </p:cBhvr>
                                      <p:tavLst>
                                        <p:tav tm="0">
                                          <p:val>
                                            <p:fltVal val="0"/>
                                          </p:val>
                                        </p:tav>
                                        <p:tav tm="100000">
                                          <p:val>
                                            <p:strVal val="#ppt_h"/>
                                          </p:val>
                                        </p:tav>
                                      </p:tavLst>
                                    </p:anim>
                                    <p:anim calcmode="lin" valueType="num">
                                      <p:cBhvr>
                                        <p:cTn id="46" dur="500" fill="hold"/>
                                        <p:tgtEl>
                                          <p:spTgt spid="50"/>
                                        </p:tgtEl>
                                        <p:attrNameLst>
                                          <p:attrName>style.rotation</p:attrName>
                                        </p:attrNameLst>
                                      </p:cBhvr>
                                      <p:tavLst>
                                        <p:tav tm="0">
                                          <p:val>
                                            <p:fltVal val="360"/>
                                          </p:val>
                                        </p:tav>
                                        <p:tav tm="100000">
                                          <p:val>
                                            <p:fltVal val="0"/>
                                          </p:val>
                                        </p:tav>
                                      </p:tavLst>
                                    </p:anim>
                                    <p:animEffect transition="in" filter="fade">
                                      <p:cBhvr>
                                        <p:cTn id="47" dur="500"/>
                                        <p:tgtEl>
                                          <p:spTgt spid="50"/>
                                        </p:tgtEl>
                                      </p:cBhvr>
                                    </p:animEffect>
                                  </p:childTnLst>
                                </p:cTn>
                              </p:par>
                              <p:par>
                                <p:cTn id="48" presetID="47" presetClass="entr" presetSubtype="0" fill="hold" grpId="0" nodeType="with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500"/>
                                        <p:tgtEl>
                                          <p:spTgt spid="49"/>
                                        </p:tgtEl>
                                      </p:cBhvr>
                                    </p:animEffect>
                                    <p:anim calcmode="lin" valueType="num">
                                      <p:cBhvr>
                                        <p:cTn id="51" dur="500" fill="hold"/>
                                        <p:tgtEl>
                                          <p:spTgt spid="49"/>
                                        </p:tgtEl>
                                        <p:attrNameLst>
                                          <p:attrName>ppt_x</p:attrName>
                                        </p:attrNameLst>
                                      </p:cBhvr>
                                      <p:tavLst>
                                        <p:tav tm="0">
                                          <p:val>
                                            <p:strVal val="#ppt_x"/>
                                          </p:val>
                                        </p:tav>
                                        <p:tav tm="100000">
                                          <p:val>
                                            <p:strVal val="#ppt_x"/>
                                          </p:val>
                                        </p:tav>
                                      </p:tavLst>
                                    </p:anim>
                                    <p:anim calcmode="lin" valueType="num">
                                      <p:cBhvr>
                                        <p:cTn id="52" dur="500" fill="hold"/>
                                        <p:tgtEl>
                                          <p:spTgt spid="49"/>
                                        </p:tgtEl>
                                        <p:attrNameLst>
                                          <p:attrName>ppt_y</p:attrName>
                                        </p:attrNameLst>
                                      </p:cBhvr>
                                      <p:tavLst>
                                        <p:tav tm="0">
                                          <p:val>
                                            <p:strVal val="#ppt_y-.1"/>
                                          </p:val>
                                        </p:tav>
                                        <p:tav tm="100000">
                                          <p:val>
                                            <p:strVal val="#ppt_y"/>
                                          </p:val>
                                        </p:tav>
                                      </p:tavLst>
                                    </p:anim>
                                  </p:childTnLst>
                                </p:cTn>
                              </p:par>
                            </p:childTnLst>
                          </p:cTn>
                        </p:par>
                        <p:par>
                          <p:cTn id="53" fill="hold">
                            <p:stCondLst>
                              <p:cond delay="2750"/>
                            </p:stCondLst>
                            <p:childTnLst>
                              <p:par>
                                <p:cTn id="54" presetID="2" presetClass="entr" presetSubtype="4" decel="10000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fill="hold"/>
                                        <p:tgtEl>
                                          <p:spTgt spid="51"/>
                                        </p:tgtEl>
                                        <p:attrNameLst>
                                          <p:attrName>ppt_x</p:attrName>
                                        </p:attrNameLst>
                                      </p:cBhvr>
                                      <p:tavLst>
                                        <p:tav tm="0">
                                          <p:val>
                                            <p:strVal val="#ppt_x"/>
                                          </p:val>
                                        </p:tav>
                                        <p:tav tm="100000">
                                          <p:val>
                                            <p:strVal val="#ppt_x"/>
                                          </p:val>
                                        </p:tav>
                                      </p:tavLst>
                                    </p:anim>
                                    <p:anim calcmode="lin" valueType="num">
                                      <p:cBhvr additive="base">
                                        <p:cTn id="57" dur="500" fill="hold"/>
                                        <p:tgtEl>
                                          <p:spTgt spid="51"/>
                                        </p:tgtEl>
                                        <p:attrNameLst>
                                          <p:attrName>ppt_y</p:attrName>
                                        </p:attrNameLst>
                                      </p:cBhvr>
                                      <p:tavLst>
                                        <p:tav tm="0">
                                          <p:val>
                                            <p:strVal val="1+#ppt_h/2"/>
                                          </p:val>
                                        </p:tav>
                                        <p:tav tm="100000">
                                          <p:val>
                                            <p:strVal val="#ppt_y"/>
                                          </p:val>
                                        </p:tav>
                                      </p:tavLst>
                                    </p:anim>
                                  </p:childTnLst>
                                </p:cTn>
                              </p:par>
                              <p:par>
                                <p:cTn id="58" presetID="2" presetClass="entr" presetSubtype="4" decel="100000" fill="hold" grpId="0" nodeType="withEffect">
                                  <p:stCondLst>
                                    <p:cond delay="200"/>
                                  </p:stCondLst>
                                  <p:childTnLst>
                                    <p:set>
                                      <p:cBhvr>
                                        <p:cTn id="59" dur="1" fill="hold">
                                          <p:stCondLst>
                                            <p:cond delay="0"/>
                                          </p:stCondLst>
                                        </p:cTn>
                                        <p:tgtEl>
                                          <p:spTgt spid="52"/>
                                        </p:tgtEl>
                                        <p:attrNameLst>
                                          <p:attrName>style.visibility</p:attrName>
                                        </p:attrNameLst>
                                      </p:cBhvr>
                                      <p:to>
                                        <p:strVal val="visible"/>
                                      </p:to>
                                    </p:set>
                                    <p:anim calcmode="lin" valueType="num">
                                      <p:cBhvr additive="base">
                                        <p:cTn id="60" dur="500" fill="hold"/>
                                        <p:tgtEl>
                                          <p:spTgt spid="52"/>
                                        </p:tgtEl>
                                        <p:attrNameLst>
                                          <p:attrName>ppt_x</p:attrName>
                                        </p:attrNameLst>
                                      </p:cBhvr>
                                      <p:tavLst>
                                        <p:tav tm="0">
                                          <p:val>
                                            <p:strVal val="#ppt_x"/>
                                          </p:val>
                                        </p:tav>
                                        <p:tav tm="100000">
                                          <p:val>
                                            <p:strVal val="#ppt_x"/>
                                          </p:val>
                                        </p:tav>
                                      </p:tavLst>
                                    </p:anim>
                                    <p:anim calcmode="lin" valueType="num">
                                      <p:cBhvr additive="base">
                                        <p:cTn id="61" dur="500" fill="hold"/>
                                        <p:tgtEl>
                                          <p:spTgt spid="52"/>
                                        </p:tgtEl>
                                        <p:attrNameLst>
                                          <p:attrName>ppt_y</p:attrName>
                                        </p:attrNameLst>
                                      </p:cBhvr>
                                      <p:tavLst>
                                        <p:tav tm="0">
                                          <p:val>
                                            <p:strVal val="1+#ppt_h/2"/>
                                          </p:val>
                                        </p:tav>
                                        <p:tav tm="100000">
                                          <p:val>
                                            <p:strVal val="#ppt_y"/>
                                          </p:val>
                                        </p:tav>
                                      </p:tavLst>
                                    </p:anim>
                                  </p:childTnLst>
                                </p:cTn>
                              </p:par>
                              <p:par>
                                <p:cTn id="62" presetID="2" presetClass="entr" presetSubtype="4" decel="100000" fill="hold" grpId="0" nodeType="withEffect">
                                  <p:stCondLst>
                                    <p:cond delay="40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ppt_x"/>
                                          </p:val>
                                        </p:tav>
                                        <p:tav tm="100000">
                                          <p:val>
                                            <p:strVal val="#ppt_x"/>
                                          </p:val>
                                        </p:tav>
                                      </p:tavLst>
                                    </p:anim>
                                    <p:anim calcmode="lin" valueType="num">
                                      <p:cBhvr additive="base">
                                        <p:cTn id="65"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5" grpId="0" animBg="1"/>
      <p:bldP spid="46" grpId="0" animBg="1"/>
      <p:bldP spid="47" grpId="0" animBg="1"/>
      <p:bldP spid="48" grpId="0" animBg="1"/>
      <p:bldP spid="49" grpId="0" animBg="1"/>
      <p:bldP spid="50" grpId="0" animBg="1"/>
      <p:bldP spid="51" grpId="0"/>
      <p:bldP spid="52" grpId="0"/>
      <p:bldP spid="53"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301875"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备用图表参考</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29</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0" name="组合 9"/>
          <p:cNvGrpSpPr/>
          <p:nvPr/>
        </p:nvGrpSpPr>
        <p:grpSpPr>
          <a:xfrm>
            <a:off x="2943507" y="1880096"/>
            <a:ext cx="1868593" cy="1866715"/>
            <a:chOff x="5305425" y="2638424"/>
            <a:chExt cx="1579563" cy="1577975"/>
          </a:xfrm>
          <a:solidFill>
            <a:srgbClr val="000000">
              <a:alpha val="60000"/>
            </a:srgbClr>
          </a:solidFill>
        </p:grpSpPr>
        <p:sp>
          <p:nvSpPr>
            <p:cNvPr id="11"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A2A4"/>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12"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3" name="组合 12"/>
          <p:cNvGrpSpPr/>
          <p:nvPr/>
        </p:nvGrpSpPr>
        <p:grpSpPr>
          <a:xfrm>
            <a:off x="4098235" y="3033023"/>
            <a:ext cx="2345601" cy="2341845"/>
            <a:chOff x="5102225" y="2441575"/>
            <a:chExt cx="1982788" cy="1979613"/>
          </a:xfrm>
          <a:solidFill>
            <a:srgbClr val="000000">
              <a:alpha val="60000"/>
            </a:srgbClr>
          </a:solidFill>
        </p:grpSpPr>
        <p:sp>
          <p:nvSpPr>
            <p:cNvPr id="14"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43BAB3"/>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15"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6" name="组合 15"/>
          <p:cNvGrpSpPr/>
          <p:nvPr/>
        </p:nvGrpSpPr>
        <p:grpSpPr>
          <a:xfrm>
            <a:off x="6133002" y="2574288"/>
            <a:ext cx="1538068" cy="1560603"/>
            <a:chOff x="5803900" y="2852738"/>
            <a:chExt cx="1300163" cy="1319212"/>
          </a:xfrm>
          <a:solidFill>
            <a:srgbClr val="000000">
              <a:alpha val="60000"/>
            </a:srgbClr>
          </a:solidFill>
        </p:grpSpPr>
        <p:sp>
          <p:nvSpPr>
            <p:cNvPr id="17"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F6A514"/>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18"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9" name="组合 18"/>
          <p:cNvGrpSpPr/>
          <p:nvPr/>
        </p:nvGrpSpPr>
        <p:grpSpPr>
          <a:xfrm>
            <a:off x="7473866" y="2865990"/>
            <a:ext cx="1868593" cy="1866715"/>
            <a:chOff x="5305425" y="2638425"/>
            <a:chExt cx="1579563" cy="1577975"/>
          </a:xfrm>
          <a:solidFill>
            <a:srgbClr val="000000">
              <a:alpha val="60000"/>
            </a:srgbClr>
          </a:solidFill>
        </p:grpSpPr>
        <p:sp>
          <p:nvSpPr>
            <p:cNvPr id="20"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FB7D6E"/>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21"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22" name="TextBox 51"/>
          <p:cNvSpPr txBox="1"/>
          <p:nvPr/>
        </p:nvSpPr>
        <p:spPr>
          <a:xfrm>
            <a:off x="1480680" y="2566020"/>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3" name="矩形 22"/>
          <p:cNvSpPr/>
          <p:nvPr/>
        </p:nvSpPr>
        <p:spPr>
          <a:xfrm>
            <a:off x="3069203" y="1327633"/>
            <a:ext cx="1598895" cy="400110"/>
          </a:xfrm>
          <a:prstGeom prst="rect">
            <a:avLst/>
          </a:prstGeom>
        </p:spPr>
        <p:txBody>
          <a:bodyPr wrap="square">
            <a:spAutoFit/>
          </a:bodyPr>
          <a:lstStyle/>
          <a:p>
            <a:pPr algn="ctr"/>
            <a:r>
              <a:rPr lang="zh-CN" altLang="en-US" sz="2000" b="1" dirty="0" smtClean="0">
                <a:solidFill>
                  <a:schemeClr val="tx1">
                    <a:lumMod val="50000"/>
                    <a:lumOff val="50000"/>
                  </a:schemeClr>
                </a:solidFill>
                <a:latin typeface="微软雅黑" pitchFamily="34" charset="-122"/>
                <a:ea typeface="微软雅黑" pitchFamily="34" charset="-122"/>
                <a:cs typeface="华文黑体" pitchFamily="2" charset="-122"/>
              </a:rPr>
              <a:t>添加标题</a:t>
            </a:r>
            <a:endParaRPr lang="en-US" altLang="zh-CN" sz="2000" b="1" dirty="0" smtClean="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4" name="TextBox 53"/>
          <p:cNvSpPr txBox="1"/>
          <p:nvPr/>
        </p:nvSpPr>
        <p:spPr>
          <a:xfrm>
            <a:off x="1849272" y="4355309"/>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25" name="矩形 24"/>
          <p:cNvSpPr/>
          <p:nvPr/>
        </p:nvSpPr>
        <p:spPr>
          <a:xfrm>
            <a:off x="4455545" y="5477162"/>
            <a:ext cx="1598895" cy="400110"/>
          </a:xfrm>
          <a:prstGeom prst="rect">
            <a:avLst/>
          </a:prstGeom>
        </p:spPr>
        <p:txBody>
          <a:bodyPr wrap="square">
            <a:spAutoFit/>
          </a:bodyPr>
          <a:lstStyle/>
          <a:p>
            <a:pPr algn="ctr"/>
            <a:r>
              <a:rPr lang="zh-CN" altLang="en-US" sz="2000" b="1" dirty="0" smtClean="0">
                <a:solidFill>
                  <a:schemeClr val="tx1">
                    <a:lumMod val="50000"/>
                    <a:lumOff val="50000"/>
                  </a:schemeClr>
                </a:solidFill>
                <a:latin typeface="微软雅黑" pitchFamily="34" charset="-122"/>
                <a:ea typeface="微软雅黑" pitchFamily="34" charset="-122"/>
                <a:cs typeface="华文黑体" pitchFamily="2" charset="-122"/>
              </a:rPr>
              <a:t>添加标题</a:t>
            </a:r>
            <a:endParaRPr lang="en-US" altLang="zh-CN" sz="2000" b="1" dirty="0" smtClean="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6" name="TextBox 55"/>
          <p:cNvSpPr txBox="1"/>
          <p:nvPr/>
        </p:nvSpPr>
        <p:spPr>
          <a:xfrm>
            <a:off x="8105552" y="1869132"/>
            <a:ext cx="1752017" cy="867930"/>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27" name="矩形 26"/>
          <p:cNvSpPr/>
          <p:nvPr/>
        </p:nvSpPr>
        <p:spPr>
          <a:xfrm>
            <a:off x="6050349" y="2000648"/>
            <a:ext cx="1598895" cy="400110"/>
          </a:xfrm>
          <a:prstGeom prst="rect">
            <a:avLst/>
          </a:prstGeom>
        </p:spPr>
        <p:txBody>
          <a:bodyPr wrap="square">
            <a:spAutoFit/>
          </a:bodyPr>
          <a:lstStyle/>
          <a:p>
            <a:pPr algn="ctr"/>
            <a:r>
              <a:rPr lang="zh-CN" altLang="en-US" sz="2000" b="1" dirty="0" smtClean="0">
                <a:solidFill>
                  <a:schemeClr val="tx1">
                    <a:lumMod val="50000"/>
                    <a:lumOff val="50000"/>
                  </a:schemeClr>
                </a:solidFill>
                <a:latin typeface="微软雅黑" pitchFamily="34" charset="-122"/>
                <a:ea typeface="微软雅黑" pitchFamily="34" charset="-122"/>
                <a:cs typeface="华文黑体" pitchFamily="2" charset="-122"/>
              </a:rPr>
              <a:t>添加标题</a:t>
            </a:r>
            <a:endParaRPr lang="en-US" altLang="zh-CN" sz="2000" b="1" dirty="0" smtClean="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8" name="TextBox 57"/>
          <p:cNvSpPr txBox="1"/>
          <p:nvPr/>
        </p:nvSpPr>
        <p:spPr>
          <a:xfrm>
            <a:off x="9564445" y="4099133"/>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录入上述图表的描述说明</a:t>
            </a:r>
          </a:p>
        </p:txBody>
      </p:sp>
      <p:sp>
        <p:nvSpPr>
          <p:cNvPr id="29" name="矩形 28"/>
          <p:cNvSpPr/>
          <p:nvPr/>
        </p:nvSpPr>
        <p:spPr>
          <a:xfrm>
            <a:off x="7577962" y="4844762"/>
            <a:ext cx="1598895" cy="400110"/>
          </a:xfrm>
          <a:prstGeom prst="rect">
            <a:avLst/>
          </a:prstGeom>
        </p:spPr>
        <p:txBody>
          <a:bodyPr wrap="square">
            <a:spAutoFit/>
          </a:bodyPr>
          <a:lstStyle/>
          <a:p>
            <a:pPr algn="ctr"/>
            <a:r>
              <a:rPr lang="zh-CN" altLang="en-US" sz="2000" b="1" dirty="0" smtClean="0">
                <a:solidFill>
                  <a:schemeClr val="tx1">
                    <a:lumMod val="50000"/>
                    <a:lumOff val="50000"/>
                  </a:schemeClr>
                </a:solidFill>
                <a:latin typeface="微软雅黑" pitchFamily="34" charset="-122"/>
                <a:ea typeface="微软雅黑" pitchFamily="34" charset="-122"/>
                <a:cs typeface="华文黑体" pitchFamily="2" charset="-122"/>
              </a:rPr>
              <a:t>添加标题</a:t>
            </a:r>
            <a:endParaRPr lang="en-US" altLang="zh-CN" sz="2000" b="1" dirty="0" smtClean="0">
              <a:solidFill>
                <a:schemeClr val="tx1">
                  <a:lumMod val="50000"/>
                  <a:lumOff val="50000"/>
                </a:schemeClr>
              </a:solidFill>
              <a:latin typeface="微软雅黑" pitchFamily="34" charset="-122"/>
              <a:ea typeface="微软雅黑" pitchFamily="34" charset="-122"/>
              <a:cs typeface="华文黑体" pitchFamily="2" charset="-122"/>
            </a:endParaRPr>
          </a:p>
        </p:txBody>
      </p:sp>
      <p:cxnSp>
        <p:nvCxnSpPr>
          <p:cNvPr id="30" name="肘形连接符 29"/>
          <p:cNvCxnSpPr/>
          <p:nvPr/>
        </p:nvCxnSpPr>
        <p:spPr>
          <a:xfrm rot="10800000" flipV="1">
            <a:off x="1555653" y="2615712"/>
            <a:ext cx="1530873" cy="834621"/>
          </a:xfrm>
          <a:prstGeom prst="bentConnector3">
            <a:avLst>
              <a:gd name="adj1" fmla="val 2058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肘形连接符 30"/>
          <p:cNvCxnSpPr/>
          <p:nvPr/>
        </p:nvCxnSpPr>
        <p:spPr>
          <a:xfrm rot="10800000">
            <a:off x="1950914" y="4291479"/>
            <a:ext cx="2473569" cy="569324"/>
          </a:xfrm>
          <a:prstGeom prst="bentConnector3">
            <a:avLst>
              <a:gd name="adj1" fmla="val 2186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肘形连接符 31"/>
          <p:cNvCxnSpPr/>
          <p:nvPr/>
        </p:nvCxnSpPr>
        <p:spPr>
          <a:xfrm rot="10800000" flipV="1">
            <a:off x="8671403" y="4041459"/>
            <a:ext cx="2424229" cy="640975"/>
          </a:xfrm>
          <a:prstGeom prst="bentConnector3">
            <a:avLst>
              <a:gd name="adj1" fmla="val 66889"/>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肘形连接符 32"/>
          <p:cNvCxnSpPr/>
          <p:nvPr/>
        </p:nvCxnSpPr>
        <p:spPr>
          <a:xfrm rot="10800000" flipV="1">
            <a:off x="7449279" y="1813507"/>
            <a:ext cx="2267929" cy="997559"/>
          </a:xfrm>
          <a:prstGeom prst="bentConnector3">
            <a:avLst>
              <a:gd name="adj1" fmla="val 74673"/>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059946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 presetClass="entr" presetSubtype="1" decel="10000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8" presetClass="emph" presetSubtype="0" repeatCount="indefinite" fill="hold" nodeType="withEffect">
                                  <p:stCondLst>
                                    <p:cond delay="0"/>
                                  </p:stCondLst>
                                  <p:childTnLst>
                                    <p:animRot by="-86400000">
                                      <p:cBhvr>
                                        <p:cTn id="23" dur="8000" fill="hold"/>
                                        <p:tgtEl>
                                          <p:spTgt spid="10"/>
                                        </p:tgtEl>
                                        <p:attrNameLst>
                                          <p:attrName>r</p:attrName>
                                        </p:attrNameLst>
                                      </p:cBhvr>
                                    </p:animRot>
                                  </p:childTnLst>
                                </p:cTn>
                              </p:par>
                              <p:par>
                                <p:cTn id="24" presetID="22" presetClass="entr" presetSubtype="2"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Effect transition="in" filter="wipe(right)">
                                      <p:cBhvr>
                                        <p:cTn id="26" dur="500"/>
                                        <p:tgtEl>
                                          <p:spTgt spid="30"/>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2" presetClass="entr" presetSubtype="1" decel="100000" fill="hold" nodeType="withEffect">
                                  <p:stCondLst>
                                    <p:cond delay="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0-#ppt_h/2"/>
                                          </p:val>
                                        </p:tav>
                                        <p:tav tm="100000">
                                          <p:val>
                                            <p:strVal val="#ppt_y"/>
                                          </p:val>
                                        </p:tav>
                                      </p:tavLst>
                                    </p:anim>
                                  </p:childTnLst>
                                </p:cTn>
                              </p:par>
                              <p:par>
                                <p:cTn id="39" presetID="8" presetClass="emph" presetSubtype="0" repeatCount="indefinite" fill="hold" nodeType="withEffect">
                                  <p:stCondLst>
                                    <p:cond delay="500"/>
                                  </p:stCondLst>
                                  <p:childTnLst>
                                    <p:animRot by="76680000">
                                      <p:cBhvr>
                                        <p:cTn id="40" dur="7500" fill="hold"/>
                                        <p:tgtEl>
                                          <p:spTgt spid="13"/>
                                        </p:tgtEl>
                                        <p:attrNameLst>
                                          <p:attrName>r</p:attrName>
                                        </p:attrNameLst>
                                      </p:cBhvr>
                                    </p:animRot>
                                  </p:childTnLst>
                                </p:cTn>
                              </p:par>
                              <p:par>
                                <p:cTn id="41" presetID="22" presetClass="entr" presetSubtype="2" fill="hold" nodeType="withEffect">
                                  <p:stCondLst>
                                    <p:cond delay="1000"/>
                                  </p:stCondLst>
                                  <p:childTnLst>
                                    <p:set>
                                      <p:cBhvr>
                                        <p:cTn id="42" dur="1" fill="hold">
                                          <p:stCondLst>
                                            <p:cond delay="0"/>
                                          </p:stCondLst>
                                        </p:cTn>
                                        <p:tgtEl>
                                          <p:spTgt spid="31"/>
                                        </p:tgtEl>
                                        <p:attrNameLst>
                                          <p:attrName>style.visibility</p:attrName>
                                        </p:attrNameLst>
                                      </p:cBhvr>
                                      <p:to>
                                        <p:strVal val="visible"/>
                                      </p:to>
                                    </p:set>
                                    <p:animEffect transition="in" filter="wipe(right)">
                                      <p:cBhvr>
                                        <p:cTn id="43" dur="500"/>
                                        <p:tgtEl>
                                          <p:spTgt spid="31"/>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2" presetClass="entr" presetSubtype="1" decel="100000" fill="hold" nodeType="withEffect">
                                  <p:stCondLst>
                                    <p:cond delay="100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0-#ppt_h/2"/>
                                          </p:val>
                                        </p:tav>
                                        <p:tav tm="100000">
                                          <p:val>
                                            <p:strVal val="#ppt_y"/>
                                          </p:val>
                                        </p:tav>
                                      </p:tavLst>
                                    </p:anim>
                                  </p:childTnLst>
                                </p:cTn>
                              </p:par>
                              <p:par>
                                <p:cTn id="56" presetID="8" presetClass="emph" presetSubtype="0" repeatCount="indefinite" fill="hold" nodeType="withEffect">
                                  <p:stCondLst>
                                    <p:cond delay="1000"/>
                                  </p:stCondLst>
                                  <p:childTnLst>
                                    <p:animRot by="-108000000">
                                      <p:cBhvr>
                                        <p:cTn id="57" dur="7000" fill="hold"/>
                                        <p:tgtEl>
                                          <p:spTgt spid="16"/>
                                        </p:tgtEl>
                                        <p:attrNameLst>
                                          <p:attrName>r</p:attrName>
                                        </p:attrNameLst>
                                      </p:cBhvr>
                                    </p:animRot>
                                  </p:childTnLst>
                                </p:cTn>
                              </p:par>
                              <p:par>
                                <p:cTn id="58" presetID="22" presetClass="entr" presetSubtype="8" fill="hold" nodeType="withEffect">
                                  <p:stCondLst>
                                    <p:cond delay="1500"/>
                                  </p:stCondLst>
                                  <p:childTnLst>
                                    <p:set>
                                      <p:cBhvr>
                                        <p:cTn id="59" dur="1" fill="hold">
                                          <p:stCondLst>
                                            <p:cond delay="0"/>
                                          </p:stCondLst>
                                        </p:cTn>
                                        <p:tgtEl>
                                          <p:spTgt spid="33"/>
                                        </p:tgtEl>
                                        <p:attrNameLst>
                                          <p:attrName>style.visibility</p:attrName>
                                        </p:attrNameLst>
                                      </p:cBhvr>
                                      <p:to>
                                        <p:strVal val="visible"/>
                                      </p:to>
                                    </p:set>
                                    <p:animEffect transition="in" filter="wipe(left)">
                                      <p:cBhvr>
                                        <p:cTn id="60" dur="500"/>
                                        <p:tgtEl>
                                          <p:spTgt spid="33"/>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par>
                                <p:cTn id="66" presetID="10" presetClass="entr" presetSubtype="0" fill="hold" grpId="0" nodeType="withEffect">
                                  <p:stCondLst>
                                    <p:cond delay="100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par>
                                <p:cTn id="69" presetID="2" presetClass="entr" presetSubtype="1" decel="100000" fill="hold" nodeType="withEffect">
                                  <p:stCondLst>
                                    <p:cond delay="150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ppt_x"/>
                                          </p:val>
                                        </p:tav>
                                        <p:tav tm="100000">
                                          <p:val>
                                            <p:strVal val="#ppt_x"/>
                                          </p:val>
                                        </p:tav>
                                      </p:tavLst>
                                    </p:anim>
                                    <p:anim calcmode="lin" valueType="num">
                                      <p:cBhvr additive="base">
                                        <p:cTn id="72" dur="500" fill="hold"/>
                                        <p:tgtEl>
                                          <p:spTgt spid="19"/>
                                        </p:tgtEl>
                                        <p:attrNameLst>
                                          <p:attrName>ppt_y</p:attrName>
                                        </p:attrNameLst>
                                      </p:cBhvr>
                                      <p:tavLst>
                                        <p:tav tm="0">
                                          <p:val>
                                            <p:strVal val="0-#ppt_h/2"/>
                                          </p:val>
                                        </p:tav>
                                        <p:tav tm="100000">
                                          <p:val>
                                            <p:strVal val="#ppt_y"/>
                                          </p:val>
                                        </p:tav>
                                      </p:tavLst>
                                    </p:anim>
                                  </p:childTnLst>
                                </p:cTn>
                              </p:par>
                              <p:par>
                                <p:cTn id="73" presetID="8" presetClass="emph" presetSubtype="0" repeatCount="indefinite" fill="hold" nodeType="withEffect">
                                  <p:stCondLst>
                                    <p:cond delay="1500"/>
                                  </p:stCondLst>
                                  <p:childTnLst>
                                    <p:animRot by="86400000">
                                      <p:cBhvr>
                                        <p:cTn id="74" dur="6500" fill="hold"/>
                                        <p:tgtEl>
                                          <p:spTgt spid="19"/>
                                        </p:tgtEl>
                                        <p:attrNameLst>
                                          <p:attrName>r</p:attrName>
                                        </p:attrNameLst>
                                      </p:cBhvr>
                                    </p:animRot>
                                  </p:childTnLst>
                                </p:cTn>
                              </p:par>
                              <p:par>
                                <p:cTn id="75" presetID="22" presetClass="entr" presetSubtype="8" fill="hold" nodeType="withEffect">
                                  <p:stCondLst>
                                    <p:cond delay="2000"/>
                                  </p:stCondLst>
                                  <p:childTnLst>
                                    <p:set>
                                      <p:cBhvr>
                                        <p:cTn id="76" dur="1" fill="hold">
                                          <p:stCondLst>
                                            <p:cond delay="0"/>
                                          </p:stCondLst>
                                        </p:cTn>
                                        <p:tgtEl>
                                          <p:spTgt spid="32"/>
                                        </p:tgtEl>
                                        <p:attrNameLst>
                                          <p:attrName>style.visibility</p:attrName>
                                        </p:attrNameLst>
                                      </p:cBhvr>
                                      <p:to>
                                        <p:strVal val="visible"/>
                                      </p:to>
                                    </p:set>
                                    <p:animEffect transition="in" filter="wipe(left)">
                                      <p:cBhvr>
                                        <p:cTn id="77" dur="500"/>
                                        <p:tgtEl>
                                          <p:spTgt spid="32"/>
                                        </p:tgtEl>
                                      </p:cBhvr>
                                    </p:animEffect>
                                  </p:childTnLst>
                                </p:cTn>
                              </p:par>
                              <p:par>
                                <p:cTn id="78" presetID="53" presetClass="entr" presetSubtype="16" fill="hold" grpId="0" nodeType="withEffect">
                                  <p:stCondLst>
                                    <p:cond delay="2000"/>
                                  </p:stCondLst>
                                  <p:childTnLst>
                                    <p:set>
                                      <p:cBhvr>
                                        <p:cTn id="79" dur="1" fill="hold">
                                          <p:stCondLst>
                                            <p:cond delay="0"/>
                                          </p:stCondLst>
                                        </p:cTn>
                                        <p:tgtEl>
                                          <p:spTgt spid="28"/>
                                        </p:tgtEl>
                                        <p:attrNameLst>
                                          <p:attrName>style.visibility</p:attrName>
                                        </p:attrNameLst>
                                      </p:cBhvr>
                                      <p:to>
                                        <p:strVal val="visible"/>
                                      </p:to>
                                    </p:set>
                                    <p:anim calcmode="lin" valueType="num">
                                      <p:cBhvr>
                                        <p:cTn id="80" dur="500" fill="hold"/>
                                        <p:tgtEl>
                                          <p:spTgt spid="28"/>
                                        </p:tgtEl>
                                        <p:attrNameLst>
                                          <p:attrName>ppt_w</p:attrName>
                                        </p:attrNameLst>
                                      </p:cBhvr>
                                      <p:tavLst>
                                        <p:tav tm="0">
                                          <p:val>
                                            <p:fltVal val="0"/>
                                          </p:val>
                                        </p:tav>
                                        <p:tav tm="100000">
                                          <p:val>
                                            <p:strVal val="#ppt_w"/>
                                          </p:val>
                                        </p:tav>
                                      </p:tavLst>
                                    </p:anim>
                                    <p:anim calcmode="lin" valueType="num">
                                      <p:cBhvr>
                                        <p:cTn id="81" dur="500" fill="hold"/>
                                        <p:tgtEl>
                                          <p:spTgt spid="28"/>
                                        </p:tgtEl>
                                        <p:attrNameLst>
                                          <p:attrName>ppt_h</p:attrName>
                                        </p:attrNameLst>
                                      </p:cBhvr>
                                      <p:tavLst>
                                        <p:tav tm="0">
                                          <p:val>
                                            <p:fltVal val="0"/>
                                          </p:val>
                                        </p:tav>
                                        <p:tav tm="100000">
                                          <p:val>
                                            <p:strVal val="#ppt_h"/>
                                          </p:val>
                                        </p:tav>
                                      </p:tavLst>
                                    </p:anim>
                                    <p:animEffect transition="in" filter="fade">
                                      <p:cBhvr>
                                        <p:cTn id="82" dur="500"/>
                                        <p:tgtEl>
                                          <p:spTgt spid="28"/>
                                        </p:tgtEl>
                                      </p:cBhvr>
                                    </p:animEffect>
                                  </p:childTnLst>
                                </p:cTn>
                              </p:par>
                              <p:par>
                                <p:cTn id="83" presetID="10" presetClass="entr" presetSubtype="0" fill="hold" grpId="0" nodeType="withEffect">
                                  <p:stCondLst>
                                    <p:cond delay="1500"/>
                                  </p:stCondLst>
                                  <p:childTnLst>
                                    <p:set>
                                      <p:cBhvr>
                                        <p:cTn id="84" dur="1" fill="hold">
                                          <p:stCondLst>
                                            <p:cond delay="0"/>
                                          </p:stCondLst>
                                        </p:cTn>
                                        <p:tgtEl>
                                          <p:spTgt spid="29"/>
                                        </p:tgtEl>
                                        <p:attrNameLst>
                                          <p:attrName>style.visibility</p:attrName>
                                        </p:attrNameLst>
                                      </p:cBhvr>
                                      <p:to>
                                        <p:strVal val="visible"/>
                                      </p:to>
                                    </p:set>
                                    <p:animEffect transition="in" filter="fade">
                                      <p:cBhvr>
                                        <p:cTn id="8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 grpId="0"/>
      <p:bldP spid="23" grpId="0"/>
      <p:bldP spid="24" grpId="0"/>
      <p:bldP spid="25" grpId="0"/>
      <p:bldP spid="26" grpId="0"/>
      <p:bldP spid="27" grpId="0"/>
      <p:bldP spid="28" grpId="0"/>
      <p:bldP spid="2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77" name="矩形 3"/>
          <p:cNvSpPr/>
          <p:nvPr/>
        </p:nvSpPr>
        <p:spPr>
          <a:xfrm rot="2700000">
            <a:off x="237897" y="-1334293"/>
            <a:ext cx="1152128" cy="531349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0" y="4020339"/>
                </a:lnTo>
                <a:lnTo>
                  <a:pt x="0" y="0"/>
                </a:ln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矩形 3"/>
          <p:cNvSpPr/>
          <p:nvPr/>
        </p:nvSpPr>
        <p:spPr>
          <a:xfrm rot="2700000">
            <a:off x="2764402" y="-542098"/>
            <a:ext cx="227310" cy="209665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TextBox 59"/>
          <p:cNvSpPr>
            <a:spLocks noChangeArrowheads="1"/>
          </p:cNvSpPr>
          <p:nvPr/>
        </p:nvSpPr>
        <p:spPr bwMode="auto">
          <a:xfrm flipH="1">
            <a:off x="1701973" y="1268760"/>
            <a:ext cx="3313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en-US" sz="3600"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目录</a:t>
            </a:r>
            <a:r>
              <a:rPr lang="zh-CN" altLang="en-US" sz="36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 </a:t>
            </a:r>
            <a:r>
              <a:rPr lang="en-US" altLang="zh-CN" sz="36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 </a:t>
            </a:r>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CONTENTS</a:t>
            </a:r>
          </a:p>
        </p:txBody>
      </p:sp>
      <p:grpSp>
        <p:nvGrpSpPr>
          <p:cNvPr id="185" name="组合 184"/>
          <p:cNvGrpSpPr/>
          <p:nvPr/>
        </p:nvGrpSpPr>
        <p:grpSpPr>
          <a:xfrm>
            <a:off x="2370472" y="2627794"/>
            <a:ext cx="1304925" cy="1527175"/>
            <a:chOff x="3260725" y="2205038"/>
            <a:chExt cx="1304925" cy="1527175"/>
          </a:xfrm>
        </p:grpSpPr>
        <p:sp>
          <p:nvSpPr>
            <p:cNvPr id="186" name="Freeform 6"/>
            <p:cNvSpPr>
              <a:spLocks/>
            </p:cNvSpPr>
            <p:nvPr/>
          </p:nvSpPr>
          <p:spPr bwMode="auto">
            <a:xfrm>
              <a:off x="3260725" y="2205038"/>
              <a:ext cx="1304925"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1" y="0"/>
                    <a:pt x="827" y="0"/>
                  </a:cubicBezTo>
                  <a:close/>
                </a:path>
              </a:pathLst>
            </a:custGeom>
            <a:solidFill>
              <a:srgbClr val="00A2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11"/>
            <p:cNvSpPr>
              <a:spLocks noEditPoints="1"/>
            </p:cNvSpPr>
            <p:nvPr/>
          </p:nvSpPr>
          <p:spPr bwMode="auto">
            <a:xfrm>
              <a:off x="3497263" y="2524126"/>
              <a:ext cx="839788" cy="663575"/>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8" name="TextBox 187"/>
          <p:cNvSpPr txBox="1"/>
          <p:nvPr/>
        </p:nvSpPr>
        <p:spPr>
          <a:xfrm>
            <a:off x="2150690" y="4174659"/>
            <a:ext cx="178427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认识自我</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9" name="TextBox 188"/>
          <p:cNvSpPr txBox="1"/>
          <p:nvPr/>
        </p:nvSpPr>
        <p:spPr>
          <a:xfrm>
            <a:off x="2150690" y="4643844"/>
            <a:ext cx="1723549" cy="369332"/>
          </a:xfrm>
          <a:prstGeom prst="rect">
            <a:avLst/>
          </a:prstGeom>
          <a:noFill/>
        </p:spPr>
        <p:txBody>
          <a:bodyPr wrap="none" rtlCol="0">
            <a:spAutoFit/>
          </a:bodyPr>
          <a:lstStyle/>
          <a:p>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分析自身原因</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90" name="组合 189"/>
          <p:cNvGrpSpPr/>
          <p:nvPr/>
        </p:nvGrpSpPr>
        <p:grpSpPr>
          <a:xfrm>
            <a:off x="4840918" y="2627794"/>
            <a:ext cx="1306513" cy="1527175"/>
            <a:chOff x="5446713" y="2205038"/>
            <a:chExt cx="1306513" cy="1527175"/>
          </a:xfrm>
        </p:grpSpPr>
        <p:sp>
          <p:nvSpPr>
            <p:cNvPr id="191" name="Freeform 7"/>
            <p:cNvSpPr>
              <a:spLocks/>
            </p:cNvSpPr>
            <p:nvPr/>
          </p:nvSpPr>
          <p:spPr bwMode="auto">
            <a:xfrm>
              <a:off x="5446713" y="2205038"/>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89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rgbClr val="43BAB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2" name="Freeform 12"/>
            <p:cNvSpPr>
              <a:spLocks noEditPoints="1"/>
            </p:cNvSpPr>
            <p:nvPr/>
          </p:nvSpPr>
          <p:spPr bwMode="auto">
            <a:xfrm>
              <a:off x="5727700" y="2484438"/>
              <a:ext cx="754063" cy="750888"/>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3" name="TextBox 192"/>
          <p:cNvSpPr txBox="1"/>
          <p:nvPr/>
        </p:nvSpPr>
        <p:spPr>
          <a:xfrm>
            <a:off x="4439022" y="4174659"/>
            <a:ext cx="215802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环境分析</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4" name="TextBox 193"/>
          <p:cNvSpPr txBox="1"/>
          <p:nvPr/>
        </p:nvSpPr>
        <p:spPr>
          <a:xfrm>
            <a:off x="4655046" y="4643844"/>
            <a:ext cx="1723549" cy="369332"/>
          </a:xfrm>
          <a:prstGeom prst="rect">
            <a:avLst/>
          </a:prstGeom>
          <a:noFill/>
        </p:spPr>
        <p:txBody>
          <a:bodyPr wrap="none" rtlCol="0">
            <a:spAutoFit/>
          </a:bodyPr>
          <a:lstStyle/>
          <a:p>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外在环境因素</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95" name="组合 194"/>
          <p:cNvGrpSpPr/>
          <p:nvPr/>
        </p:nvGrpSpPr>
        <p:grpSpPr>
          <a:xfrm>
            <a:off x="7312570" y="2627794"/>
            <a:ext cx="1306513" cy="1527175"/>
            <a:chOff x="7793038" y="2205038"/>
            <a:chExt cx="1306513" cy="1527175"/>
          </a:xfrm>
        </p:grpSpPr>
        <p:sp>
          <p:nvSpPr>
            <p:cNvPr id="196" name="Freeform 8"/>
            <p:cNvSpPr>
              <a:spLocks/>
            </p:cNvSpPr>
            <p:nvPr/>
          </p:nvSpPr>
          <p:spPr bwMode="auto">
            <a:xfrm>
              <a:off x="7793038" y="2205038"/>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0" y="0"/>
                    <a:pt x="827" y="0"/>
                  </a:cubicBezTo>
                  <a:close/>
                </a:path>
              </a:pathLst>
            </a:custGeom>
            <a:solidFill>
              <a:srgbClr val="F6A51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13"/>
            <p:cNvSpPr>
              <a:spLocks noEditPoints="1"/>
            </p:cNvSpPr>
            <p:nvPr/>
          </p:nvSpPr>
          <p:spPr bwMode="auto">
            <a:xfrm>
              <a:off x="8065047" y="2423672"/>
              <a:ext cx="819646" cy="88194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8" name="TextBox 197"/>
          <p:cNvSpPr txBox="1"/>
          <p:nvPr/>
        </p:nvSpPr>
        <p:spPr>
          <a:xfrm>
            <a:off x="6887294" y="4174659"/>
            <a:ext cx="215802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职业定位</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9" name="TextBox 198"/>
          <p:cNvSpPr txBox="1"/>
          <p:nvPr/>
        </p:nvSpPr>
        <p:spPr>
          <a:xfrm>
            <a:off x="7017211" y="4643844"/>
            <a:ext cx="1954381" cy="369332"/>
          </a:xfrm>
          <a:prstGeom prst="rect">
            <a:avLst/>
          </a:prstGeom>
          <a:noFill/>
        </p:spPr>
        <p:txBody>
          <a:bodyPr wrap="none" rtlCol="0">
            <a:spAutoFit/>
          </a:bodyPr>
          <a:lstStyle/>
          <a:p>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内外因素的定位</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04" name="组合 203"/>
          <p:cNvGrpSpPr/>
          <p:nvPr/>
        </p:nvGrpSpPr>
        <p:grpSpPr>
          <a:xfrm>
            <a:off x="9685237" y="2636912"/>
            <a:ext cx="1306513" cy="1527175"/>
            <a:chOff x="9685237" y="2636912"/>
            <a:chExt cx="1306513" cy="1527175"/>
          </a:xfrm>
        </p:grpSpPr>
        <p:sp>
          <p:nvSpPr>
            <p:cNvPr id="201" name="Freeform 8"/>
            <p:cNvSpPr>
              <a:spLocks/>
            </p:cNvSpPr>
            <p:nvPr/>
          </p:nvSpPr>
          <p:spPr bwMode="auto">
            <a:xfrm>
              <a:off x="9685237" y="2636912"/>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0" y="0"/>
                    <a:pt x="827" y="0"/>
                  </a:cubicBezTo>
                  <a:close/>
                </a:path>
              </a:pathLst>
            </a:cu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3" name="Freeform 26"/>
            <p:cNvSpPr>
              <a:spLocks noEditPoints="1"/>
            </p:cNvSpPr>
            <p:nvPr/>
          </p:nvSpPr>
          <p:spPr bwMode="auto">
            <a:xfrm>
              <a:off x="9899230" y="2816924"/>
              <a:ext cx="878526" cy="815774"/>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05" name="TextBox 204"/>
          <p:cNvSpPr txBox="1"/>
          <p:nvPr/>
        </p:nvSpPr>
        <p:spPr>
          <a:xfrm>
            <a:off x="9265772" y="4174659"/>
            <a:ext cx="215802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执行计划</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6" name="TextBox 205"/>
          <p:cNvSpPr txBox="1"/>
          <p:nvPr/>
        </p:nvSpPr>
        <p:spPr>
          <a:xfrm>
            <a:off x="9484225" y="4643844"/>
            <a:ext cx="1723549" cy="369332"/>
          </a:xfrm>
          <a:prstGeom prst="rect">
            <a:avLst/>
          </a:prstGeom>
          <a:noFill/>
        </p:spPr>
        <p:txBody>
          <a:bodyPr wrap="none" rtlCol="0">
            <a:spAutoFit/>
          </a:bodyPr>
          <a:lstStyle/>
          <a:p>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如何执行计划</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7" name="矩形 3"/>
          <p:cNvSpPr/>
          <p:nvPr/>
        </p:nvSpPr>
        <p:spPr>
          <a:xfrm rot="13545224" flipH="1">
            <a:off x="11807967" y="4863243"/>
            <a:ext cx="459330" cy="339268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矩形 3"/>
          <p:cNvSpPr/>
          <p:nvPr/>
        </p:nvSpPr>
        <p:spPr>
          <a:xfrm rot="13545224" flipH="1">
            <a:off x="11139918" y="3699473"/>
            <a:ext cx="574416" cy="424272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矩形 3"/>
          <p:cNvSpPr/>
          <p:nvPr/>
        </p:nvSpPr>
        <p:spPr>
          <a:xfrm rot="13545224" flipH="1">
            <a:off x="10781236" y="6028508"/>
            <a:ext cx="275040" cy="2031488"/>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7975330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500"/>
                                  </p:stCondLst>
                                  <p:childTnLst>
                                    <p:set>
                                      <p:cBhvr>
                                        <p:cTn id="6" dur="1" fill="hold">
                                          <p:stCondLst>
                                            <p:cond delay="0"/>
                                          </p:stCondLst>
                                        </p:cTn>
                                        <p:tgtEl>
                                          <p:spTgt spid="177"/>
                                        </p:tgtEl>
                                        <p:attrNameLst>
                                          <p:attrName>style.visibility</p:attrName>
                                        </p:attrNameLst>
                                      </p:cBhvr>
                                      <p:to>
                                        <p:strVal val="visible"/>
                                      </p:to>
                                    </p:set>
                                    <p:anim calcmode="lin" valueType="num">
                                      <p:cBhvr additive="base">
                                        <p:cTn id="7" dur="500" fill="hold"/>
                                        <p:tgtEl>
                                          <p:spTgt spid="177"/>
                                        </p:tgtEl>
                                        <p:attrNameLst>
                                          <p:attrName>ppt_x</p:attrName>
                                        </p:attrNameLst>
                                      </p:cBhvr>
                                      <p:tavLst>
                                        <p:tav tm="0">
                                          <p:val>
                                            <p:strVal val="1+#ppt_w/2"/>
                                          </p:val>
                                        </p:tav>
                                        <p:tav tm="100000">
                                          <p:val>
                                            <p:strVal val="#ppt_x"/>
                                          </p:val>
                                        </p:tav>
                                      </p:tavLst>
                                    </p:anim>
                                    <p:anim calcmode="lin" valueType="num">
                                      <p:cBhvr additive="base">
                                        <p:cTn id="8" dur="500" fill="hold"/>
                                        <p:tgtEl>
                                          <p:spTgt spid="17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500"/>
                                  </p:stCondLst>
                                  <p:childTnLst>
                                    <p:set>
                                      <p:cBhvr>
                                        <p:cTn id="10" dur="1" fill="hold">
                                          <p:stCondLst>
                                            <p:cond delay="0"/>
                                          </p:stCondLst>
                                        </p:cTn>
                                        <p:tgtEl>
                                          <p:spTgt spid="178"/>
                                        </p:tgtEl>
                                        <p:attrNameLst>
                                          <p:attrName>style.visibility</p:attrName>
                                        </p:attrNameLst>
                                      </p:cBhvr>
                                      <p:to>
                                        <p:strVal val="visible"/>
                                      </p:to>
                                    </p:set>
                                    <p:anim calcmode="lin" valueType="num">
                                      <p:cBhvr additive="base">
                                        <p:cTn id="11" dur="500" fill="hold"/>
                                        <p:tgtEl>
                                          <p:spTgt spid="178"/>
                                        </p:tgtEl>
                                        <p:attrNameLst>
                                          <p:attrName>ppt_x</p:attrName>
                                        </p:attrNameLst>
                                      </p:cBhvr>
                                      <p:tavLst>
                                        <p:tav tm="0">
                                          <p:val>
                                            <p:strVal val="1+#ppt_w/2"/>
                                          </p:val>
                                        </p:tav>
                                        <p:tav tm="100000">
                                          <p:val>
                                            <p:strVal val="#ppt_x"/>
                                          </p:val>
                                        </p:tav>
                                      </p:tavLst>
                                    </p:anim>
                                    <p:anim calcmode="lin" valueType="num">
                                      <p:cBhvr additive="base">
                                        <p:cTn id="12" dur="500" fill="hold"/>
                                        <p:tgtEl>
                                          <p:spTgt spid="17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79"/>
                                        </p:tgtEl>
                                        <p:attrNameLst>
                                          <p:attrName>style.visibility</p:attrName>
                                        </p:attrNameLst>
                                      </p:cBhvr>
                                      <p:to>
                                        <p:strVal val="visible"/>
                                      </p:to>
                                    </p:set>
                                    <p:animEffect transition="in" filter="fade">
                                      <p:cBhvr>
                                        <p:cTn id="16" dur="1000"/>
                                        <p:tgtEl>
                                          <p:spTgt spid="179"/>
                                        </p:tgtEl>
                                      </p:cBhvr>
                                    </p:animEffect>
                                    <p:anim calcmode="lin" valueType="num">
                                      <p:cBhvr>
                                        <p:cTn id="17" dur="1000" fill="hold"/>
                                        <p:tgtEl>
                                          <p:spTgt spid="179"/>
                                        </p:tgtEl>
                                        <p:attrNameLst>
                                          <p:attrName>ppt_x</p:attrName>
                                        </p:attrNameLst>
                                      </p:cBhvr>
                                      <p:tavLst>
                                        <p:tav tm="0">
                                          <p:val>
                                            <p:strVal val="#ppt_x"/>
                                          </p:val>
                                        </p:tav>
                                        <p:tav tm="100000">
                                          <p:val>
                                            <p:strVal val="#ppt_x"/>
                                          </p:val>
                                        </p:tav>
                                      </p:tavLst>
                                    </p:anim>
                                    <p:anim calcmode="lin" valueType="num">
                                      <p:cBhvr>
                                        <p:cTn id="18" dur="1000" fill="hold"/>
                                        <p:tgtEl>
                                          <p:spTgt spid="17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7" presetClass="entr" presetSubtype="0" fill="hold" nodeType="afterEffect">
                                  <p:stCondLst>
                                    <p:cond delay="0"/>
                                  </p:stCondLst>
                                  <p:childTnLst>
                                    <p:set>
                                      <p:cBhvr>
                                        <p:cTn id="21" dur="1" fill="hold">
                                          <p:stCondLst>
                                            <p:cond delay="0"/>
                                          </p:stCondLst>
                                        </p:cTn>
                                        <p:tgtEl>
                                          <p:spTgt spid="185"/>
                                        </p:tgtEl>
                                        <p:attrNameLst>
                                          <p:attrName>style.visibility</p:attrName>
                                        </p:attrNameLst>
                                      </p:cBhvr>
                                      <p:to>
                                        <p:strVal val="visible"/>
                                      </p:to>
                                    </p:set>
                                    <p:animEffect transition="in" filter="fade">
                                      <p:cBhvr>
                                        <p:cTn id="22" dur="1000"/>
                                        <p:tgtEl>
                                          <p:spTgt spid="185"/>
                                        </p:tgtEl>
                                      </p:cBhvr>
                                    </p:animEffect>
                                    <p:anim calcmode="lin" valueType="num">
                                      <p:cBhvr>
                                        <p:cTn id="23" dur="1000" fill="hold"/>
                                        <p:tgtEl>
                                          <p:spTgt spid="185"/>
                                        </p:tgtEl>
                                        <p:attrNameLst>
                                          <p:attrName>ppt_x</p:attrName>
                                        </p:attrNameLst>
                                      </p:cBhvr>
                                      <p:tavLst>
                                        <p:tav tm="0">
                                          <p:val>
                                            <p:strVal val="#ppt_x"/>
                                          </p:val>
                                        </p:tav>
                                        <p:tav tm="100000">
                                          <p:val>
                                            <p:strVal val="#ppt_x"/>
                                          </p:val>
                                        </p:tav>
                                      </p:tavLst>
                                    </p:anim>
                                    <p:anim calcmode="lin" valueType="num">
                                      <p:cBhvr>
                                        <p:cTn id="24" dur="1000" fill="hold"/>
                                        <p:tgtEl>
                                          <p:spTgt spid="185"/>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188"/>
                                        </p:tgtEl>
                                        <p:attrNameLst>
                                          <p:attrName>style.visibility</p:attrName>
                                        </p:attrNameLst>
                                      </p:cBhvr>
                                      <p:to>
                                        <p:strVal val="visible"/>
                                      </p:to>
                                    </p:set>
                                    <p:anim by="(-#ppt_w*2)" calcmode="lin" valueType="num">
                                      <p:cBhvr rctx="PPT">
                                        <p:cTn id="28" dur="250" autoRev="1" fill="hold">
                                          <p:stCondLst>
                                            <p:cond delay="0"/>
                                          </p:stCondLst>
                                        </p:cTn>
                                        <p:tgtEl>
                                          <p:spTgt spid="188"/>
                                        </p:tgtEl>
                                        <p:attrNameLst>
                                          <p:attrName>ppt_w</p:attrName>
                                        </p:attrNameLst>
                                      </p:cBhvr>
                                    </p:anim>
                                    <p:anim by="(#ppt_w*0.50)" calcmode="lin" valueType="num">
                                      <p:cBhvr>
                                        <p:cTn id="29" dur="250" decel="50000" autoRev="1" fill="hold">
                                          <p:stCondLst>
                                            <p:cond delay="0"/>
                                          </p:stCondLst>
                                        </p:cTn>
                                        <p:tgtEl>
                                          <p:spTgt spid="188"/>
                                        </p:tgtEl>
                                        <p:attrNameLst>
                                          <p:attrName>ppt_x</p:attrName>
                                        </p:attrNameLst>
                                      </p:cBhvr>
                                    </p:anim>
                                    <p:anim from="(-#ppt_h/2)" to="(#ppt_y)" calcmode="lin" valueType="num">
                                      <p:cBhvr>
                                        <p:cTn id="30" dur="500" fill="hold">
                                          <p:stCondLst>
                                            <p:cond delay="0"/>
                                          </p:stCondLst>
                                        </p:cTn>
                                        <p:tgtEl>
                                          <p:spTgt spid="188"/>
                                        </p:tgtEl>
                                        <p:attrNameLst>
                                          <p:attrName>ppt_y</p:attrName>
                                        </p:attrNameLst>
                                      </p:cBhvr>
                                    </p:anim>
                                    <p:animRot by="21600000">
                                      <p:cBhvr>
                                        <p:cTn id="31" dur="500" fill="hold">
                                          <p:stCondLst>
                                            <p:cond delay="0"/>
                                          </p:stCondLst>
                                        </p:cTn>
                                        <p:tgtEl>
                                          <p:spTgt spid="188"/>
                                        </p:tgtEl>
                                        <p:attrNameLst>
                                          <p:attrName>r</p:attrName>
                                        </p:attrNameLst>
                                      </p:cBhvr>
                                    </p:animRot>
                                  </p:childTnLst>
                                </p:cTn>
                              </p:par>
                            </p:childTnLst>
                          </p:cTn>
                        </p:par>
                        <p:par>
                          <p:cTn id="32" fill="hold">
                            <p:stCondLst>
                              <p:cond delay="3650"/>
                            </p:stCondLst>
                            <p:childTnLst>
                              <p:par>
                                <p:cTn id="33" presetID="42" presetClass="entr" presetSubtype="0" fill="hold" grpId="0" nodeType="afterEffect">
                                  <p:stCondLst>
                                    <p:cond delay="0"/>
                                  </p:stCondLst>
                                  <p:childTnLst>
                                    <p:set>
                                      <p:cBhvr>
                                        <p:cTn id="34" dur="1" fill="hold">
                                          <p:stCondLst>
                                            <p:cond delay="0"/>
                                          </p:stCondLst>
                                        </p:cTn>
                                        <p:tgtEl>
                                          <p:spTgt spid="189"/>
                                        </p:tgtEl>
                                        <p:attrNameLst>
                                          <p:attrName>style.visibility</p:attrName>
                                        </p:attrNameLst>
                                      </p:cBhvr>
                                      <p:to>
                                        <p:strVal val="visible"/>
                                      </p:to>
                                    </p:set>
                                    <p:animEffect transition="in" filter="fade">
                                      <p:cBhvr>
                                        <p:cTn id="35" dur="500"/>
                                        <p:tgtEl>
                                          <p:spTgt spid="189"/>
                                        </p:tgtEl>
                                      </p:cBhvr>
                                    </p:animEffect>
                                    <p:anim calcmode="lin" valueType="num">
                                      <p:cBhvr>
                                        <p:cTn id="36" dur="500" fill="hold"/>
                                        <p:tgtEl>
                                          <p:spTgt spid="189"/>
                                        </p:tgtEl>
                                        <p:attrNameLst>
                                          <p:attrName>ppt_x</p:attrName>
                                        </p:attrNameLst>
                                      </p:cBhvr>
                                      <p:tavLst>
                                        <p:tav tm="0">
                                          <p:val>
                                            <p:strVal val="#ppt_x"/>
                                          </p:val>
                                        </p:tav>
                                        <p:tav tm="100000">
                                          <p:val>
                                            <p:strVal val="#ppt_x"/>
                                          </p:val>
                                        </p:tav>
                                      </p:tavLst>
                                    </p:anim>
                                    <p:anim calcmode="lin" valueType="num">
                                      <p:cBhvr>
                                        <p:cTn id="37" dur="500" fill="hold"/>
                                        <p:tgtEl>
                                          <p:spTgt spid="189"/>
                                        </p:tgtEl>
                                        <p:attrNameLst>
                                          <p:attrName>ppt_y</p:attrName>
                                        </p:attrNameLst>
                                      </p:cBhvr>
                                      <p:tavLst>
                                        <p:tav tm="0">
                                          <p:val>
                                            <p:strVal val="#ppt_y+.1"/>
                                          </p:val>
                                        </p:tav>
                                        <p:tav tm="100000">
                                          <p:val>
                                            <p:strVal val="#ppt_y"/>
                                          </p:val>
                                        </p:tav>
                                      </p:tavLst>
                                    </p:anim>
                                  </p:childTnLst>
                                </p:cTn>
                              </p:par>
                            </p:childTnLst>
                          </p:cTn>
                        </p:par>
                        <p:par>
                          <p:cTn id="38" fill="hold">
                            <p:stCondLst>
                              <p:cond delay="4150"/>
                            </p:stCondLst>
                            <p:childTnLst>
                              <p:par>
                                <p:cTn id="39" presetID="47" presetClass="entr" presetSubtype="0" fill="hold" nodeType="afterEffect">
                                  <p:stCondLst>
                                    <p:cond delay="0"/>
                                  </p:stCondLst>
                                  <p:childTnLst>
                                    <p:set>
                                      <p:cBhvr>
                                        <p:cTn id="40" dur="1" fill="hold">
                                          <p:stCondLst>
                                            <p:cond delay="0"/>
                                          </p:stCondLst>
                                        </p:cTn>
                                        <p:tgtEl>
                                          <p:spTgt spid="190"/>
                                        </p:tgtEl>
                                        <p:attrNameLst>
                                          <p:attrName>style.visibility</p:attrName>
                                        </p:attrNameLst>
                                      </p:cBhvr>
                                      <p:to>
                                        <p:strVal val="visible"/>
                                      </p:to>
                                    </p:set>
                                    <p:animEffect transition="in" filter="fade">
                                      <p:cBhvr>
                                        <p:cTn id="41" dur="1000"/>
                                        <p:tgtEl>
                                          <p:spTgt spid="190"/>
                                        </p:tgtEl>
                                      </p:cBhvr>
                                    </p:animEffect>
                                    <p:anim calcmode="lin" valueType="num">
                                      <p:cBhvr>
                                        <p:cTn id="42" dur="1000" fill="hold"/>
                                        <p:tgtEl>
                                          <p:spTgt spid="190"/>
                                        </p:tgtEl>
                                        <p:attrNameLst>
                                          <p:attrName>ppt_x</p:attrName>
                                        </p:attrNameLst>
                                      </p:cBhvr>
                                      <p:tavLst>
                                        <p:tav tm="0">
                                          <p:val>
                                            <p:strVal val="#ppt_x"/>
                                          </p:val>
                                        </p:tav>
                                        <p:tav tm="100000">
                                          <p:val>
                                            <p:strVal val="#ppt_x"/>
                                          </p:val>
                                        </p:tav>
                                      </p:tavLst>
                                    </p:anim>
                                    <p:anim calcmode="lin" valueType="num">
                                      <p:cBhvr>
                                        <p:cTn id="43" dur="1000" fill="hold"/>
                                        <p:tgtEl>
                                          <p:spTgt spid="190"/>
                                        </p:tgtEl>
                                        <p:attrNameLst>
                                          <p:attrName>ppt_y</p:attrName>
                                        </p:attrNameLst>
                                      </p:cBhvr>
                                      <p:tavLst>
                                        <p:tav tm="0">
                                          <p:val>
                                            <p:strVal val="#ppt_y-.1"/>
                                          </p:val>
                                        </p:tav>
                                        <p:tav tm="100000">
                                          <p:val>
                                            <p:strVal val="#ppt_y"/>
                                          </p:val>
                                        </p:tav>
                                      </p:tavLst>
                                    </p:anim>
                                  </p:childTnLst>
                                </p:cTn>
                              </p:par>
                            </p:childTnLst>
                          </p:cTn>
                        </p:par>
                        <p:par>
                          <p:cTn id="44" fill="hold">
                            <p:stCondLst>
                              <p:cond delay="5150"/>
                            </p:stCondLst>
                            <p:childTnLst>
                              <p:par>
                                <p:cTn id="45" presetID="56" presetClass="entr" presetSubtype="0" fill="hold" grpId="0" nodeType="afterEffect">
                                  <p:stCondLst>
                                    <p:cond delay="0"/>
                                  </p:stCondLst>
                                  <p:iterate type="lt">
                                    <p:tmPct val="10000"/>
                                  </p:iterate>
                                  <p:childTnLst>
                                    <p:set>
                                      <p:cBhvr>
                                        <p:cTn id="46" dur="1" fill="hold">
                                          <p:stCondLst>
                                            <p:cond delay="0"/>
                                          </p:stCondLst>
                                        </p:cTn>
                                        <p:tgtEl>
                                          <p:spTgt spid="193"/>
                                        </p:tgtEl>
                                        <p:attrNameLst>
                                          <p:attrName>style.visibility</p:attrName>
                                        </p:attrNameLst>
                                      </p:cBhvr>
                                      <p:to>
                                        <p:strVal val="visible"/>
                                      </p:to>
                                    </p:set>
                                    <p:anim by="(-#ppt_w*2)" calcmode="lin" valueType="num">
                                      <p:cBhvr rctx="PPT">
                                        <p:cTn id="47" dur="250" autoRev="1" fill="hold">
                                          <p:stCondLst>
                                            <p:cond delay="0"/>
                                          </p:stCondLst>
                                        </p:cTn>
                                        <p:tgtEl>
                                          <p:spTgt spid="193"/>
                                        </p:tgtEl>
                                        <p:attrNameLst>
                                          <p:attrName>ppt_w</p:attrName>
                                        </p:attrNameLst>
                                      </p:cBhvr>
                                    </p:anim>
                                    <p:anim by="(#ppt_w*0.50)" calcmode="lin" valueType="num">
                                      <p:cBhvr>
                                        <p:cTn id="48" dur="250" decel="50000" autoRev="1" fill="hold">
                                          <p:stCondLst>
                                            <p:cond delay="0"/>
                                          </p:stCondLst>
                                        </p:cTn>
                                        <p:tgtEl>
                                          <p:spTgt spid="193"/>
                                        </p:tgtEl>
                                        <p:attrNameLst>
                                          <p:attrName>ppt_x</p:attrName>
                                        </p:attrNameLst>
                                      </p:cBhvr>
                                    </p:anim>
                                    <p:anim from="(-#ppt_h/2)" to="(#ppt_y)" calcmode="lin" valueType="num">
                                      <p:cBhvr>
                                        <p:cTn id="49" dur="500" fill="hold">
                                          <p:stCondLst>
                                            <p:cond delay="0"/>
                                          </p:stCondLst>
                                        </p:cTn>
                                        <p:tgtEl>
                                          <p:spTgt spid="193"/>
                                        </p:tgtEl>
                                        <p:attrNameLst>
                                          <p:attrName>ppt_y</p:attrName>
                                        </p:attrNameLst>
                                      </p:cBhvr>
                                    </p:anim>
                                    <p:animRot by="21600000">
                                      <p:cBhvr>
                                        <p:cTn id="50" dur="500" fill="hold">
                                          <p:stCondLst>
                                            <p:cond delay="0"/>
                                          </p:stCondLst>
                                        </p:cTn>
                                        <p:tgtEl>
                                          <p:spTgt spid="193"/>
                                        </p:tgtEl>
                                        <p:attrNameLst>
                                          <p:attrName>r</p:attrName>
                                        </p:attrNameLst>
                                      </p:cBhvr>
                                    </p:animRot>
                                  </p:childTnLst>
                                </p:cTn>
                              </p:par>
                            </p:childTnLst>
                          </p:cTn>
                        </p:par>
                        <p:par>
                          <p:cTn id="51" fill="hold">
                            <p:stCondLst>
                              <p:cond delay="5800"/>
                            </p:stCondLst>
                            <p:childTnLst>
                              <p:par>
                                <p:cTn id="52" presetID="42" presetClass="entr" presetSubtype="0" fill="hold" grpId="0" nodeType="afterEffect">
                                  <p:stCondLst>
                                    <p:cond delay="0"/>
                                  </p:stCondLst>
                                  <p:childTnLst>
                                    <p:set>
                                      <p:cBhvr>
                                        <p:cTn id="53" dur="1" fill="hold">
                                          <p:stCondLst>
                                            <p:cond delay="0"/>
                                          </p:stCondLst>
                                        </p:cTn>
                                        <p:tgtEl>
                                          <p:spTgt spid="194"/>
                                        </p:tgtEl>
                                        <p:attrNameLst>
                                          <p:attrName>style.visibility</p:attrName>
                                        </p:attrNameLst>
                                      </p:cBhvr>
                                      <p:to>
                                        <p:strVal val="visible"/>
                                      </p:to>
                                    </p:set>
                                    <p:animEffect transition="in" filter="fade">
                                      <p:cBhvr>
                                        <p:cTn id="54" dur="500"/>
                                        <p:tgtEl>
                                          <p:spTgt spid="194"/>
                                        </p:tgtEl>
                                      </p:cBhvr>
                                    </p:animEffect>
                                    <p:anim calcmode="lin" valueType="num">
                                      <p:cBhvr>
                                        <p:cTn id="55" dur="500" fill="hold"/>
                                        <p:tgtEl>
                                          <p:spTgt spid="194"/>
                                        </p:tgtEl>
                                        <p:attrNameLst>
                                          <p:attrName>ppt_x</p:attrName>
                                        </p:attrNameLst>
                                      </p:cBhvr>
                                      <p:tavLst>
                                        <p:tav tm="0">
                                          <p:val>
                                            <p:strVal val="#ppt_x"/>
                                          </p:val>
                                        </p:tav>
                                        <p:tav tm="100000">
                                          <p:val>
                                            <p:strVal val="#ppt_x"/>
                                          </p:val>
                                        </p:tav>
                                      </p:tavLst>
                                    </p:anim>
                                    <p:anim calcmode="lin" valueType="num">
                                      <p:cBhvr>
                                        <p:cTn id="56" dur="500" fill="hold"/>
                                        <p:tgtEl>
                                          <p:spTgt spid="194"/>
                                        </p:tgtEl>
                                        <p:attrNameLst>
                                          <p:attrName>ppt_y</p:attrName>
                                        </p:attrNameLst>
                                      </p:cBhvr>
                                      <p:tavLst>
                                        <p:tav tm="0">
                                          <p:val>
                                            <p:strVal val="#ppt_y+.1"/>
                                          </p:val>
                                        </p:tav>
                                        <p:tav tm="100000">
                                          <p:val>
                                            <p:strVal val="#ppt_y"/>
                                          </p:val>
                                        </p:tav>
                                      </p:tavLst>
                                    </p:anim>
                                  </p:childTnLst>
                                </p:cTn>
                              </p:par>
                            </p:childTnLst>
                          </p:cTn>
                        </p:par>
                        <p:par>
                          <p:cTn id="57" fill="hold">
                            <p:stCondLst>
                              <p:cond delay="6300"/>
                            </p:stCondLst>
                            <p:childTnLst>
                              <p:par>
                                <p:cTn id="58" presetID="47" presetClass="entr" presetSubtype="0" fill="hold" nodeType="afterEffect">
                                  <p:stCondLst>
                                    <p:cond delay="0"/>
                                  </p:stCondLst>
                                  <p:childTnLst>
                                    <p:set>
                                      <p:cBhvr>
                                        <p:cTn id="59" dur="1" fill="hold">
                                          <p:stCondLst>
                                            <p:cond delay="0"/>
                                          </p:stCondLst>
                                        </p:cTn>
                                        <p:tgtEl>
                                          <p:spTgt spid="195"/>
                                        </p:tgtEl>
                                        <p:attrNameLst>
                                          <p:attrName>style.visibility</p:attrName>
                                        </p:attrNameLst>
                                      </p:cBhvr>
                                      <p:to>
                                        <p:strVal val="visible"/>
                                      </p:to>
                                    </p:set>
                                    <p:animEffect transition="in" filter="fade">
                                      <p:cBhvr>
                                        <p:cTn id="60" dur="1000"/>
                                        <p:tgtEl>
                                          <p:spTgt spid="195"/>
                                        </p:tgtEl>
                                      </p:cBhvr>
                                    </p:animEffect>
                                    <p:anim calcmode="lin" valueType="num">
                                      <p:cBhvr>
                                        <p:cTn id="61" dur="1000" fill="hold"/>
                                        <p:tgtEl>
                                          <p:spTgt spid="195"/>
                                        </p:tgtEl>
                                        <p:attrNameLst>
                                          <p:attrName>ppt_x</p:attrName>
                                        </p:attrNameLst>
                                      </p:cBhvr>
                                      <p:tavLst>
                                        <p:tav tm="0">
                                          <p:val>
                                            <p:strVal val="#ppt_x"/>
                                          </p:val>
                                        </p:tav>
                                        <p:tav tm="100000">
                                          <p:val>
                                            <p:strVal val="#ppt_x"/>
                                          </p:val>
                                        </p:tav>
                                      </p:tavLst>
                                    </p:anim>
                                    <p:anim calcmode="lin" valueType="num">
                                      <p:cBhvr>
                                        <p:cTn id="62" dur="1000" fill="hold"/>
                                        <p:tgtEl>
                                          <p:spTgt spid="195"/>
                                        </p:tgtEl>
                                        <p:attrNameLst>
                                          <p:attrName>ppt_y</p:attrName>
                                        </p:attrNameLst>
                                      </p:cBhvr>
                                      <p:tavLst>
                                        <p:tav tm="0">
                                          <p:val>
                                            <p:strVal val="#ppt_y-.1"/>
                                          </p:val>
                                        </p:tav>
                                        <p:tav tm="100000">
                                          <p:val>
                                            <p:strVal val="#ppt_y"/>
                                          </p:val>
                                        </p:tav>
                                      </p:tavLst>
                                    </p:anim>
                                  </p:childTnLst>
                                </p:cTn>
                              </p:par>
                            </p:childTnLst>
                          </p:cTn>
                        </p:par>
                        <p:par>
                          <p:cTn id="63" fill="hold">
                            <p:stCondLst>
                              <p:cond delay="7300"/>
                            </p:stCondLst>
                            <p:childTnLst>
                              <p:par>
                                <p:cTn id="64" presetID="56" presetClass="entr" presetSubtype="0" fill="hold" grpId="0" nodeType="afterEffect">
                                  <p:stCondLst>
                                    <p:cond delay="0"/>
                                  </p:stCondLst>
                                  <p:iterate type="lt">
                                    <p:tmPct val="10000"/>
                                  </p:iterate>
                                  <p:childTnLst>
                                    <p:set>
                                      <p:cBhvr>
                                        <p:cTn id="65" dur="1" fill="hold">
                                          <p:stCondLst>
                                            <p:cond delay="0"/>
                                          </p:stCondLst>
                                        </p:cTn>
                                        <p:tgtEl>
                                          <p:spTgt spid="198"/>
                                        </p:tgtEl>
                                        <p:attrNameLst>
                                          <p:attrName>style.visibility</p:attrName>
                                        </p:attrNameLst>
                                      </p:cBhvr>
                                      <p:to>
                                        <p:strVal val="visible"/>
                                      </p:to>
                                    </p:set>
                                    <p:anim by="(-#ppt_w*2)" calcmode="lin" valueType="num">
                                      <p:cBhvr rctx="PPT">
                                        <p:cTn id="66" dur="250" autoRev="1" fill="hold">
                                          <p:stCondLst>
                                            <p:cond delay="0"/>
                                          </p:stCondLst>
                                        </p:cTn>
                                        <p:tgtEl>
                                          <p:spTgt spid="198"/>
                                        </p:tgtEl>
                                        <p:attrNameLst>
                                          <p:attrName>ppt_w</p:attrName>
                                        </p:attrNameLst>
                                      </p:cBhvr>
                                    </p:anim>
                                    <p:anim by="(#ppt_w*0.50)" calcmode="lin" valueType="num">
                                      <p:cBhvr>
                                        <p:cTn id="67" dur="250" decel="50000" autoRev="1" fill="hold">
                                          <p:stCondLst>
                                            <p:cond delay="0"/>
                                          </p:stCondLst>
                                        </p:cTn>
                                        <p:tgtEl>
                                          <p:spTgt spid="198"/>
                                        </p:tgtEl>
                                        <p:attrNameLst>
                                          <p:attrName>ppt_x</p:attrName>
                                        </p:attrNameLst>
                                      </p:cBhvr>
                                    </p:anim>
                                    <p:anim from="(-#ppt_h/2)" to="(#ppt_y)" calcmode="lin" valueType="num">
                                      <p:cBhvr>
                                        <p:cTn id="68" dur="500" fill="hold">
                                          <p:stCondLst>
                                            <p:cond delay="0"/>
                                          </p:stCondLst>
                                        </p:cTn>
                                        <p:tgtEl>
                                          <p:spTgt spid="198"/>
                                        </p:tgtEl>
                                        <p:attrNameLst>
                                          <p:attrName>ppt_y</p:attrName>
                                        </p:attrNameLst>
                                      </p:cBhvr>
                                    </p:anim>
                                    <p:animRot by="21600000">
                                      <p:cBhvr>
                                        <p:cTn id="69" dur="500" fill="hold">
                                          <p:stCondLst>
                                            <p:cond delay="0"/>
                                          </p:stCondLst>
                                        </p:cTn>
                                        <p:tgtEl>
                                          <p:spTgt spid="198"/>
                                        </p:tgtEl>
                                        <p:attrNameLst>
                                          <p:attrName>r</p:attrName>
                                        </p:attrNameLst>
                                      </p:cBhvr>
                                    </p:animRot>
                                  </p:childTnLst>
                                </p:cTn>
                              </p:par>
                            </p:childTnLst>
                          </p:cTn>
                        </p:par>
                        <p:par>
                          <p:cTn id="70" fill="hold">
                            <p:stCondLst>
                              <p:cond delay="7950"/>
                            </p:stCondLst>
                            <p:childTnLst>
                              <p:par>
                                <p:cTn id="71" presetID="42" presetClass="entr" presetSubtype="0" fill="hold" grpId="0" nodeType="afterEffect">
                                  <p:stCondLst>
                                    <p:cond delay="0"/>
                                  </p:stCondLst>
                                  <p:childTnLst>
                                    <p:set>
                                      <p:cBhvr>
                                        <p:cTn id="72" dur="1" fill="hold">
                                          <p:stCondLst>
                                            <p:cond delay="0"/>
                                          </p:stCondLst>
                                        </p:cTn>
                                        <p:tgtEl>
                                          <p:spTgt spid="199"/>
                                        </p:tgtEl>
                                        <p:attrNameLst>
                                          <p:attrName>style.visibility</p:attrName>
                                        </p:attrNameLst>
                                      </p:cBhvr>
                                      <p:to>
                                        <p:strVal val="visible"/>
                                      </p:to>
                                    </p:set>
                                    <p:animEffect transition="in" filter="fade">
                                      <p:cBhvr>
                                        <p:cTn id="73" dur="500"/>
                                        <p:tgtEl>
                                          <p:spTgt spid="199"/>
                                        </p:tgtEl>
                                      </p:cBhvr>
                                    </p:animEffect>
                                    <p:anim calcmode="lin" valueType="num">
                                      <p:cBhvr>
                                        <p:cTn id="74" dur="500" fill="hold"/>
                                        <p:tgtEl>
                                          <p:spTgt spid="199"/>
                                        </p:tgtEl>
                                        <p:attrNameLst>
                                          <p:attrName>ppt_x</p:attrName>
                                        </p:attrNameLst>
                                      </p:cBhvr>
                                      <p:tavLst>
                                        <p:tav tm="0">
                                          <p:val>
                                            <p:strVal val="#ppt_x"/>
                                          </p:val>
                                        </p:tav>
                                        <p:tav tm="100000">
                                          <p:val>
                                            <p:strVal val="#ppt_x"/>
                                          </p:val>
                                        </p:tav>
                                      </p:tavLst>
                                    </p:anim>
                                    <p:anim calcmode="lin" valueType="num">
                                      <p:cBhvr>
                                        <p:cTn id="75" dur="500" fill="hold"/>
                                        <p:tgtEl>
                                          <p:spTgt spid="199"/>
                                        </p:tgtEl>
                                        <p:attrNameLst>
                                          <p:attrName>ppt_y</p:attrName>
                                        </p:attrNameLst>
                                      </p:cBhvr>
                                      <p:tavLst>
                                        <p:tav tm="0">
                                          <p:val>
                                            <p:strVal val="#ppt_y+.1"/>
                                          </p:val>
                                        </p:tav>
                                        <p:tav tm="100000">
                                          <p:val>
                                            <p:strVal val="#ppt_y"/>
                                          </p:val>
                                        </p:tav>
                                      </p:tavLst>
                                    </p:anim>
                                  </p:childTnLst>
                                </p:cTn>
                              </p:par>
                            </p:childTnLst>
                          </p:cTn>
                        </p:par>
                        <p:par>
                          <p:cTn id="76" fill="hold">
                            <p:stCondLst>
                              <p:cond delay="8450"/>
                            </p:stCondLst>
                            <p:childTnLst>
                              <p:par>
                                <p:cTn id="77" presetID="47" presetClass="entr" presetSubtype="0" fill="hold" nodeType="afterEffect">
                                  <p:stCondLst>
                                    <p:cond delay="0"/>
                                  </p:stCondLst>
                                  <p:childTnLst>
                                    <p:set>
                                      <p:cBhvr>
                                        <p:cTn id="78" dur="1" fill="hold">
                                          <p:stCondLst>
                                            <p:cond delay="0"/>
                                          </p:stCondLst>
                                        </p:cTn>
                                        <p:tgtEl>
                                          <p:spTgt spid="204"/>
                                        </p:tgtEl>
                                        <p:attrNameLst>
                                          <p:attrName>style.visibility</p:attrName>
                                        </p:attrNameLst>
                                      </p:cBhvr>
                                      <p:to>
                                        <p:strVal val="visible"/>
                                      </p:to>
                                    </p:set>
                                    <p:animEffect transition="in" filter="fade">
                                      <p:cBhvr>
                                        <p:cTn id="79" dur="1000"/>
                                        <p:tgtEl>
                                          <p:spTgt spid="204"/>
                                        </p:tgtEl>
                                      </p:cBhvr>
                                    </p:animEffect>
                                    <p:anim calcmode="lin" valueType="num">
                                      <p:cBhvr>
                                        <p:cTn id="80" dur="1000" fill="hold"/>
                                        <p:tgtEl>
                                          <p:spTgt spid="204"/>
                                        </p:tgtEl>
                                        <p:attrNameLst>
                                          <p:attrName>ppt_x</p:attrName>
                                        </p:attrNameLst>
                                      </p:cBhvr>
                                      <p:tavLst>
                                        <p:tav tm="0">
                                          <p:val>
                                            <p:strVal val="#ppt_x"/>
                                          </p:val>
                                        </p:tav>
                                        <p:tav tm="100000">
                                          <p:val>
                                            <p:strVal val="#ppt_x"/>
                                          </p:val>
                                        </p:tav>
                                      </p:tavLst>
                                    </p:anim>
                                    <p:anim calcmode="lin" valueType="num">
                                      <p:cBhvr>
                                        <p:cTn id="81" dur="1000" fill="hold"/>
                                        <p:tgtEl>
                                          <p:spTgt spid="204"/>
                                        </p:tgtEl>
                                        <p:attrNameLst>
                                          <p:attrName>ppt_y</p:attrName>
                                        </p:attrNameLst>
                                      </p:cBhvr>
                                      <p:tavLst>
                                        <p:tav tm="0">
                                          <p:val>
                                            <p:strVal val="#ppt_y-.1"/>
                                          </p:val>
                                        </p:tav>
                                        <p:tav tm="100000">
                                          <p:val>
                                            <p:strVal val="#ppt_y"/>
                                          </p:val>
                                        </p:tav>
                                      </p:tavLst>
                                    </p:anim>
                                  </p:childTnLst>
                                </p:cTn>
                              </p:par>
                            </p:childTnLst>
                          </p:cTn>
                        </p:par>
                        <p:par>
                          <p:cTn id="82" fill="hold">
                            <p:stCondLst>
                              <p:cond delay="9450"/>
                            </p:stCondLst>
                            <p:childTnLst>
                              <p:par>
                                <p:cTn id="83" presetID="56" presetClass="entr" presetSubtype="0" fill="hold" grpId="0" nodeType="afterEffect">
                                  <p:stCondLst>
                                    <p:cond delay="0"/>
                                  </p:stCondLst>
                                  <p:iterate type="lt">
                                    <p:tmPct val="10000"/>
                                  </p:iterate>
                                  <p:childTnLst>
                                    <p:set>
                                      <p:cBhvr>
                                        <p:cTn id="84" dur="1" fill="hold">
                                          <p:stCondLst>
                                            <p:cond delay="0"/>
                                          </p:stCondLst>
                                        </p:cTn>
                                        <p:tgtEl>
                                          <p:spTgt spid="205"/>
                                        </p:tgtEl>
                                        <p:attrNameLst>
                                          <p:attrName>style.visibility</p:attrName>
                                        </p:attrNameLst>
                                      </p:cBhvr>
                                      <p:to>
                                        <p:strVal val="visible"/>
                                      </p:to>
                                    </p:set>
                                    <p:anim by="(-#ppt_w*2)" calcmode="lin" valueType="num">
                                      <p:cBhvr rctx="PPT">
                                        <p:cTn id="85" dur="250" autoRev="1" fill="hold">
                                          <p:stCondLst>
                                            <p:cond delay="0"/>
                                          </p:stCondLst>
                                        </p:cTn>
                                        <p:tgtEl>
                                          <p:spTgt spid="205"/>
                                        </p:tgtEl>
                                        <p:attrNameLst>
                                          <p:attrName>ppt_w</p:attrName>
                                        </p:attrNameLst>
                                      </p:cBhvr>
                                    </p:anim>
                                    <p:anim by="(#ppt_w*0.50)" calcmode="lin" valueType="num">
                                      <p:cBhvr>
                                        <p:cTn id="86" dur="250" decel="50000" autoRev="1" fill="hold">
                                          <p:stCondLst>
                                            <p:cond delay="0"/>
                                          </p:stCondLst>
                                        </p:cTn>
                                        <p:tgtEl>
                                          <p:spTgt spid="205"/>
                                        </p:tgtEl>
                                        <p:attrNameLst>
                                          <p:attrName>ppt_x</p:attrName>
                                        </p:attrNameLst>
                                      </p:cBhvr>
                                    </p:anim>
                                    <p:anim from="(-#ppt_h/2)" to="(#ppt_y)" calcmode="lin" valueType="num">
                                      <p:cBhvr>
                                        <p:cTn id="87" dur="500" fill="hold">
                                          <p:stCondLst>
                                            <p:cond delay="0"/>
                                          </p:stCondLst>
                                        </p:cTn>
                                        <p:tgtEl>
                                          <p:spTgt spid="205"/>
                                        </p:tgtEl>
                                        <p:attrNameLst>
                                          <p:attrName>ppt_y</p:attrName>
                                        </p:attrNameLst>
                                      </p:cBhvr>
                                    </p:anim>
                                    <p:animRot by="21600000">
                                      <p:cBhvr>
                                        <p:cTn id="88" dur="500" fill="hold">
                                          <p:stCondLst>
                                            <p:cond delay="0"/>
                                          </p:stCondLst>
                                        </p:cTn>
                                        <p:tgtEl>
                                          <p:spTgt spid="205"/>
                                        </p:tgtEl>
                                        <p:attrNameLst>
                                          <p:attrName>r</p:attrName>
                                        </p:attrNameLst>
                                      </p:cBhvr>
                                    </p:animRot>
                                  </p:childTnLst>
                                </p:cTn>
                              </p:par>
                            </p:childTnLst>
                          </p:cTn>
                        </p:par>
                        <p:par>
                          <p:cTn id="89" fill="hold">
                            <p:stCondLst>
                              <p:cond delay="10100"/>
                            </p:stCondLst>
                            <p:childTnLst>
                              <p:par>
                                <p:cTn id="90" presetID="42" presetClass="entr" presetSubtype="0" fill="hold" grpId="0" nodeType="afterEffect">
                                  <p:stCondLst>
                                    <p:cond delay="0"/>
                                  </p:stCondLst>
                                  <p:childTnLst>
                                    <p:set>
                                      <p:cBhvr>
                                        <p:cTn id="91" dur="1" fill="hold">
                                          <p:stCondLst>
                                            <p:cond delay="0"/>
                                          </p:stCondLst>
                                        </p:cTn>
                                        <p:tgtEl>
                                          <p:spTgt spid="206"/>
                                        </p:tgtEl>
                                        <p:attrNameLst>
                                          <p:attrName>style.visibility</p:attrName>
                                        </p:attrNameLst>
                                      </p:cBhvr>
                                      <p:to>
                                        <p:strVal val="visible"/>
                                      </p:to>
                                    </p:set>
                                    <p:animEffect transition="in" filter="fade">
                                      <p:cBhvr>
                                        <p:cTn id="92" dur="500"/>
                                        <p:tgtEl>
                                          <p:spTgt spid="206"/>
                                        </p:tgtEl>
                                      </p:cBhvr>
                                    </p:animEffect>
                                    <p:anim calcmode="lin" valueType="num">
                                      <p:cBhvr>
                                        <p:cTn id="93" dur="500" fill="hold"/>
                                        <p:tgtEl>
                                          <p:spTgt spid="206"/>
                                        </p:tgtEl>
                                        <p:attrNameLst>
                                          <p:attrName>ppt_x</p:attrName>
                                        </p:attrNameLst>
                                      </p:cBhvr>
                                      <p:tavLst>
                                        <p:tav tm="0">
                                          <p:val>
                                            <p:strVal val="#ppt_x"/>
                                          </p:val>
                                        </p:tav>
                                        <p:tav tm="100000">
                                          <p:val>
                                            <p:strVal val="#ppt_x"/>
                                          </p:val>
                                        </p:tav>
                                      </p:tavLst>
                                    </p:anim>
                                    <p:anim calcmode="lin" valueType="num">
                                      <p:cBhvr>
                                        <p:cTn id="94" dur="500" fill="hold"/>
                                        <p:tgtEl>
                                          <p:spTgt spid="206"/>
                                        </p:tgtEl>
                                        <p:attrNameLst>
                                          <p:attrName>ppt_y</p:attrName>
                                        </p:attrNameLst>
                                      </p:cBhvr>
                                      <p:tavLst>
                                        <p:tav tm="0">
                                          <p:val>
                                            <p:strVal val="#ppt_y+.1"/>
                                          </p:val>
                                        </p:tav>
                                        <p:tav tm="100000">
                                          <p:val>
                                            <p:strVal val="#ppt_y"/>
                                          </p:val>
                                        </p:tav>
                                      </p:tavLst>
                                    </p:anim>
                                  </p:childTnLst>
                                </p:cTn>
                              </p:par>
                              <p:par>
                                <p:cTn id="95" presetID="2" presetClass="entr" presetSubtype="12" fill="hold" grpId="0" nodeType="withEffect">
                                  <p:stCondLst>
                                    <p:cond delay="500"/>
                                  </p:stCondLst>
                                  <p:childTnLst>
                                    <p:set>
                                      <p:cBhvr>
                                        <p:cTn id="96" dur="1" fill="hold">
                                          <p:stCondLst>
                                            <p:cond delay="0"/>
                                          </p:stCondLst>
                                        </p:cTn>
                                        <p:tgtEl>
                                          <p:spTgt spid="207"/>
                                        </p:tgtEl>
                                        <p:attrNameLst>
                                          <p:attrName>style.visibility</p:attrName>
                                        </p:attrNameLst>
                                      </p:cBhvr>
                                      <p:to>
                                        <p:strVal val="visible"/>
                                      </p:to>
                                    </p:set>
                                    <p:anim calcmode="lin" valueType="num">
                                      <p:cBhvr additive="base">
                                        <p:cTn id="97" dur="500" fill="hold"/>
                                        <p:tgtEl>
                                          <p:spTgt spid="207"/>
                                        </p:tgtEl>
                                        <p:attrNameLst>
                                          <p:attrName>ppt_x</p:attrName>
                                        </p:attrNameLst>
                                      </p:cBhvr>
                                      <p:tavLst>
                                        <p:tav tm="0">
                                          <p:val>
                                            <p:strVal val="0-#ppt_w/2"/>
                                          </p:val>
                                        </p:tav>
                                        <p:tav tm="100000">
                                          <p:val>
                                            <p:strVal val="#ppt_x"/>
                                          </p:val>
                                        </p:tav>
                                      </p:tavLst>
                                    </p:anim>
                                    <p:anim calcmode="lin" valueType="num">
                                      <p:cBhvr additive="base">
                                        <p:cTn id="98" dur="500" fill="hold"/>
                                        <p:tgtEl>
                                          <p:spTgt spid="207"/>
                                        </p:tgtEl>
                                        <p:attrNameLst>
                                          <p:attrName>ppt_y</p:attrName>
                                        </p:attrNameLst>
                                      </p:cBhvr>
                                      <p:tavLst>
                                        <p:tav tm="0">
                                          <p:val>
                                            <p:strVal val="1+#ppt_h/2"/>
                                          </p:val>
                                        </p:tav>
                                        <p:tav tm="100000">
                                          <p:val>
                                            <p:strVal val="#ppt_y"/>
                                          </p:val>
                                        </p:tav>
                                      </p:tavLst>
                                    </p:anim>
                                  </p:childTnLst>
                                </p:cTn>
                              </p:par>
                              <p:par>
                                <p:cTn id="99" presetID="2" presetClass="entr" presetSubtype="12" fill="hold" grpId="0" nodeType="withEffect">
                                  <p:stCondLst>
                                    <p:cond delay="500"/>
                                  </p:stCondLst>
                                  <p:childTnLst>
                                    <p:set>
                                      <p:cBhvr>
                                        <p:cTn id="100" dur="1" fill="hold">
                                          <p:stCondLst>
                                            <p:cond delay="0"/>
                                          </p:stCondLst>
                                        </p:cTn>
                                        <p:tgtEl>
                                          <p:spTgt spid="208"/>
                                        </p:tgtEl>
                                        <p:attrNameLst>
                                          <p:attrName>style.visibility</p:attrName>
                                        </p:attrNameLst>
                                      </p:cBhvr>
                                      <p:to>
                                        <p:strVal val="visible"/>
                                      </p:to>
                                    </p:set>
                                    <p:anim calcmode="lin" valueType="num">
                                      <p:cBhvr additive="base">
                                        <p:cTn id="101" dur="500" fill="hold"/>
                                        <p:tgtEl>
                                          <p:spTgt spid="208"/>
                                        </p:tgtEl>
                                        <p:attrNameLst>
                                          <p:attrName>ppt_x</p:attrName>
                                        </p:attrNameLst>
                                      </p:cBhvr>
                                      <p:tavLst>
                                        <p:tav tm="0">
                                          <p:val>
                                            <p:strVal val="0-#ppt_w/2"/>
                                          </p:val>
                                        </p:tav>
                                        <p:tav tm="100000">
                                          <p:val>
                                            <p:strVal val="#ppt_x"/>
                                          </p:val>
                                        </p:tav>
                                      </p:tavLst>
                                    </p:anim>
                                    <p:anim calcmode="lin" valueType="num">
                                      <p:cBhvr additive="base">
                                        <p:cTn id="102" dur="500" fill="hold"/>
                                        <p:tgtEl>
                                          <p:spTgt spid="208"/>
                                        </p:tgtEl>
                                        <p:attrNameLst>
                                          <p:attrName>ppt_y</p:attrName>
                                        </p:attrNameLst>
                                      </p:cBhvr>
                                      <p:tavLst>
                                        <p:tav tm="0">
                                          <p:val>
                                            <p:strVal val="1+#ppt_h/2"/>
                                          </p:val>
                                        </p:tav>
                                        <p:tav tm="100000">
                                          <p:val>
                                            <p:strVal val="#ppt_y"/>
                                          </p:val>
                                        </p:tav>
                                      </p:tavLst>
                                    </p:anim>
                                  </p:childTnLst>
                                </p:cTn>
                              </p:par>
                              <p:par>
                                <p:cTn id="103" presetID="2" presetClass="entr" presetSubtype="12" fill="hold" grpId="0" nodeType="withEffect">
                                  <p:stCondLst>
                                    <p:cond delay="500"/>
                                  </p:stCondLst>
                                  <p:childTnLst>
                                    <p:set>
                                      <p:cBhvr>
                                        <p:cTn id="104" dur="1" fill="hold">
                                          <p:stCondLst>
                                            <p:cond delay="0"/>
                                          </p:stCondLst>
                                        </p:cTn>
                                        <p:tgtEl>
                                          <p:spTgt spid="209"/>
                                        </p:tgtEl>
                                        <p:attrNameLst>
                                          <p:attrName>style.visibility</p:attrName>
                                        </p:attrNameLst>
                                      </p:cBhvr>
                                      <p:to>
                                        <p:strVal val="visible"/>
                                      </p:to>
                                    </p:set>
                                    <p:anim calcmode="lin" valueType="num">
                                      <p:cBhvr additive="base">
                                        <p:cTn id="105" dur="500" fill="hold"/>
                                        <p:tgtEl>
                                          <p:spTgt spid="209"/>
                                        </p:tgtEl>
                                        <p:attrNameLst>
                                          <p:attrName>ppt_x</p:attrName>
                                        </p:attrNameLst>
                                      </p:cBhvr>
                                      <p:tavLst>
                                        <p:tav tm="0">
                                          <p:val>
                                            <p:strVal val="0-#ppt_w/2"/>
                                          </p:val>
                                        </p:tav>
                                        <p:tav tm="100000">
                                          <p:val>
                                            <p:strVal val="#ppt_x"/>
                                          </p:val>
                                        </p:tav>
                                      </p:tavLst>
                                    </p:anim>
                                    <p:anim calcmode="lin" valueType="num">
                                      <p:cBhvr additive="base">
                                        <p:cTn id="106" dur="500" fill="hold"/>
                                        <p:tgtEl>
                                          <p:spTgt spid="2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animBg="1"/>
      <p:bldP spid="178" grpId="0" animBg="1"/>
      <p:bldP spid="179" grpId="0"/>
      <p:bldP spid="188" grpId="0"/>
      <p:bldP spid="189" grpId="0"/>
      <p:bldP spid="193" grpId="0"/>
      <p:bldP spid="194" grpId="0"/>
      <p:bldP spid="198" grpId="0"/>
      <p:bldP spid="199" grpId="0"/>
      <p:bldP spid="205" grpId="0"/>
      <p:bldP spid="206" grpId="0"/>
      <p:bldP spid="207" grpId="0" animBg="1"/>
      <p:bldP spid="208" grpId="0" animBg="1"/>
      <p:bldP spid="20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301875"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备用图表参考</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Freeform 5"/>
          <p:cNvSpPr>
            <a:spLocks/>
          </p:cNvSpPr>
          <p:nvPr/>
        </p:nvSpPr>
        <p:spPr bwMode="auto">
          <a:xfrm>
            <a:off x="3152816" y="1873764"/>
            <a:ext cx="2449668" cy="978011"/>
          </a:xfrm>
          <a:custGeom>
            <a:avLst/>
            <a:gdLst>
              <a:gd name="T0" fmla="*/ 281 w 1245"/>
              <a:gd name="T1" fmla="*/ 0 h 427"/>
              <a:gd name="T2" fmla="*/ 0 w 1245"/>
              <a:gd name="T3" fmla="*/ 427 h 427"/>
              <a:gd name="T4" fmla="*/ 1245 w 1245"/>
              <a:gd name="T5" fmla="*/ 427 h 427"/>
              <a:gd name="T6" fmla="*/ 963 w 1245"/>
              <a:gd name="T7" fmla="*/ 0 h 427"/>
              <a:gd name="T8" fmla="*/ 281 w 1245"/>
              <a:gd name="T9" fmla="*/ 0 h 427"/>
            </a:gdLst>
            <a:ahLst/>
            <a:cxnLst>
              <a:cxn ang="0">
                <a:pos x="T0" y="T1"/>
              </a:cxn>
              <a:cxn ang="0">
                <a:pos x="T2" y="T3"/>
              </a:cxn>
              <a:cxn ang="0">
                <a:pos x="T4" y="T5"/>
              </a:cxn>
              <a:cxn ang="0">
                <a:pos x="T6" y="T7"/>
              </a:cxn>
              <a:cxn ang="0">
                <a:pos x="T8" y="T9"/>
              </a:cxn>
            </a:cxnLst>
            <a:rect l="0" t="0" r="r" b="b"/>
            <a:pathLst>
              <a:path w="1245" h="427">
                <a:moveTo>
                  <a:pt x="281" y="0"/>
                </a:moveTo>
                <a:lnTo>
                  <a:pt x="0" y="427"/>
                </a:lnTo>
                <a:lnTo>
                  <a:pt x="1245" y="427"/>
                </a:lnTo>
                <a:lnTo>
                  <a:pt x="963" y="0"/>
                </a:lnTo>
                <a:lnTo>
                  <a:pt x="281" y="0"/>
                </a:lnTo>
                <a:close/>
              </a:path>
            </a:pathLst>
          </a:custGeom>
          <a:solidFill>
            <a:srgbClr val="00A2A4"/>
          </a:solidFill>
          <a:ln w="28575">
            <a:solidFill>
              <a:schemeClr val="bg1">
                <a:lumMod val="95000"/>
              </a:schemeClr>
            </a:solidFill>
          </a:ln>
        </p:spPr>
        <p:txBody>
          <a:bodyPr vert="horz" wrap="square" lIns="121920" tIns="60960" rIns="121920" bIns="60960" numCol="1" anchor="t" anchorCtr="0" compatLnSpc="1">
            <a:prstTxWarp prst="textNoShape">
              <a:avLst/>
            </a:prstTxWarp>
          </a:bodyPr>
          <a:lstStyle/>
          <a:p>
            <a:endParaRPr lang="en-US" sz="3200"/>
          </a:p>
        </p:txBody>
      </p:sp>
      <p:sp>
        <p:nvSpPr>
          <p:cNvPr id="11" name="Freeform 6"/>
          <p:cNvSpPr>
            <a:spLocks/>
          </p:cNvSpPr>
          <p:nvPr/>
        </p:nvSpPr>
        <p:spPr bwMode="auto">
          <a:xfrm>
            <a:off x="2595984" y="2851775"/>
            <a:ext cx="3561367" cy="975720"/>
          </a:xfrm>
          <a:custGeom>
            <a:avLst/>
            <a:gdLst>
              <a:gd name="T0" fmla="*/ 283 w 1810"/>
              <a:gd name="T1" fmla="*/ 0 h 426"/>
              <a:gd name="T2" fmla="*/ 0 w 1810"/>
              <a:gd name="T3" fmla="*/ 426 h 426"/>
              <a:gd name="T4" fmla="*/ 1810 w 1810"/>
              <a:gd name="T5" fmla="*/ 426 h 426"/>
              <a:gd name="T6" fmla="*/ 1528 w 1810"/>
              <a:gd name="T7" fmla="*/ 0 h 426"/>
              <a:gd name="T8" fmla="*/ 283 w 1810"/>
              <a:gd name="T9" fmla="*/ 0 h 426"/>
            </a:gdLst>
            <a:ahLst/>
            <a:cxnLst>
              <a:cxn ang="0">
                <a:pos x="T0" y="T1"/>
              </a:cxn>
              <a:cxn ang="0">
                <a:pos x="T2" y="T3"/>
              </a:cxn>
              <a:cxn ang="0">
                <a:pos x="T4" y="T5"/>
              </a:cxn>
              <a:cxn ang="0">
                <a:pos x="T6" y="T7"/>
              </a:cxn>
              <a:cxn ang="0">
                <a:pos x="T8" y="T9"/>
              </a:cxn>
            </a:cxnLst>
            <a:rect l="0" t="0" r="r" b="b"/>
            <a:pathLst>
              <a:path w="1810" h="426">
                <a:moveTo>
                  <a:pt x="283" y="0"/>
                </a:moveTo>
                <a:lnTo>
                  <a:pt x="0" y="426"/>
                </a:lnTo>
                <a:lnTo>
                  <a:pt x="1810" y="426"/>
                </a:lnTo>
                <a:lnTo>
                  <a:pt x="1528" y="0"/>
                </a:lnTo>
                <a:lnTo>
                  <a:pt x="283" y="0"/>
                </a:lnTo>
                <a:close/>
              </a:path>
            </a:pathLst>
          </a:custGeom>
          <a:solidFill>
            <a:srgbClr val="43BAB3"/>
          </a:solidFill>
          <a:ln w="28575">
            <a:solidFill>
              <a:schemeClr val="bg1">
                <a:lumMod val="95000"/>
              </a:schemeClr>
            </a:solidFill>
          </a:ln>
        </p:spPr>
        <p:txBody>
          <a:bodyPr vert="horz" wrap="square" lIns="121920" tIns="60960" rIns="121920" bIns="60960" numCol="1" anchor="t" anchorCtr="0" compatLnSpc="1">
            <a:prstTxWarp prst="textNoShape">
              <a:avLst/>
            </a:prstTxWarp>
          </a:bodyPr>
          <a:lstStyle/>
          <a:p>
            <a:endParaRPr lang="en-US" sz="3200"/>
          </a:p>
        </p:txBody>
      </p:sp>
      <p:sp>
        <p:nvSpPr>
          <p:cNvPr id="12" name="Freeform 7"/>
          <p:cNvSpPr>
            <a:spLocks/>
          </p:cNvSpPr>
          <p:nvPr/>
        </p:nvSpPr>
        <p:spPr bwMode="auto">
          <a:xfrm>
            <a:off x="2043086" y="3827496"/>
            <a:ext cx="4667160" cy="973430"/>
          </a:xfrm>
          <a:custGeom>
            <a:avLst/>
            <a:gdLst>
              <a:gd name="T0" fmla="*/ 281 w 2372"/>
              <a:gd name="T1" fmla="*/ 0 h 425"/>
              <a:gd name="T2" fmla="*/ 0 w 2372"/>
              <a:gd name="T3" fmla="*/ 425 h 425"/>
              <a:gd name="T4" fmla="*/ 2372 w 2372"/>
              <a:gd name="T5" fmla="*/ 425 h 425"/>
              <a:gd name="T6" fmla="*/ 2091 w 2372"/>
              <a:gd name="T7" fmla="*/ 0 h 425"/>
              <a:gd name="T8" fmla="*/ 281 w 2372"/>
              <a:gd name="T9" fmla="*/ 0 h 425"/>
            </a:gdLst>
            <a:ahLst/>
            <a:cxnLst>
              <a:cxn ang="0">
                <a:pos x="T0" y="T1"/>
              </a:cxn>
              <a:cxn ang="0">
                <a:pos x="T2" y="T3"/>
              </a:cxn>
              <a:cxn ang="0">
                <a:pos x="T4" y="T5"/>
              </a:cxn>
              <a:cxn ang="0">
                <a:pos x="T6" y="T7"/>
              </a:cxn>
              <a:cxn ang="0">
                <a:pos x="T8" y="T9"/>
              </a:cxn>
            </a:cxnLst>
            <a:rect l="0" t="0" r="r" b="b"/>
            <a:pathLst>
              <a:path w="2372" h="425">
                <a:moveTo>
                  <a:pt x="281" y="0"/>
                </a:moveTo>
                <a:lnTo>
                  <a:pt x="0" y="425"/>
                </a:lnTo>
                <a:lnTo>
                  <a:pt x="2372" y="425"/>
                </a:lnTo>
                <a:lnTo>
                  <a:pt x="2091" y="0"/>
                </a:lnTo>
                <a:lnTo>
                  <a:pt x="281" y="0"/>
                </a:lnTo>
                <a:close/>
              </a:path>
            </a:pathLst>
          </a:custGeom>
          <a:solidFill>
            <a:srgbClr val="F6A514"/>
          </a:solidFill>
          <a:ln w="28575">
            <a:solidFill>
              <a:schemeClr val="bg1">
                <a:lumMod val="95000"/>
              </a:schemeClr>
            </a:solidFill>
          </a:ln>
        </p:spPr>
        <p:txBody>
          <a:bodyPr vert="horz" wrap="square" lIns="121920" tIns="60960" rIns="121920" bIns="60960" numCol="1" anchor="t" anchorCtr="0" compatLnSpc="1">
            <a:prstTxWarp prst="textNoShape">
              <a:avLst/>
            </a:prstTxWarp>
          </a:bodyPr>
          <a:lstStyle/>
          <a:p>
            <a:endParaRPr lang="en-US" sz="3200"/>
          </a:p>
        </p:txBody>
      </p:sp>
      <p:sp>
        <p:nvSpPr>
          <p:cNvPr id="13" name="Freeform 8"/>
          <p:cNvSpPr>
            <a:spLocks/>
          </p:cNvSpPr>
          <p:nvPr/>
        </p:nvSpPr>
        <p:spPr bwMode="auto">
          <a:xfrm>
            <a:off x="1486255" y="4800924"/>
            <a:ext cx="5780825" cy="975720"/>
          </a:xfrm>
          <a:custGeom>
            <a:avLst/>
            <a:gdLst>
              <a:gd name="T0" fmla="*/ 283 w 2938"/>
              <a:gd name="T1" fmla="*/ 0 h 426"/>
              <a:gd name="T2" fmla="*/ 2655 w 2938"/>
              <a:gd name="T3" fmla="*/ 0 h 426"/>
              <a:gd name="T4" fmla="*/ 2938 w 2938"/>
              <a:gd name="T5" fmla="*/ 426 h 426"/>
              <a:gd name="T6" fmla="*/ 0 w 2938"/>
              <a:gd name="T7" fmla="*/ 426 h 426"/>
              <a:gd name="T8" fmla="*/ 283 w 2938"/>
              <a:gd name="T9" fmla="*/ 0 h 426"/>
            </a:gdLst>
            <a:ahLst/>
            <a:cxnLst>
              <a:cxn ang="0">
                <a:pos x="T0" y="T1"/>
              </a:cxn>
              <a:cxn ang="0">
                <a:pos x="T2" y="T3"/>
              </a:cxn>
              <a:cxn ang="0">
                <a:pos x="T4" y="T5"/>
              </a:cxn>
              <a:cxn ang="0">
                <a:pos x="T6" y="T7"/>
              </a:cxn>
              <a:cxn ang="0">
                <a:pos x="T8" y="T9"/>
              </a:cxn>
            </a:cxnLst>
            <a:rect l="0" t="0" r="r" b="b"/>
            <a:pathLst>
              <a:path w="2938" h="426">
                <a:moveTo>
                  <a:pt x="283" y="0"/>
                </a:moveTo>
                <a:lnTo>
                  <a:pt x="2655" y="0"/>
                </a:lnTo>
                <a:lnTo>
                  <a:pt x="2938" y="426"/>
                </a:lnTo>
                <a:lnTo>
                  <a:pt x="0" y="426"/>
                </a:lnTo>
                <a:lnTo>
                  <a:pt x="283" y="0"/>
                </a:lnTo>
                <a:close/>
              </a:path>
            </a:pathLst>
          </a:custGeom>
          <a:solidFill>
            <a:srgbClr val="FB7D6E"/>
          </a:solidFill>
          <a:ln w="28575">
            <a:solidFill>
              <a:schemeClr val="bg1">
                <a:lumMod val="95000"/>
              </a:schemeClr>
            </a:solidFill>
          </a:ln>
        </p:spPr>
        <p:txBody>
          <a:bodyPr vert="horz" wrap="square" lIns="121920" tIns="60960" rIns="121920" bIns="60960" numCol="1" anchor="t" anchorCtr="0" compatLnSpc="1">
            <a:prstTxWarp prst="textNoShape">
              <a:avLst/>
            </a:prstTxWarp>
          </a:bodyPr>
          <a:lstStyle/>
          <a:p>
            <a:endParaRPr lang="en-US" sz="3200"/>
          </a:p>
        </p:txBody>
      </p:sp>
      <p:sp>
        <p:nvSpPr>
          <p:cNvPr id="14" name="Text Box 10"/>
          <p:cNvSpPr txBox="1">
            <a:spLocks noChangeArrowheads="1"/>
          </p:cNvSpPr>
          <p:nvPr/>
        </p:nvSpPr>
        <p:spPr bwMode="auto">
          <a:xfrm>
            <a:off x="2945179" y="5104118"/>
            <a:ext cx="2862976" cy="369332"/>
          </a:xfrm>
          <a:prstGeom prst="rect">
            <a:avLst/>
          </a:prstGeom>
          <a:noFill/>
          <a:ln w="9525">
            <a:noFill/>
            <a:miter lim="800000"/>
            <a:headEnd/>
            <a:tailEnd/>
          </a:ln>
        </p:spPr>
        <p:txBody>
          <a:bodyPr wrap="square" lIns="60960" tIns="30480" rIns="60960" bIns="30480">
            <a:spAutoFit/>
          </a:bodyPr>
          <a:lstStyle/>
          <a:p>
            <a:pPr algn="ctr" defTabSz="1450940"/>
            <a:r>
              <a:rPr lang="zh-CN" altLang="en-US" sz="2000" b="1" dirty="0">
                <a:solidFill>
                  <a:schemeClr val="bg1"/>
                </a:solidFill>
                <a:latin typeface="微软雅黑" panose="020B0503020204020204" pitchFamily="34" charset="-122"/>
                <a:ea typeface="微软雅黑" panose="020B0503020204020204" pitchFamily="34" charset="-122"/>
                <a:cs typeface="Open Sans" pitchFamily="34" charset="0"/>
              </a:rPr>
              <a:t>添加文字</a:t>
            </a:r>
            <a:endParaRPr lang="en-US" altLang="zh-CN" sz="20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15" name="Text Box 10"/>
          <p:cNvSpPr txBox="1">
            <a:spLocks noChangeArrowheads="1"/>
          </p:cNvSpPr>
          <p:nvPr/>
        </p:nvSpPr>
        <p:spPr bwMode="auto">
          <a:xfrm>
            <a:off x="2945179" y="4129545"/>
            <a:ext cx="2862976" cy="369332"/>
          </a:xfrm>
          <a:prstGeom prst="rect">
            <a:avLst/>
          </a:prstGeom>
          <a:noFill/>
          <a:ln w="9525">
            <a:noFill/>
            <a:miter lim="800000"/>
            <a:headEnd/>
            <a:tailEnd/>
          </a:ln>
        </p:spPr>
        <p:txBody>
          <a:bodyPr wrap="square" lIns="60960" tIns="30480" rIns="60960" bIns="30480">
            <a:spAutoFit/>
          </a:bodyPr>
          <a:lstStyle/>
          <a:p>
            <a:pPr algn="ctr" defTabSz="1450940"/>
            <a:r>
              <a:rPr lang="zh-CN" altLang="en-US" sz="2000" b="1" dirty="0">
                <a:solidFill>
                  <a:schemeClr val="bg1"/>
                </a:solidFill>
                <a:latin typeface="微软雅黑" panose="020B0503020204020204" pitchFamily="34" charset="-122"/>
                <a:ea typeface="微软雅黑" panose="020B0503020204020204" pitchFamily="34" charset="-122"/>
                <a:cs typeface="Open Sans" pitchFamily="34" charset="0"/>
              </a:rPr>
              <a:t>添加文字</a:t>
            </a:r>
            <a:endParaRPr lang="en-US" altLang="zh-CN" sz="20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16" name="Text Box 10"/>
          <p:cNvSpPr txBox="1">
            <a:spLocks noChangeArrowheads="1"/>
          </p:cNvSpPr>
          <p:nvPr/>
        </p:nvSpPr>
        <p:spPr bwMode="auto">
          <a:xfrm>
            <a:off x="3283593" y="3154969"/>
            <a:ext cx="2186149" cy="369332"/>
          </a:xfrm>
          <a:prstGeom prst="rect">
            <a:avLst/>
          </a:prstGeom>
          <a:noFill/>
          <a:ln w="9525">
            <a:noFill/>
            <a:miter lim="800000"/>
            <a:headEnd/>
            <a:tailEnd/>
          </a:ln>
        </p:spPr>
        <p:txBody>
          <a:bodyPr wrap="square" lIns="60960" tIns="30480" rIns="60960" bIns="30480">
            <a:spAutoFit/>
          </a:bodyPr>
          <a:lstStyle/>
          <a:p>
            <a:pPr algn="ctr" defTabSz="1450940"/>
            <a:r>
              <a:rPr lang="zh-CN" altLang="en-US" sz="2000" b="1" dirty="0">
                <a:solidFill>
                  <a:schemeClr val="bg1"/>
                </a:solidFill>
                <a:latin typeface="微软雅黑" panose="020B0503020204020204" pitchFamily="34" charset="-122"/>
                <a:ea typeface="微软雅黑" panose="020B0503020204020204" pitchFamily="34" charset="-122"/>
                <a:cs typeface="Open Sans" pitchFamily="34" charset="0"/>
              </a:rPr>
              <a:t>添加文字</a:t>
            </a:r>
            <a:endParaRPr lang="en-US" altLang="zh-CN" sz="20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17" name="Text Box 10"/>
          <p:cNvSpPr txBox="1">
            <a:spLocks noChangeArrowheads="1"/>
          </p:cNvSpPr>
          <p:nvPr/>
        </p:nvSpPr>
        <p:spPr bwMode="auto">
          <a:xfrm>
            <a:off x="3443488" y="2178103"/>
            <a:ext cx="1866359" cy="369332"/>
          </a:xfrm>
          <a:prstGeom prst="rect">
            <a:avLst/>
          </a:prstGeom>
          <a:noFill/>
          <a:ln w="9525">
            <a:noFill/>
            <a:miter lim="800000"/>
            <a:headEnd/>
            <a:tailEnd/>
          </a:ln>
        </p:spPr>
        <p:txBody>
          <a:bodyPr wrap="square" lIns="60960" tIns="30480" rIns="60960" bIns="30480">
            <a:spAutoFit/>
          </a:bodyPr>
          <a:lstStyle/>
          <a:p>
            <a:pPr algn="ctr" defTabSz="1450940"/>
            <a:r>
              <a:rPr lang="zh-CN" altLang="en-US" sz="2000" b="1" dirty="0" smtClean="0">
                <a:solidFill>
                  <a:schemeClr val="bg1"/>
                </a:solidFill>
                <a:latin typeface="微软雅黑" panose="020B0503020204020204" pitchFamily="34" charset="-122"/>
                <a:ea typeface="微软雅黑" panose="020B0503020204020204" pitchFamily="34" charset="-122"/>
                <a:cs typeface="Open Sans" pitchFamily="34" charset="0"/>
              </a:rPr>
              <a:t>添加文字</a:t>
            </a:r>
            <a:endParaRPr lang="en-US" sz="20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18" name="Oval 11"/>
          <p:cNvSpPr/>
          <p:nvPr/>
        </p:nvSpPr>
        <p:spPr>
          <a:xfrm>
            <a:off x="5162860" y="2221296"/>
            <a:ext cx="282947" cy="282947"/>
          </a:xfrm>
          <a:prstGeom prst="ellipse">
            <a:avLst/>
          </a:prstGeom>
          <a:solidFill>
            <a:srgbClr val="00A2A4"/>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Oval 12"/>
          <p:cNvSpPr/>
          <p:nvPr/>
        </p:nvSpPr>
        <p:spPr>
          <a:xfrm>
            <a:off x="5723806" y="3198162"/>
            <a:ext cx="282947" cy="282947"/>
          </a:xfrm>
          <a:prstGeom prst="ellipse">
            <a:avLst/>
          </a:prstGeom>
          <a:solidFill>
            <a:srgbClr val="43BAB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Oval 13"/>
          <p:cNvSpPr/>
          <p:nvPr/>
        </p:nvSpPr>
        <p:spPr>
          <a:xfrm>
            <a:off x="6291751" y="4172738"/>
            <a:ext cx="282947" cy="282947"/>
          </a:xfrm>
          <a:prstGeom prst="ellipse">
            <a:avLst/>
          </a:prstGeom>
          <a:solidFill>
            <a:srgbClr val="F6A514"/>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Oval 14"/>
          <p:cNvSpPr/>
          <p:nvPr/>
        </p:nvSpPr>
        <p:spPr>
          <a:xfrm>
            <a:off x="6848730" y="5147311"/>
            <a:ext cx="282947" cy="282947"/>
          </a:xfrm>
          <a:prstGeom prst="ellipse">
            <a:avLst/>
          </a:prstGeom>
          <a:solidFill>
            <a:srgbClr val="FB7D6E"/>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50000"/>
                  <a:lumOff val="50000"/>
                </a:schemeClr>
              </a:solidFill>
            </a:endParaRPr>
          </a:p>
        </p:txBody>
      </p:sp>
      <p:sp>
        <p:nvSpPr>
          <p:cNvPr id="22" name="肘形接點 23"/>
          <p:cNvSpPr>
            <a:spLocks noChangeShapeType="1"/>
          </p:cNvSpPr>
          <p:nvPr/>
        </p:nvSpPr>
        <p:spPr bwMode="auto">
          <a:xfrm rot="5400000" flipH="1" flipV="1">
            <a:off x="6194499" y="752810"/>
            <a:ext cx="703776" cy="2233195"/>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200551"/>
              <a:gd name="connsiteX1" fmla="*/ 626447 w 626447"/>
              <a:gd name="connsiteY1" fmla="*/ 464024 h 2200551"/>
              <a:gd name="connsiteX2" fmla="*/ 622250 w 626447"/>
              <a:gd name="connsiteY2" fmla="*/ 2200551 h 2200551"/>
            </a:gdLst>
            <a:ahLst/>
            <a:cxnLst>
              <a:cxn ang="0">
                <a:pos x="connsiteX0" y="connsiteY0"/>
              </a:cxn>
              <a:cxn ang="0">
                <a:pos x="connsiteX1" y="connsiteY1"/>
              </a:cxn>
              <a:cxn ang="0">
                <a:pos x="connsiteX2" y="connsiteY2"/>
              </a:cxn>
            </a:cxnLst>
            <a:rect l="l" t="t" r="r" b="b"/>
            <a:pathLst>
              <a:path w="626447" h="2200551" fill="none">
                <a:moveTo>
                  <a:pt x="0" y="0"/>
                </a:moveTo>
                <a:lnTo>
                  <a:pt x="626447" y="464024"/>
                </a:lnTo>
                <a:cubicBezTo>
                  <a:pt x="626447" y="1220203"/>
                  <a:pt x="622250" y="1444372"/>
                  <a:pt x="622250" y="2200551"/>
                </a:cubicBezTo>
              </a:path>
            </a:pathLst>
          </a:custGeom>
          <a:noFill/>
          <a:ln w="9525" cap="flat" cmpd="sng">
            <a:solidFill>
              <a:schemeClr val="tx1">
                <a:lumMod val="50000"/>
                <a:lumOff val="50000"/>
              </a:schemeClr>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3" name="矩形 22"/>
          <p:cNvSpPr/>
          <p:nvPr/>
        </p:nvSpPr>
        <p:spPr>
          <a:xfrm>
            <a:off x="7876723" y="1124744"/>
            <a:ext cx="1210570" cy="400101"/>
          </a:xfrm>
          <a:prstGeom prst="rect">
            <a:avLst/>
          </a:prstGeom>
        </p:spPr>
        <p:txBody>
          <a:bodyPr wrap="none" lIns="91431" tIns="45716" rIns="91431" bIns="45716">
            <a:spAutoFit/>
          </a:bodyPr>
          <a:lstStyle/>
          <a:p>
            <a:r>
              <a:rPr lang="zh-CN" altLang="en-US" sz="2000" b="1" dirty="0">
                <a:solidFill>
                  <a:schemeClr val="tx1">
                    <a:lumMod val="50000"/>
                    <a:lumOff val="50000"/>
                  </a:schemeClr>
                </a:solidFill>
                <a:latin typeface="微软雅黑" pitchFamily="34" charset="-122"/>
                <a:ea typeface="微软雅黑" pitchFamily="34" charset="-122"/>
              </a:rPr>
              <a:t>添加标题</a:t>
            </a:r>
            <a:endParaRPr lang="en-US" altLang="zh-CN" sz="2000" b="1" dirty="0">
              <a:solidFill>
                <a:schemeClr val="tx1">
                  <a:lumMod val="50000"/>
                  <a:lumOff val="50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7876723" y="1474942"/>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25" name="肘形接點 23"/>
          <p:cNvSpPr>
            <a:spLocks noChangeShapeType="1"/>
          </p:cNvSpPr>
          <p:nvPr/>
        </p:nvSpPr>
        <p:spPr bwMode="auto">
          <a:xfrm rot="5400000" flipH="1" flipV="1">
            <a:off x="6605709" y="2202349"/>
            <a:ext cx="458319" cy="1656230"/>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084046"/>
              <a:gd name="connsiteX1" fmla="*/ 626447 w 626447"/>
              <a:gd name="connsiteY1" fmla="*/ 464024 h 2084046"/>
              <a:gd name="connsiteX2" fmla="*/ 626446 w 626447"/>
              <a:gd name="connsiteY2" fmla="*/ 2084046 h 2084046"/>
            </a:gdLst>
            <a:ahLst/>
            <a:cxnLst>
              <a:cxn ang="0">
                <a:pos x="connsiteX0" y="connsiteY0"/>
              </a:cxn>
              <a:cxn ang="0">
                <a:pos x="connsiteX1" y="connsiteY1"/>
              </a:cxn>
              <a:cxn ang="0">
                <a:pos x="connsiteX2" y="connsiteY2"/>
              </a:cxn>
            </a:cxnLst>
            <a:rect l="l" t="t" r="r" b="b"/>
            <a:pathLst>
              <a:path w="626447" h="2084046" fill="none">
                <a:moveTo>
                  <a:pt x="0" y="0"/>
                </a:moveTo>
                <a:lnTo>
                  <a:pt x="626447" y="464024"/>
                </a:lnTo>
                <a:cubicBezTo>
                  <a:pt x="626447" y="1220203"/>
                  <a:pt x="626446" y="1327867"/>
                  <a:pt x="626446" y="2084046"/>
                </a:cubicBezTo>
              </a:path>
            </a:pathLst>
          </a:custGeom>
          <a:noFill/>
          <a:ln w="9525" cap="flat" cmpd="sng">
            <a:solidFill>
              <a:schemeClr val="tx1">
                <a:lumMod val="50000"/>
                <a:lumOff val="50000"/>
              </a:schemeClr>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6" name="矩形 25"/>
          <p:cNvSpPr/>
          <p:nvPr/>
        </p:nvSpPr>
        <p:spPr>
          <a:xfrm>
            <a:off x="7876723" y="2410285"/>
            <a:ext cx="1210570" cy="400101"/>
          </a:xfrm>
          <a:prstGeom prst="rect">
            <a:avLst/>
          </a:prstGeom>
        </p:spPr>
        <p:txBody>
          <a:bodyPr wrap="none" lIns="91431" tIns="45716" rIns="91431" bIns="45716">
            <a:spAutoFit/>
          </a:bodyPr>
          <a:lstStyle/>
          <a:p>
            <a:r>
              <a:rPr lang="zh-CN" altLang="en-US" sz="2000" b="1" dirty="0">
                <a:solidFill>
                  <a:schemeClr val="tx1">
                    <a:lumMod val="50000"/>
                    <a:lumOff val="50000"/>
                  </a:schemeClr>
                </a:solidFill>
                <a:latin typeface="微软雅黑" pitchFamily="34" charset="-122"/>
                <a:ea typeface="微软雅黑" pitchFamily="34" charset="-122"/>
              </a:rPr>
              <a:t>添加标题</a:t>
            </a:r>
            <a:endParaRPr lang="en-US" altLang="zh-CN" sz="2000" b="1" dirty="0">
              <a:solidFill>
                <a:schemeClr val="tx1">
                  <a:lumMod val="50000"/>
                  <a:lumOff val="50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7876723" y="2760483"/>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描述说明。</a:t>
            </a:r>
            <a:endParaRPr lang="zh-CN" altLang="en-US" sz="1400" dirty="0">
              <a:solidFill>
                <a:schemeClr val="tx1">
                  <a:lumMod val="50000"/>
                  <a:lumOff val="50000"/>
                </a:schemeClr>
              </a:solidFill>
              <a:sym typeface="微软雅黑" pitchFamily="34" charset="-122"/>
            </a:endParaRPr>
          </a:p>
        </p:txBody>
      </p:sp>
      <p:cxnSp>
        <p:nvCxnSpPr>
          <p:cNvPr id="28" name="直接连接符 27"/>
          <p:cNvCxnSpPr>
            <a:stCxn id="20" idx="6"/>
          </p:cNvCxnSpPr>
          <p:nvPr/>
        </p:nvCxnSpPr>
        <p:spPr>
          <a:xfrm flipV="1">
            <a:off x="6574698" y="4306390"/>
            <a:ext cx="1088286" cy="7822"/>
          </a:xfrm>
          <a:prstGeom prst="line">
            <a:avLst/>
          </a:prstGeom>
          <a:noFill/>
          <a:ln w="9525" cap="flat" cmpd="sng">
            <a:solidFill>
              <a:schemeClr val="tx1">
                <a:lumMod val="50000"/>
                <a:lumOff val="50000"/>
              </a:schemeClr>
            </a:solidFill>
            <a:prstDash val="dash"/>
            <a:bevel/>
            <a:headEnd type="oval" w="med" len="med"/>
            <a:tailEnd type="oval" w="med" len="med"/>
          </a:ln>
          <a:extLst>
            <a:ext uri="{909E8E84-426E-40DD-AFC4-6F175D3DCCD1}">
              <a14:hiddenFill xmlns:a14="http://schemas.microsoft.com/office/drawing/2010/main">
                <a:noFill/>
              </a14:hiddenFill>
            </a:ext>
          </a:extLst>
        </p:spPr>
      </p:cxnSp>
      <p:cxnSp>
        <p:nvCxnSpPr>
          <p:cNvPr id="29" name="直接连接符 28"/>
          <p:cNvCxnSpPr/>
          <p:nvPr/>
        </p:nvCxnSpPr>
        <p:spPr>
          <a:xfrm flipV="1">
            <a:off x="7131677" y="5264936"/>
            <a:ext cx="531307" cy="1"/>
          </a:xfrm>
          <a:prstGeom prst="line">
            <a:avLst/>
          </a:prstGeom>
          <a:noFill/>
          <a:ln w="9525" cap="flat" cmpd="sng">
            <a:solidFill>
              <a:schemeClr val="tx1">
                <a:lumMod val="50000"/>
                <a:lumOff val="50000"/>
              </a:schemeClr>
            </a:solidFill>
            <a:prstDash val="dash"/>
            <a:bevel/>
            <a:headEnd type="oval" w="med" len="med"/>
            <a:tailEnd type="oval" w="med" len="med"/>
          </a:ln>
          <a:extLst>
            <a:ext uri="{909E8E84-426E-40DD-AFC4-6F175D3DCCD1}">
              <a14:hiddenFill xmlns:a14="http://schemas.microsoft.com/office/drawing/2010/main">
                <a:noFill/>
              </a14:hiddenFill>
            </a:ext>
          </a:extLst>
        </p:spPr>
      </p:cxnSp>
      <p:sp>
        <p:nvSpPr>
          <p:cNvPr id="30" name="矩形 29"/>
          <p:cNvSpPr/>
          <p:nvPr/>
        </p:nvSpPr>
        <p:spPr>
          <a:xfrm>
            <a:off x="7876723" y="3750368"/>
            <a:ext cx="1210570" cy="400101"/>
          </a:xfrm>
          <a:prstGeom prst="rect">
            <a:avLst/>
          </a:prstGeom>
        </p:spPr>
        <p:txBody>
          <a:bodyPr wrap="none" lIns="91431" tIns="45716" rIns="91431" bIns="45716">
            <a:spAutoFit/>
          </a:bodyPr>
          <a:lstStyle/>
          <a:p>
            <a:r>
              <a:rPr lang="zh-CN" altLang="en-US" sz="2000" b="1" dirty="0">
                <a:solidFill>
                  <a:schemeClr val="tx1">
                    <a:lumMod val="50000"/>
                    <a:lumOff val="50000"/>
                  </a:schemeClr>
                </a:solidFill>
                <a:latin typeface="微软雅黑" pitchFamily="34" charset="-122"/>
                <a:ea typeface="微软雅黑" pitchFamily="34" charset="-122"/>
              </a:rPr>
              <a:t>添加标题</a:t>
            </a:r>
            <a:endParaRPr lang="en-US" altLang="zh-CN" sz="2000" b="1" dirty="0">
              <a:solidFill>
                <a:schemeClr val="tx1">
                  <a:lumMod val="50000"/>
                  <a:lumOff val="50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7876723" y="4100566"/>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32" name="矩形 31"/>
          <p:cNvSpPr/>
          <p:nvPr/>
        </p:nvSpPr>
        <p:spPr>
          <a:xfrm>
            <a:off x="7876723" y="5090501"/>
            <a:ext cx="1210570" cy="400101"/>
          </a:xfrm>
          <a:prstGeom prst="rect">
            <a:avLst/>
          </a:prstGeom>
        </p:spPr>
        <p:txBody>
          <a:bodyPr wrap="none" lIns="91431" tIns="45716" rIns="91431" bIns="45716">
            <a:spAutoFit/>
          </a:bodyPr>
          <a:lstStyle/>
          <a:p>
            <a:r>
              <a:rPr lang="zh-CN" altLang="en-US" sz="2000" b="1" dirty="0">
                <a:solidFill>
                  <a:schemeClr val="tx1">
                    <a:lumMod val="50000"/>
                    <a:lumOff val="50000"/>
                  </a:schemeClr>
                </a:solidFill>
                <a:latin typeface="微软雅黑" pitchFamily="34" charset="-122"/>
                <a:ea typeface="微软雅黑" pitchFamily="34" charset="-122"/>
              </a:rPr>
              <a:t>添加标题</a:t>
            </a:r>
            <a:endParaRPr lang="en-US" altLang="zh-CN" sz="2000" b="1" dirty="0">
              <a:solidFill>
                <a:schemeClr val="tx1">
                  <a:lumMod val="50000"/>
                  <a:lumOff val="50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7876723" y="5440699"/>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描述说明。</a:t>
            </a:r>
            <a:endParaRPr lang="zh-CN" altLang="en-US" sz="1400" dirty="0">
              <a:solidFill>
                <a:schemeClr val="tx1">
                  <a:lumMod val="50000"/>
                  <a:lumOff val="50000"/>
                </a:schemeClr>
              </a:solidFill>
              <a:sym typeface="微软雅黑" pitchFamily="34" charset="-122"/>
            </a:endParaRPr>
          </a:p>
        </p:txBody>
      </p:sp>
      <p:sp>
        <p:nvSpPr>
          <p:cNvPr id="34" name="文本框 32"/>
          <p:cNvSpPr txBox="1"/>
          <p:nvPr/>
        </p:nvSpPr>
        <p:spPr>
          <a:xfrm>
            <a:off x="3862958" y="1297586"/>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spcBef>
                <a:spcPct val="0"/>
              </a:spcBef>
              <a:buFont typeface="Arial" charset="0"/>
              <a:buNone/>
              <a:defRPr sz="2933" b="1">
                <a:solidFill>
                  <a:schemeClr val="tx1">
                    <a:lumMod val="75000"/>
                    <a:lumOff val="25000"/>
                  </a:schemeClr>
                </a:solidFill>
                <a:latin typeface="Arial" panose="020B0604020202020204" pitchFamily="34" charset="0"/>
                <a:ea typeface="微软雅黑" pitchFamily="34" charset="-122"/>
                <a:cs typeface="Arial" panose="020B0604020202020204" pitchFamily="34" charset="0"/>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2000" dirty="0">
                <a:solidFill>
                  <a:srgbClr val="FB7D6E"/>
                </a:solidFill>
              </a:rPr>
              <a:t>添加标题</a:t>
            </a:r>
          </a:p>
        </p:txBody>
      </p:sp>
    </p:spTree>
    <p:extLst>
      <p:ext uri="{BB962C8B-B14F-4D97-AF65-F5344CB8AC3E}">
        <p14:creationId xmlns:p14="http://schemas.microsoft.com/office/powerpoint/2010/main" val="25686149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45" presetClass="entr" presetSubtype="0"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1000"/>
                                        <p:tgtEl>
                                          <p:spTgt spid="34"/>
                                        </p:tgtEl>
                                      </p:cBhvr>
                                    </p:animEffect>
                                    <p:anim calcmode="lin" valueType="num">
                                      <p:cBhvr>
                                        <p:cTn id="21" dur="1000" fill="hold"/>
                                        <p:tgtEl>
                                          <p:spTgt spid="34"/>
                                        </p:tgtEl>
                                        <p:attrNameLst>
                                          <p:attrName>ppt_w</p:attrName>
                                        </p:attrNameLst>
                                      </p:cBhvr>
                                      <p:tavLst>
                                        <p:tav tm="0" fmla="#ppt_w*sin(2.5*pi*$)">
                                          <p:val>
                                            <p:fltVal val="0"/>
                                          </p:val>
                                        </p:tav>
                                        <p:tav tm="100000">
                                          <p:val>
                                            <p:fltVal val="1"/>
                                          </p:val>
                                        </p:tav>
                                      </p:tavLst>
                                    </p:anim>
                                    <p:anim calcmode="lin" valueType="num">
                                      <p:cBhvr>
                                        <p:cTn id="22" dur="1000" fill="hold"/>
                                        <p:tgtEl>
                                          <p:spTgt spid="34"/>
                                        </p:tgtEl>
                                        <p:attrNameLst>
                                          <p:attrName>ppt_h</p:attrName>
                                        </p:attrNameLst>
                                      </p:cBhvr>
                                      <p:tavLst>
                                        <p:tav tm="0">
                                          <p:val>
                                            <p:strVal val="#ppt_h"/>
                                          </p:val>
                                        </p:tav>
                                        <p:tav tm="100000">
                                          <p:val>
                                            <p:strVal val="#ppt_h"/>
                                          </p:val>
                                        </p:tav>
                                      </p:tavLst>
                                    </p:anim>
                                  </p:childTnLst>
                                </p:cTn>
                              </p:par>
                            </p:childTnLst>
                          </p:cTn>
                        </p:par>
                        <p:par>
                          <p:cTn id="23" fill="hold">
                            <p:stCondLst>
                              <p:cond delay="2250"/>
                            </p:stCondLst>
                            <p:childTnLst>
                              <p:par>
                                <p:cTn id="24" presetID="12" presetClass="entr" presetSubtype="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300"/>
                                        <p:tgtEl>
                                          <p:spTgt spid="10"/>
                                        </p:tgtEl>
                                        <p:attrNameLst>
                                          <p:attrName>ppt_y</p:attrName>
                                        </p:attrNameLst>
                                      </p:cBhvr>
                                      <p:tavLst>
                                        <p:tav tm="0">
                                          <p:val>
                                            <p:strVal val="#ppt_y-#ppt_h*1.125000"/>
                                          </p:val>
                                        </p:tav>
                                        <p:tav tm="100000">
                                          <p:val>
                                            <p:strVal val="#ppt_y"/>
                                          </p:val>
                                        </p:tav>
                                      </p:tavLst>
                                    </p:anim>
                                    <p:animEffect transition="in" filter="wipe(down)">
                                      <p:cBhvr>
                                        <p:cTn id="27" dur="300"/>
                                        <p:tgtEl>
                                          <p:spTgt spid="10"/>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300"/>
                                        <p:tgtEl>
                                          <p:spTgt spid="17"/>
                                        </p:tgtEl>
                                        <p:attrNameLst>
                                          <p:attrName>ppt_y</p:attrName>
                                        </p:attrNameLst>
                                      </p:cBhvr>
                                      <p:tavLst>
                                        <p:tav tm="0">
                                          <p:val>
                                            <p:strVal val="#ppt_y-#ppt_h*1.125000"/>
                                          </p:val>
                                        </p:tav>
                                        <p:tav tm="100000">
                                          <p:val>
                                            <p:strVal val="#ppt_y"/>
                                          </p:val>
                                        </p:tav>
                                      </p:tavLst>
                                    </p:anim>
                                    <p:animEffect transition="in" filter="wipe(down)">
                                      <p:cBhvr>
                                        <p:cTn id="31" dur="300"/>
                                        <p:tgtEl>
                                          <p:spTgt spid="17"/>
                                        </p:tgtEl>
                                      </p:cBhvr>
                                    </p:animEffect>
                                  </p:childTnLst>
                                </p:cTn>
                              </p:par>
                            </p:childTnLst>
                          </p:cTn>
                        </p:par>
                        <p:par>
                          <p:cTn id="32" fill="hold">
                            <p:stCondLst>
                              <p:cond delay="2550"/>
                            </p:stCondLst>
                            <p:childTnLst>
                              <p:par>
                                <p:cTn id="33" presetID="12"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300"/>
                                        <p:tgtEl>
                                          <p:spTgt spid="11"/>
                                        </p:tgtEl>
                                        <p:attrNameLst>
                                          <p:attrName>ppt_y</p:attrName>
                                        </p:attrNameLst>
                                      </p:cBhvr>
                                      <p:tavLst>
                                        <p:tav tm="0">
                                          <p:val>
                                            <p:strVal val="#ppt_y-#ppt_h*1.125000"/>
                                          </p:val>
                                        </p:tav>
                                        <p:tav tm="100000">
                                          <p:val>
                                            <p:strVal val="#ppt_y"/>
                                          </p:val>
                                        </p:tav>
                                      </p:tavLst>
                                    </p:anim>
                                    <p:animEffect transition="in" filter="wipe(down)">
                                      <p:cBhvr>
                                        <p:cTn id="36" dur="300"/>
                                        <p:tgtEl>
                                          <p:spTgt spid="11"/>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300"/>
                                        <p:tgtEl>
                                          <p:spTgt spid="16"/>
                                        </p:tgtEl>
                                        <p:attrNameLst>
                                          <p:attrName>ppt_y</p:attrName>
                                        </p:attrNameLst>
                                      </p:cBhvr>
                                      <p:tavLst>
                                        <p:tav tm="0">
                                          <p:val>
                                            <p:strVal val="#ppt_y-#ppt_h*1.125000"/>
                                          </p:val>
                                        </p:tav>
                                        <p:tav tm="100000">
                                          <p:val>
                                            <p:strVal val="#ppt_y"/>
                                          </p:val>
                                        </p:tav>
                                      </p:tavLst>
                                    </p:anim>
                                    <p:animEffect transition="in" filter="wipe(down)">
                                      <p:cBhvr>
                                        <p:cTn id="40" dur="300"/>
                                        <p:tgtEl>
                                          <p:spTgt spid="16"/>
                                        </p:tgtEl>
                                      </p:cBhvr>
                                    </p:animEffect>
                                  </p:childTnLst>
                                </p:cTn>
                              </p:par>
                            </p:childTnLst>
                          </p:cTn>
                        </p:par>
                        <p:par>
                          <p:cTn id="41" fill="hold">
                            <p:stCondLst>
                              <p:cond delay="2850"/>
                            </p:stCondLst>
                            <p:childTnLst>
                              <p:par>
                                <p:cTn id="42" presetID="12" presetClass="entr" presetSubtype="1"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300"/>
                                        <p:tgtEl>
                                          <p:spTgt spid="12"/>
                                        </p:tgtEl>
                                        <p:attrNameLst>
                                          <p:attrName>ppt_y</p:attrName>
                                        </p:attrNameLst>
                                      </p:cBhvr>
                                      <p:tavLst>
                                        <p:tav tm="0">
                                          <p:val>
                                            <p:strVal val="#ppt_y-#ppt_h*1.125000"/>
                                          </p:val>
                                        </p:tav>
                                        <p:tav tm="100000">
                                          <p:val>
                                            <p:strVal val="#ppt_y"/>
                                          </p:val>
                                        </p:tav>
                                      </p:tavLst>
                                    </p:anim>
                                    <p:animEffect transition="in" filter="wipe(down)">
                                      <p:cBhvr>
                                        <p:cTn id="45" dur="300"/>
                                        <p:tgtEl>
                                          <p:spTgt spid="12"/>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300"/>
                                        <p:tgtEl>
                                          <p:spTgt spid="15"/>
                                        </p:tgtEl>
                                        <p:attrNameLst>
                                          <p:attrName>ppt_y</p:attrName>
                                        </p:attrNameLst>
                                      </p:cBhvr>
                                      <p:tavLst>
                                        <p:tav tm="0">
                                          <p:val>
                                            <p:strVal val="#ppt_y-#ppt_h*1.125000"/>
                                          </p:val>
                                        </p:tav>
                                        <p:tav tm="100000">
                                          <p:val>
                                            <p:strVal val="#ppt_y"/>
                                          </p:val>
                                        </p:tav>
                                      </p:tavLst>
                                    </p:anim>
                                    <p:animEffect transition="in" filter="wipe(down)">
                                      <p:cBhvr>
                                        <p:cTn id="49" dur="300"/>
                                        <p:tgtEl>
                                          <p:spTgt spid="15"/>
                                        </p:tgtEl>
                                      </p:cBhvr>
                                    </p:animEffect>
                                  </p:childTnLst>
                                </p:cTn>
                              </p:par>
                            </p:childTnLst>
                          </p:cTn>
                        </p:par>
                        <p:par>
                          <p:cTn id="50" fill="hold">
                            <p:stCondLst>
                              <p:cond delay="3150"/>
                            </p:stCondLst>
                            <p:childTnLst>
                              <p:par>
                                <p:cTn id="51" presetID="12" presetClass="entr" presetSubtype="1"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300"/>
                                        <p:tgtEl>
                                          <p:spTgt spid="13"/>
                                        </p:tgtEl>
                                        <p:attrNameLst>
                                          <p:attrName>ppt_y</p:attrName>
                                        </p:attrNameLst>
                                      </p:cBhvr>
                                      <p:tavLst>
                                        <p:tav tm="0">
                                          <p:val>
                                            <p:strVal val="#ppt_y-#ppt_h*1.125000"/>
                                          </p:val>
                                        </p:tav>
                                        <p:tav tm="100000">
                                          <p:val>
                                            <p:strVal val="#ppt_y"/>
                                          </p:val>
                                        </p:tav>
                                      </p:tavLst>
                                    </p:anim>
                                    <p:animEffect transition="in" filter="wipe(down)">
                                      <p:cBhvr>
                                        <p:cTn id="54" dur="300"/>
                                        <p:tgtEl>
                                          <p:spTgt spid="13"/>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300"/>
                                        <p:tgtEl>
                                          <p:spTgt spid="14"/>
                                        </p:tgtEl>
                                        <p:attrNameLst>
                                          <p:attrName>ppt_y</p:attrName>
                                        </p:attrNameLst>
                                      </p:cBhvr>
                                      <p:tavLst>
                                        <p:tav tm="0">
                                          <p:val>
                                            <p:strVal val="#ppt_y-#ppt_h*1.125000"/>
                                          </p:val>
                                        </p:tav>
                                        <p:tav tm="100000">
                                          <p:val>
                                            <p:strVal val="#ppt_y"/>
                                          </p:val>
                                        </p:tav>
                                      </p:tavLst>
                                    </p:anim>
                                    <p:animEffect transition="in" filter="wipe(down)">
                                      <p:cBhvr>
                                        <p:cTn id="58" dur="300"/>
                                        <p:tgtEl>
                                          <p:spTgt spid="14"/>
                                        </p:tgtEl>
                                      </p:cBhvr>
                                    </p:animEffect>
                                  </p:childTnLst>
                                </p:cTn>
                              </p:par>
                            </p:childTnLst>
                          </p:cTn>
                        </p:par>
                        <p:par>
                          <p:cTn id="59" fill="hold">
                            <p:stCondLst>
                              <p:cond delay="3450"/>
                            </p:stCondLst>
                            <p:childTnLst>
                              <p:par>
                                <p:cTn id="60" presetID="2" presetClass="entr" presetSubtype="4" fill="hold" grpId="0" nodeType="afterEffect">
                                  <p:stCondLst>
                                    <p:cond delay="25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250" fill="hold"/>
                                        <p:tgtEl>
                                          <p:spTgt spid="21"/>
                                        </p:tgtEl>
                                        <p:attrNameLst>
                                          <p:attrName>ppt_x</p:attrName>
                                        </p:attrNameLst>
                                      </p:cBhvr>
                                      <p:tavLst>
                                        <p:tav tm="0">
                                          <p:val>
                                            <p:strVal val="#ppt_x"/>
                                          </p:val>
                                        </p:tav>
                                        <p:tav tm="100000">
                                          <p:val>
                                            <p:strVal val="#ppt_x"/>
                                          </p:val>
                                        </p:tav>
                                      </p:tavLst>
                                    </p:anim>
                                    <p:anim calcmode="lin" valueType="num">
                                      <p:cBhvr additive="base">
                                        <p:cTn id="63" dur="250" fill="hold"/>
                                        <p:tgtEl>
                                          <p:spTgt spid="21"/>
                                        </p:tgtEl>
                                        <p:attrNameLst>
                                          <p:attrName>ppt_y</p:attrName>
                                        </p:attrNameLst>
                                      </p:cBhvr>
                                      <p:tavLst>
                                        <p:tav tm="0">
                                          <p:val>
                                            <p:strVal val="1+#ppt_h/2"/>
                                          </p:val>
                                        </p:tav>
                                        <p:tav tm="100000">
                                          <p:val>
                                            <p:strVal val="#ppt_y"/>
                                          </p:val>
                                        </p:tav>
                                      </p:tavLst>
                                    </p:anim>
                                  </p:childTnLst>
                                </p:cTn>
                              </p:par>
                            </p:childTnLst>
                          </p:cTn>
                        </p:par>
                        <p:par>
                          <p:cTn id="64" fill="hold">
                            <p:stCondLst>
                              <p:cond delay="3950"/>
                            </p:stCondLst>
                            <p:childTnLst>
                              <p:par>
                                <p:cTn id="65" presetID="2" presetClass="entr" presetSubtype="4"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250" fill="hold"/>
                                        <p:tgtEl>
                                          <p:spTgt spid="20"/>
                                        </p:tgtEl>
                                        <p:attrNameLst>
                                          <p:attrName>ppt_x</p:attrName>
                                        </p:attrNameLst>
                                      </p:cBhvr>
                                      <p:tavLst>
                                        <p:tav tm="0">
                                          <p:val>
                                            <p:strVal val="#ppt_x"/>
                                          </p:val>
                                        </p:tav>
                                        <p:tav tm="100000">
                                          <p:val>
                                            <p:strVal val="#ppt_x"/>
                                          </p:val>
                                        </p:tav>
                                      </p:tavLst>
                                    </p:anim>
                                    <p:anim calcmode="lin" valueType="num">
                                      <p:cBhvr additive="base">
                                        <p:cTn id="68" dur="250" fill="hold"/>
                                        <p:tgtEl>
                                          <p:spTgt spid="20"/>
                                        </p:tgtEl>
                                        <p:attrNameLst>
                                          <p:attrName>ppt_y</p:attrName>
                                        </p:attrNameLst>
                                      </p:cBhvr>
                                      <p:tavLst>
                                        <p:tav tm="0">
                                          <p:val>
                                            <p:strVal val="1+#ppt_h/2"/>
                                          </p:val>
                                        </p:tav>
                                        <p:tav tm="100000">
                                          <p:val>
                                            <p:strVal val="#ppt_y"/>
                                          </p:val>
                                        </p:tav>
                                      </p:tavLst>
                                    </p:anim>
                                  </p:childTnLst>
                                </p:cTn>
                              </p:par>
                            </p:childTnLst>
                          </p:cTn>
                        </p:par>
                        <p:par>
                          <p:cTn id="69" fill="hold">
                            <p:stCondLst>
                              <p:cond delay="4200"/>
                            </p:stCondLst>
                            <p:childTnLst>
                              <p:par>
                                <p:cTn id="70" presetID="2" presetClass="entr" presetSubtype="4"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250" fill="hold"/>
                                        <p:tgtEl>
                                          <p:spTgt spid="19"/>
                                        </p:tgtEl>
                                        <p:attrNameLst>
                                          <p:attrName>ppt_x</p:attrName>
                                        </p:attrNameLst>
                                      </p:cBhvr>
                                      <p:tavLst>
                                        <p:tav tm="0">
                                          <p:val>
                                            <p:strVal val="#ppt_x"/>
                                          </p:val>
                                        </p:tav>
                                        <p:tav tm="100000">
                                          <p:val>
                                            <p:strVal val="#ppt_x"/>
                                          </p:val>
                                        </p:tav>
                                      </p:tavLst>
                                    </p:anim>
                                    <p:anim calcmode="lin" valueType="num">
                                      <p:cBhvr additive="base">
                                        <p:cTn id="73" dur="250" fill="hold"/>
                                        <p:tgtEl>
                                          <p:spTgt spid="19"/>
                                        </p:tgtEl>
                                        <p:attrNameLst>
                                          <p:attrName>ppt_y</p:attrName>
                                        </p:attrNameLst>
                                      </p:cBhvr>
                                      <p:tavLst>
                                        <p:tav tm="0">
                                          <p:val>
                                            <p:strVal val="1+#ppt_h/2"/>
                                          </p:val>
                                        </p:tav>
                                        <p:tav tm="100000">
                                          <p:val>
                                            <p:strVal val="#ppt_y"/>
                                          </p:val>
                                        </p:tav>
                                      </p:tavLst>
                                    </p:anim>
                                  </p:childTnLst>
                                </p:cTn>
                              </p:par>
                            </p:childTnLst>
                          </p:cTn>
                        </p:par>
                        <p:par>
                          <p:cTn id="74" fill="hold">
                            <p:stCondLst>
                              <p:cond delay="4450"/>
                            </p:stCondLst>
                            <p:childTnLst>
                              <p:par>
                                <p:cTn id="75" presetID="2" presetClass="entr" presetSubtype="4"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250" fill="hold"/>
                                        <p:tgtEl>
                                          <p:spTgt spid="18"/>
                                        </p:tgtEl>
                                        <p:attrNameLst>
                                          <p:attrName>ppt_x</p:attrName>
                                        </p:attrNameLst>
                                      </p:cBhvr>
                                      <p:tavLst>
                                        <p:tav tm="0">
                                          <p:val>
                                            <p:strVal val="#ppt_x"/>
                                          </p:val>
                                        </p:tav>
                                        <p:tav tm="100000">
                                          <p:val>
                                            <p:strVal val="#ppt_x"/>
                                          </p:val>
                                        </p:tav>
                                      </p:tavLst>
                                    </p:anim>
                                    <p:anim calcmode="lin" valueType="num">
                                      <p:cBhvr additive="base">
                                        <p:cTn id="78" dur="250" fill="hold"/>
                                        <p:tgtEl>
                                          <p:spTgt spid="18"/>
                                        </p:tgtEl>
                                        <p:attrNameLst>
                                          <p:attrName>ppt_y</p:attrName>
                                        </p:attrNameLst>
                                      </p:cBhvr>
                                      <p:tavLst>
                                        <p:tav tm="0">
                                          <p:val>
                                            <p:strVal val="1+#ppt_h/2"/>
                                          </p:val>
                                        </p:tav>
                                        <p:tav tm="100000">
                                          <p:val>
                                            <p:strVal val="#ppt_y"/>
                                          </p:val>
                                        </p:tav>
                                      </p:tavLst>
                                    </p:anim>
                                  </p:childTnLst>
                                </p:cTn>
                              </p:par>
                            </p:childTnLst>
                          </p:cTn>
                        </p:par>
                        <p:par>
                          <p:cTn id="79" fill="hold">
                            <p:stCondLst>
                              <p:cond delay="4700"/>
                            </p:stCondLst>
                            <p:childTnLst>
                              <p:par>
                                <p:cTn id="80" presetID="22" presetClass="entr" presetSubtype="8"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wipe(left)">
                                      <p:cBhvr>
                                        <p:cTn id="82" dur="500"/>
                                        <p:tgtEl>
                                          <p:spTgt spid="22"/>
                                        </p:tgtEl>
                                      </p:cBhvr>
                                    </p:animEffect>
                                  </p:childTnLst>
                                </p:cTn>
                              </p:par>
                            </p:childTnLst>
                          </p:cTn>
                        </p:par>
                        <p:par>
                          <p:cTn id="83" fill="hold">
                            <p:stCondLst>
                              <p:cond delay="5200"/>
                            </p:stCondLst>
                            <p:childTnLst>
                              <p:par>
                                <p:cTn id="84" presetID="22" presetClass="entr" presetSubtype="8"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wipe(left)">
                                      <p:cBhvr>
                                        <p:cTn id="86" dur="500"/>
                                        <p:tgtEl>
                                          <p:spTgt spid="23"/>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childTnLst>
                          </p:cTn>
                        </p:par>
                        <p:par>
                          <p:cTn id="90" fill="hold">
                            <p:stCondLst>
                              <p:cond delay="5700"/>
                            </p:stCondLst>
                            <p:childTnLst>
                              <p:par>
                                <p:cTn id="91" presetID="22" presetClass="entr" presetSubtype="8" fill="hold" grpId="0" nodeType="after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left)">
                                      <p:cBhvr>
                                        <p:cTn id="93" dur="450"/>
                                        <p:tgtEl>
                                          <p:spTgt spid="25"/>
                                        </p:tgtEl>
                                      </p:cBhvr>
                                    </p:animEffect>
                                  </p:childTnLst>
                                </p:cTn>
                              </p:par>
                            </p:childTnLst>
                          </p:cTn>
                        </p:par>
                        <p:par>
                          <p:cTn id="94" fill="hold">
                            <p:stCondLst>
                              <p:cond delay="6150"/>
                            </p:stCondLst>
                            <p:childTnLst>
                              <p:par>
                                <p:cTn id="95" presetID="22" presetClass="entr" presetSubtype="8"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wipe(left)">
                                      <p:cBhvr>
                                        <p:cTn id="97" dur="500"/>
                                        <p:tgtEl>
                                          <p:spTgt spid="26"/>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wipe(left)">
                                      <p:cBhvr>
                                        <p:cTn id="100" dur="500"/>
                                        <p:tgtEl>
                                          <p:spTgt spid="27"/>
                                        </p:tgtEl>
                                      </p:cBhvr>
                                    </p:animEffect>
                                  </p:childTnLst>
                                </p:cTn>
                              </p:par>
                            </p:childTnLst>
                          </p:cTn>
                        </p:par>
                        <p:par>
                          <p:cTn id="101" fill="hold">
                            <p:stCondLst>
                              <p:cond delay="6650"/>
                            </p:stCondLst>
                            <p:childTnLst>
                              <p:par>
                                <p:cTn id="102" presetID="22" presetClass="entr" presetSubtype="8" fill="hold"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wipe(left)">
                                      <p:cBhvr>
                                        <p:cTn id="104" dur="350"/>
                                        <p:tgtEl>
                                          <p:spTgt spid="28"/>
                                        </p:tgtEl>
                                      </p:cBhvr>
                                    </p:animEffect>
                                  </p:childTnLst>
                                </p:cTn>
                              </p:par>
                            </p:childTnLst>
                          </p:cTn>
                        </p:par>
                        <p:par>
                          <p:cTn id="105" fill="hold">
                            <p:stCondLst>
                              <p:cond delay="7000"/>
                            </p:stCondLst>
                            <p:childTnLst>
                              <p:par>
                                <p:cTn id="106" presetID="22" presetClass="entr" presetSubtype="8" fill="hold" grpId="0" nodeType="afterEffect">
                                  <p:stCondLst>
                                    <p:cond delay="0"/>
                                  </p:stCondLst>
                                  <p:childTnLst>
                                    <p:set>
                                      <p:cBhvr>
                                        <p:cTn id="107" dur="1" fill="hold">
                                          <p:stCondLst>
                                            <p:cond delay="0"/>
                                          </p:stCondLst>
                                        </p:cTn>
                                        <p:tgtEl>
                                          <p:spTgt spid="30"/>
                                        </p:tgtEl>
                                        <p:attrNameLst>
                                          <p:attrName>style.visibility</p:attrName>
                                        </p:attrNameLst>
                                      </p:cBhvr>
                                      <p:to>
                                        <p:strVal val="visible"/>
                                      </p:to>
                                    </p:set>
                                    <p:animEffect transition="in" filter="wipe(left)">
                                      <p:cBhvr>
                                        <p:cTn id="108" dur="500"/>
                                        <p:tgtEl>
                                          <p:spTgt spid="30"/>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7500"/>
                            </p:stCondLst>
                            <p:childTnLst>
                              <p:par>
                                <p:cTn id="113" presetID="22" presetClass="entr" presetSubtype="8" fill="hold" nodeType="after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left)">
                                      <p:cBhvr>
                                        <p:cTn id="115" dur="250"/>
                                        <p:tgtEl>
                                          <p:spTgt spid="29"/>
                                        </p:tgtEl>
                                      </p:cBhvr>
                                    </p:animEffect>
                                  </p:childTnLst>
                                </p:cTn>
                              </p:par>
                            </p:childTnLst>
                          </p:cTn>
                        </p:par>
                        <p:par>
                          <p:cTn id="116" fill="hold">
                            <p:stCondLst>
                              <p:cond delay="7750"/>
                            </p:stCondLst>
                            <p:childTnLst>
                              <p:par>
                                <p:cTn id="117" presetID="22" presetClass="entr" presetSubtype="8" fill="hold" grpId="0" nodeType="afterEffect">
                                  <p:stCondLst>
                                    <p:cond delay="0"/>
                                  </p:stCondLst>
                                  <p:childTnLst>
                                    <p:set>
                                      <p:cBhvr>
                                        <p:cTn id="118" dur="1" fill="hold">
                                          <p:stCondLst>
                                            <p:cond delay="0"/>
                                          </p:stCondLst>
                                        </p:cTn>
                                        <p:tgtEl>
                                          <p:spTgt spid="32"/>
                                        </p:tgtEl>
                                        <p:attrNameLst>
                                          <p:attrName>style.visibility</p:attrName>
                                        </p:attrNameLst>
                                      </p:cBhvr>
                                      <p:to>
                                        <p:strVal val="visible"/>
                                      </p:to>
                                    </p:set>
                                    <p:animEffect transition="in" filter="wipe(left)">
                                      <p:cBhvr>
                                        <p:cTn id="119" dur="500"/>
                                        <p:tgtEl>
                                          <p:spTgt spid="32"/>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33"/>
                                        </p:tgtEl>
                                        <p:attrNameLst>
                                          <p:attrName>style.visibility</p:attrName>
                                        </p:attrNameLst>
                                      </p:cBhvr>
                                      <p:to>
                                        <p:strVal val="visible"/>
                                      </p:to>
                                    </p:set>
                                    <p:animEffect transition="in" filter="wipe(left)">
                                      <p:cBhvr>
                                        <p:cTn id="1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animBg="1"/>
      <p:bldP spid="14" grpId="0"/>
      <p:bldP spid="15" grpId="0"/>
      <p:bldP spid="16" grpId="0"/>
      <p:bldP spid="17" grpId="0"/>
      <p:bldP spid="18" grpId="0" animBg="1"/>
      <p:bldP spid="19" grpId="0" animBg="1"/>
      <p:bldP spid="20" grpId="0" animBg="1"/>
      <p:bldP spid="21" grpId="0" animBg="1"/>
      <p:bldP spid="22" grpId="0" animBg="1"/>
      <p:bldP spid="23" grpId="0"/>
      <p:bldP spid="24" grpId="0"/>
      <p:bldP spid="25" grpId="0" animBg="1"/>
      <p:bldP spid="26" grpId="0"/>
      <p:bldP spid="27" grpId="0"/>
      <p:bldP spid="30" grpId="0"/>
      <p:bldP spid="31" grpId="0"/>
      <p:bldP spid="32" grpId="0"/>
      <p:bldP spid="33" grpId="0"/>
      <p:bldP spid="34"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FB7D6E"/>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301875" cy="377026"/>
          </a:xfrm>
          <a:prstGeom prst="rect">
            <a:avLst/>
          </a:prstGeom>
          <a:noFill/>
        </p:spPr>
        <p:txBody>
          <a:bodyPr wrap="square" lIns="68580" tIns="34290" rIns="68580" bIns="34290" rtlCol="0">
            <a:spAutoFit/>
          </a:bodyPr>
          <a:lstStyle/>
          <a:p>
            <a:pPr marL="0" lvl="1"/>
            <a:r>
              <a:rPr lang="zh-CN" altLang="en-US" sz="2000" b="1" dirty="0">
                <a:solidFill>
                  <a:schemeClr val="tx1">
                    <a:lumMod val="50000"/>
                    <a:lumOff val="50000"/>
                  </a:schemeClr>
                </a:solidFill>
                <a:latin typeface="微软雅黑" pitchFamily="34" charset="-122"/>
                <a:ea typeface="微软雅黑" pitchFamily="34" charset="-122"/>
              </a:rPr>
              <a:t>结束语</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31</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文本框 1"/>
          <p:cNvSpPr txBox="1"/>
          <p:nvPr/>
        </p:nvSpPr>
        <p:spPr>
          <a:xfrm>
            <a:off x="1563914" y="1577851"/>
            <a:ext cx="9358209" cy="978729"/>
          </a:xfrm>
          <a:prstGeom prst="rect">
            <a:avLst/>
          </a:prstGeom>
          <a:noFill/>
        </p:spPr>
        <p:txBody>
          <a:bodyPr wrap="square" rtlCol="0">
            <a:spAutoFit/>
          </a:bodyPr>
          <a:lstStyle/>
          <a:p>
            <a:pPr>
              <a:lnSpc>
                <a:spcPct val="120000"/>
              </a:lnSpc>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概述：</a:t>
            </a: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1" name="文本框 25"/>
          <p:cNvSpPr txBox="1"/>
          <p:nvPr/>
        </p:nvSpPr>
        <p:spPr>
          <a:xfrm>
            <a:off x="1563914" y="2707802"/>
            <a:ext cx="9358209" cy="2373983"/>
          </a:xfrm>
          <a:prstGeom prst="rect">
            <a:avLst/>
          </a:prstGeom>
          <a:noFill/>
        </p:spPr>
        <p:txBody>
          <a:bodyPr wrap="square" rtlCol="0">
            <a:spAutoFit/>
          </a:bodyPr>
          <a:lstStyle/>
          <a:p>
            <a:pPr>
              <a:lnSpc>
                <a:spcPct val="120000"/>
              </a:lnSpc>
              <a:spcAft>
                <a:spcPts val="800"/>
              </a:spcAft>
            </a:pP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摘要</a:t>
            </a: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2" name="文本框 26"/>
          <p:cNvSpPr txBox="1"/>
          <p:nvPr/>
        </p:nvSpPr>
        <p:spPr>
          <a:xfrm>
            <a:off x="1547872" y="5048641"/>
            <a:ext cx="9183779" cy="396583"/>
          </a:xfrm>
          <a:prstGeom prst="rect">
            <a:avLst/>
          </a:prstGeom>
          <a:noFill/>
        </p:spPr>
        <p:txBody>
          <a:bodyPr wrap="square" rtlCol="0">
            <a:spAutoFit/>
          </a:bodyPr>
          <a:lstStyle/>
          <a:p>
            <a:pPr>
              <a:lnSpc>
                <a:spcPct val="120000"/>
              </a:lnSpc>
            </a:pPr>
            <a:r>
              <a:rPr lang="zh-CN" altLang="en-US" b="1" dirty="0" smtClean="0">
                <a:solidFill>
                  <a:srgbClr val="FB7D6E"/>
                </a:solidFill>
                <a:latin typeface="微软雅黑" panose="020B0503020204020204" pitchFamily="34" charset="-122"/>
                <a:ea typeface="微软雅黑" panose="020B0503020204020204" pitchFamily="34" charset="-122"/>
              </a:rPr>
              <a:t>关键字：   输入关键字      输入关键字      输入关键字</a:t>
            </a:r>
            <a:endParaRPr lang="zh-CN" altLang="en-US" sz="1200" dirty="0" smtClean="0">
              <a:solidFill>
                <a:srgbClr val="FB7D6E"/>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59528627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750"/>
                            </p:stCondLst>
                            <p:childTnLst>
                              <p:par>
                                <p:cTn id="24" presetID="53" presetClass="entr" presetSubtype="16"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2250"/>
                            </p:stCondLst>
                            <p:childTnLst>
                              <p:par>
                                <p:cTn id="30" presetID="53" presetClass="entr" presetSubtype="16"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等腰三角形 8"/>
          <p:cNvSpPr/>
          <p:nvPr/>
        </p:nvSpPr>
        <p:spPr>
          <a:xfrm>
            <a:off x="5233491" y="15240"/>
            <a:ext cx="6984776" cy="6870144"/>
          </a:xfrm>
          <a:prstGeom prst="triangle">
            <a:avLst>
              <a:gd name="adj" fmla="val 100000"/>
            </a:avLst>
          </a:prstGeom>
          <a:blipFill dpi="0" rotWithShape="0">
            <a:blip r:embed="rId4"/>
            <a:srcRect/>
            <a:stretch>
              <a:fillRect l="-1231" r="-519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3"/>
          <p:cNvSpPr/>
          <p:nvPr/>
        </p:nvSpPr>
        <p:spPr>
          <a:xfrm rot="2700000">
            <a:off x="8541489" y="-1262284"/>
            <a:ext cx="1152128" cy="531349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0" y="4020339"/>
                </a:lnTo>
                <a:lnTo>
                  <a:pt x="0" y="0"/>
                </a:ln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3"/>
          <p:cNvSpPr/>
          <p:nvPr/>
        </p:nvSpPr>
        <p:spPr>
          <a:xfrm rot="13545224" flipH="1">
            <a:off x="1410690" y="4376935"/>
            <a:ext cx="459330" cy="339268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3"/>
          <p:cNvSpPr/>
          <p:nvPr/>
        </p:nvSpPr>
        <p:spPr>
          <a:xfrm rot="2700000">
            <a:off x="11067994" y="-470089"/>
            <a:ext cx="227310" cy="209665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
          <p:cNvSpPr/>
          <p:nvPr/>
        </p:nvSpPr>
        <p:spPr>
          <a:xfrm rot="13545224" flipH="1">
            <a:off x="742641" y="3213165"/>
            <a:ext cx="574416" cy="424272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3"/>
          <p:cNvSpPr/>
          <p:nvPr/>
        </p:nvSpPr>
        <p:spPr>
          <a:xfrm rot="13545224" flipH="1">
            <a:off x="383959" y="5542200"/>
            <a:ext cx="275040" cy="2031488"/>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3"/>
          <p:cNvSpPr/>
          <p:nvPr/>
        </p:nvSpPr>
        <p:spPr>
          <a:xfrm rot="13545224" flipH="1">
            <a:off x="68823" y="4546772"/>
            <a:ext cx="148703" cy="109834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7"/>
          <p:cNvSpPr>
            <a:spLocks noChangeArrowheads="1"/>
          </p:cNvSpPr>
          <p:nvPr/>
        </p:nvSpPr>
        <p:spPr bwMode="auto">
          <a:xfrm>
            <a:off x="478582" y="836713"/>
            <a:ext cx="5581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smtClean="0">
                <a:solidFill>
                  <a:srgbClr val="00A2A4"/>
                </a:solidFill>
                <a:latin typeface="Impact MT Std" pitchFamily="34" charset="0"/>
                <a:ea typeface="微软雅黑" pitchFamily="34" charset="-122"/>
                <a:sym typeface="微软雅黑" pitchFamily="34" charset="-122"/>
              </a:rPr>
              <a:t>2</a:t>
            </a:r>
            <a:endParaRPr lang="zh-CN" altLang="en-US" sz="6600" b="1" dirty="0">
              <a:solidFill>
                <a:srgbClr val="00A2A4"/>
              </a:solidFill>
              <a:latin typeface="Impact MT Std" pitchFamily="34" charset="0"/>
              <a:ea typeface="微软雅黑" pitchFamily="34" charset="-122"/>
              <a:sym typeface="微软雅黑" pitchFamily="34" charset="-122"/>
            </a:endParaRPr>
          </a:p>
        </p:txBody>
      </p:sp>
      <p:sp>
        <p:nvSpPr>
          <p:cNvPr id="17" name="TextBox 7"/>
          <p:cNvSpPr>
            <a:spLocks noChangeArrowheads="1"/>
          </p:cNvSpPr>
          <p:nvPr/>
        </p:nvSpPr>
        <p:spPr bwMode="auto">
          <a:xfrm>
            <a:off x="1001977" y="836712"/>
            <a:ext cx="5581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a:solidFill>
                  <a:srgbClr val="43BAB3"/>
                </a:solidFill>
                <a:latin typeface="Impact MT Std" pitchFamily="34" charset="0"/>
                <a:ea typeface="微软雅黑" pitchFamily="34" charset="-122"/>
                <a:sym typeface="微软雅黑" pitchFamily="34" charset="-122"/>
              </a:rPr>
              <a:t>0</a:t>
            </a:r>
            <a:endParaRPr lang="zh-CN" altLang="en-US" sz="6600" b="1" dirty="0">
              <a:solidFill>
                <a:srgbClr val="43BAB3"/>
              </a:solidFill>
              <a:latin typeface="Impact MT Std" pitchFamily="34" charset="0"/>
              <a:ea typeface="微软雅黑" pitchFamily="34" charset="-122"/>
              <a:sym typeface="微软雅黑" pitchFamily="34" charset="-122"/>
            </a:endParaRPr>
          </a:p>
        </p:txBody>
      </p:sp>
      <p:sp>
        <p:nvSpPr>
          <p:cNvPr id="18" name="TextBox 7"/>
          <p:cNvSpPr>
            <a:spLocks noChangeArrowheads="1"/>
          </p:cNvSpPr>
          <p:nvPr/>
        </p:nvSpPr>
        <p:spPr bwMode="auto">
          <a:xfrm>
            <a:off x="1451953" y="836712"/>
            <a:ext cx="5581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a:solidFill>
                  <a:srgbClr val="F6A514"/>
                </a:solidFill>
                <a:latin typeface="Impact MT Std" pitchFamily="34" charset="0"/>
                <a:ea typeface="微软雅黑" pitchFamily="34" charset="-122"/>
                <a:sym typeface="微软雅黑" pitchFamily="34" charset="-122"/>
              </a:rPr>
              <a:t>X</a:t>
            </a:r>
            <a:endParaRPr lang="zh-CN" altLang="en-US" sz="6600" b="1" dirty="0">
              <a:solidFill>
                <a:srgbClr val="F6A514"/>
              </a:solidFill>
              <a:latin typeface="Impact MT Std" pitchFamily="34" charset="0"/>
              <a:ea typeface="微软雅黑" pitchFamily="34" charset="-122"/>
              <a:sym typeface="微软雅黑" pitchFamily="34" charset="-122"/>
            </a:endParaRPr>
          </a:p>
        </p:txBody>
      </p:sp>
      <p:sp>
        <p:nvSpPr>
          <p:cNvPr id="19" name="TextBox 7"/>
          <p:cNvSpPr>
            <a:spLocks noChangeArrowheads="1"/>
          </p:cNvSpPr>
          <p:nvPr/>
        </p:nvSpPr>
        <p:spPr bwMode="auto">
          <a:xfrm>
            <a:off x="1938081" y="836712"/>
            <a:ext cx="5581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a:solidFill>
                  <a:srgbClr val="FB7D6E"/>
                </a:solidFill>
                <a:latin typeface="Impact MT Std" pitchFamily="34" charset="0"/>
                <a:ea typeface="微软雅黑" pitchFamily="34" charset="-122"/>
                <a:sym typeface="微软雅黑" pitchFamily="34" charset="-122"/>
              </a:rPr>
              <a:t>X</a:t>
            </a:r>
            <a:endParaRPr lang="zh-CN" altLang="en-US" sz="6600" b="1" dirty="0">
              <a:solidFill>
                <a:srgbClr val="FB7D6E"/>
              </a:solidFill>
              <a:latin typeface="Impact MT Std" pitchFamily="34" charset="0"/>
              <a:ea typeface="微软雅黑" pitchFamily="34" charset="-122"/>
              <a:sym typeface="微软雅黑" pitchFamily="34" charset="-122"/>
            </a:endParaRPr>
          </a:p>
        </p:txBody>
      </p:sp>
      <p:sp>
        <p:nvSpPr>
          <p:cNvPr id="20" name="标题 4"/>
          <p:cNvSpPr txBox="1">
            <a:spLocks/>
          </p:cNvSpPr>
          <p:nvPr/>
        </p:nvSpPr>
        <p:spPr>
          <a:xfrm>
            <a:off x="-23094" y="1708360"/>
            <a:ext cx="6982396"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r>
              <a:rPr lang="en-US" altLang="zh-CN" sz="2300" b="1" dirty="0" smtClean="0">
                <a:solidFill>
                  <a:schemeClr val="tx1">
                    <a:lumMod val="50000"/>
                    <a:lumOff val="50000"/>
                  </a:schemeClr>
                </a:solidFill>
                <a:latin typeface="微软雅黑" panose="020B0503020204020204" pitchFamily="34" charset="-122"/>
                <a:ea typeface="微软雅黑" panose="020B0503020204020204" pitchFamily="34" charset="-122"/>
              </a:rPr>
              <a:t>COLLEGE STUDENTS' CAREER  PLANNING</a:t>
            </a:r>
            <a:endParaRPr lang="en-US" altLang="zh-CN" sz="2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450279" y="2060848"/>
            <a:ext cx="7445127" cy="1200329"/>
          </a:xfrm>
          <a:prstGeom prst="rect">
            <a:avLst/>
          </a:prstGeom>
          <a:noFill/>
        </p:spPr>
        <p:txBody>
          <a:bodyPr wrap="square" rtlCol="0">
            <a:spAutoFit/>
          </a:bodyPr>
          <a:lstStyle/>
          <a:p>
            <a:r>
              <a:rPr lang="zh-CN" altLang="en-US" sz="7200" b="1" dirty="0" smtClean="0">
                <a:solidFill>
                  <a:srgbClr val="00A2A4"/>
                </a:solidFill>
                <a:latin typeface="微软雅黑" panose="020B0503020204020204" pitchFamily="34" charset="-122"/>
                <a:ea typeface="微软雅黑" panose="020B0503020204020204" pitchFamily="34" charset="-122"/>
              </a:rPr>
              <a:t>谢谢大家的聆听</a:t>
            </a:r>
            <a:endParaRPr lang="zh-CN" altLang="en-US" sz="7200" b="1" dirty="0">
              <a:solidFill>
                <a:srgbClr val="FB7D6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536845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 presetClass="entr" presetSubtype="3"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1+#ppt_w/2"/>
                                          </p:val>
                                        </p:tav>
                                        <p:tav tm="100000">
                                          <p:val>
                                            <p:strVal val="#ppt_x"/>
                                          </p:val>
                                        </p:tav>
                                      </p:tavLst>
                                    </p:anim>
                                    <p:anim calcmode="lin" valueType="num">
                                      <p:cBhvr additive="base">
                                        <p:cTn id="11" dur="500" fill="hold"/>
                                        <p:tgtEl>
                                          <p:spTgt spid="10"/>
                                        </p:tgtEl>
                                        <p:attrNameLst>
                                          <p:attrName>ppt_y</p:attrName>
                                        </p:attrNameLst>
                                      </p:cBhvr>
                                      <p:tavLst>
                                        <p:tav tm="0">
                                          <p:val>
                                            <p:strVal val="0-#ppt_h/2"/>
                                          </p:val>
                                        </p:tav>
                                        <p:tav tm="100000">
                                          <p:val>
                                            <p:strVal val="#ppt_y"/>
                                          </p:val>
                                        </p:tav>
                                      </p:tavLst>
                                    </p:anim>
                                  </p:childTnLst>
                                </p:cTn>
                              </p:par>
                              <p:par>
                                <p:cTn id="12" presetID="2" presetClass="entr" presetSubtype="3" fill="hold" grpId="0" nodeType="withEffect">
                                  <p:stCondLst>
                                    <p:cond delay="5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1+#ppt_w/2"/>
                                          </p:val>
                                        </p:tav>
                                        <p:tav tm="100000">
                                          <p:val>
                                            <p:strVal val="#ppt_x"/>
                                          </p:val>
                                        </p:tav>
                                      </p:tavLst>
                                    </p:anim>
                                    <p:anim calcmode="lin" valueType="num">
                                      <p:cBhvr additive="base">
                                        <p:cTn id="15" dur="500" fill="hold"/>
                                        <p:tgtEl>
                                          <p:spTgt spid="12"/>
                                        </p:tgtEl>
                                        <p:attrNameLst>
                                          <p:attrName>ppt_y</p:attrName>
                                        </p:attrNameLst>
                                      </p:cBhvr>
                                      <p:tavLst>
                                        <p:tav tm="0">
                                          <p:val>
                                            <p:strVal val="0-#ppt_h/2"/>
                                          </p:val>
                                        </p:tav>
                                        <p:tav tm="100000">
                                          <p:val>
                                            <p:strVal val="#ppt_y"/>
                                          </p:val>
                                        </p:tav>
                                      </p:tavLst>
                                    </p:anim>
                                  </p:childTnLst>
                                </p:cTn>
                              </p:par>
                              <p:par>
                                <p:cTn id="16" presetID="2" presetClass="entr" presetSubtype="12" fill="hold" grpId="0" nodeType="withEffect">
                                  <p:stCondLst>
                                    <p:cond delay="50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0-#ppt_w/2"/>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par>
                                <p:cTn id="20" presetID="2" presetClass="entr" presetSubtype="12" fill="hold" grpId="0" nodeType="withEffect">
                                  <p:stCondLst>
                                    <p:cond delay="50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par>
                                <p:cTn id="24" presetID="2" presetClass="entr" presetSubtype="12" fill="hold" grpId="0" nodeType="withEffect">
                                  <p:stCondLst>
                                    <p:cond delay="50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0-#ppt_w/2"/>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par>
                                <p:cTn id="28" presetID="2" presetClass="entr" presetSubtype="12"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0-#ppt_w/2"/>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par>
                                <p:cTn id="32" presetID="52" presetClass="entr" presetSubtype="0" fill="hold" grpId="0" nodeType="withEffect">
                                  <p:stCondLst>
                                    <p:cond delay="0"/>
                                  </p:stCondLst>
                                  <p:iterate type="lt">
                                    <p:tmPct val="10000"/>
                                  </p:iterate>
                                  <p:childTnLst>
                                    <p:set>
                                      <p:cBhvr>
                                        <p:cTn id="33" dur="1" fill="hold">
                                          <p:stCondLst>
                                            <p:cond delay="0"/>
                                          </p:stCondLst>
                                        </p:cTn>
                                        <p:tgtEl>
                                          <p:spTgt spid="16"/>
                                        </p:tgtEl>
                                        <p:attrNameLst>
                                          <p:attrName>style.visibility</p:attrName>
                                        </p:attrNameLst>
                                      </p:cBhvr>
                                      <p:to>
                                        <p:strVal val="visible"/>
                                      </p:to>
                                    </p:set>
                                    <p:animScale>
                                      <p:cBhvr>
                                        <p:cTn id="34"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16"/>
                                        </p:tgtEl>
                                        <p:attrNameLst>
                                          <p:attrName>ppt_x</p:attrName>
                                          <p:attrName>ppt_y</p:attrName>
                                        </p:attrNameLst>
                                      </p:cBhvr>
                                    </p:animMotion>
                                    <p:animEffect transition="in" filter="fade">
                                      <p:cBhvr>
                                        <p:cTn id="36" dur="1000"/>
                                        <p:tgtEl>
                                          <p:spTgt spid="16"/>
                                        </p:tgtEl>
                                      </p:cBhvr>
                                    </p:animEffect>
                                  </p:childTnLst>
                                </p:cTn>
                              </p:par>
                              <p:par>
                                <p:cTn id="37" presetID="52" presetClass="entr" presetSubtype="0" fill="hold" grpId="0" nodeType="withEffect">
                                  <p:stCondLst>
                                    <p:cond delay="0"/>
                                  </p:stCondLst>
                                  <p:iterate type="lt">
                                    <p:tmPct val="10000"/>
                                  </p:iterate>
                                  <p:childTnLst>
                                    <p:set>
                                      <p:cBhvr>
                                        <p:cTn id="38" dur="1" fill="hold">
                                          <p:stCondLst>
                                            <p:cond delay="0"/>
                                          </p:stCondLst>
                                        </p:cTn>
                                        <p:tgtEl>
                                          <p:spTgt spid="17"/>
                                        </p:tgtEl>
                                        <p:attrNameLst>
                                          <p:attrName>style.visibility</p:attrName>
                                        </p:attrNameLst>
                                      </p:cBhvr>
                                      <p:to>
                                        <p:strVal val="visible"/>
                                      </p:to>
                                    </p:set>
                                    <p:animScale>
                                      <p:cBhvr>
                                        <p:cTn id="39"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7"/>
                                        </p:tgtEl>
                                        <p:attrNameLst>
                                          <p:attrName>ppt_x</p:attrName>
                                          <p:attrName>ppt_y</p:attrName>
                                        </p:attrNameLst>
                                      </p:cBhvr>
                                    </p:animMotion>
                                    <p:animEffect transition="in" filter="fade">
                                      <p:cBhvr>
                                        <p:cTn id="41" dur="1000"/>
                                        <p:tgtEl>
                                          <p:spTgt spid="17"/>
                                        </p:tgtEl>
                                      </p:cBhvr>
                                    </p:animEffect>
                                  </p:childTnLst>
                                </p:cTn>
                              </p:par>
                              <p:par>
                                <p:cTn id="42" presetID="52" presetClass="entr" presetSubtype="0" fill="hold" grpId="0" nodeType="withEffect">
                                  <p:stCondLst>
                                    <p:cond delay="0"/>
                                  </p:stCondLst>
                                  <p:iterate type="lt">
                                    <p:tmPct val="10000"/>
                                  </p:iterate>
                                  <p:childTnLst>
                                    <p:set>
                                      <p:cBhvr>
                                        <p:cTn id="43" dur="1" fill="hold">
                                          <p:stCondLst>
                                            <p:cond delay="0"/>
                                          </p:stCondLst>
                                        </p:cTn>
                                        <p:tgtEl>
                                          <p:spTgt spid="18"/>
                                        </p:tgtEl>
                                        <p:attrNameLst>
                                          <p:attrName>style.visibility</p:attrName>
                                        </p:attrNameLst>
                                      </p:cBhvr>
                                      <p:to>
                                        <p:strVal val="visible"/>
                                      </p:to>
                                    </p:set>
                                    <p:animScale>
                                      <p:cBhvr>
                                        <p:cTn id="44"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8"/>
                                        </p:tgtEl>
                                        <p:attrNameLst>
                                          <p:attrName>ppt_x</p:attrName>
                                          <p:attrName>ppt_y</p:attrName>
                                        </p:attrNameLst>
                                      </p:cBhvr>
                                    </p:animMotion>
                                    <p:animEffect transition="in" filter="fade">
                                      <p:cBhvr>
                                        <p:cTn id="46" dur="1000"/>
                                        <p:tgtEl>
                                          <p:spTgt spid="18"/>
                                        </p:tgtEl>
                                      </p:cBhvr>
                                    </p:animEffect>
                                  </p:childTnLst>
                                </p:cTn>
                              </p:par>
                              <p:par>
                                <p:cTn id="47" presetID="52" presetClass="entr" presetSubtype="0" fill="hold" grpId="0" nodeType="withEffect">
                                  <p:stCondLst>
                                    <p:cond delay="0"/>
                                  </p:stCondLst>
                                  <p:iterate type="lt">
                                    <p:tmPct val="10000"/>
                                  </p:iterate>
                                  <p:childTnLst>
                                    <p:set>
                                      <p:cBhvr>
                                        <p:cTn id="48" dur="1" fill="hold">
                                          <p:stCondLst>
                                            <p:cond delay="0"/>
                                          </p:stCondLst>
                                        </p:cTn>
                                        <p:tgtEl>
                                          <p:spTgt spid="19"/>
                                        </p:tgtEl>
                                        <p:attrNameLst>
                                          <p:attrName>style.visibility</p:attrName>
                                        </p:attrNameLst>
                                      </p:cBhvr>
                                      <p:to>
                                        <p:strVal val="visible"/>
                                      </p:to>
                                    </p:set>
                                    <p:animScale>
                                      <p:cBhvr>
                                        <p:cTn id="49"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9"/>
                                        </p:tgtEl>
                                        <p:attrNameLst>
                                          <p:attrName>ppt_x</p:attrName>
                                          <p:attrName>ppt_y</p:attrName>
                                        </p:attrNameLst>
                                      </p:cBhvr>
                                    </p:animMotion>
                                    <p:animEffect transition="in" filter="fade">
                                      <p:cBhvr>
                                        <p:cTn id="51" dur="1000"/>
                                        <p:tgtEl>
                                          <p:spTgt spid="19"/>
                                        </p:tgtEl>
                                      </p:cBhvr>
                                    </p:animEffect>
                                  </p:childTnLst>
                                </p:cTn>
                              </p:par>
                            </p:childTnLst>
                          </p:cTn>
                        </p:par>
                        <p:par>
                          <p:cTn id="52" fill="hold">
                            <p:stCondLst>
                              <p:cond delay="10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20"/>
                                        </p:tgtEl>
                                        <p:attrNameLst>
                                          <p:attrName>ppt_y</p:attrName>
                                        </p:attrNameLst>
                                      </p:cBhvr>
                                      <p:tavLst>
                                        <p:tav tm="0">
                                          <p:val>
                                            <p:strVal val="#ppt_y"/>
                                          </p:val>
                                        </p:tav>
                                        <p:tav tm="100000">
                                          <p:val>
                                            <p:strVal val="#ppt_y"/>
                                          </p:val>
                                        </p:tav>
                                      </p:tavLst>
                                    </p:anim>
                                    <p:anim calcmode="lin" valueType="num">
                                      <p:cBhvr>
                                        <p:cTn id="5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20"/>
                                        </p:tgtEl>
                                      </p:cBhvr>
                                    </p:animEffect>
                                  </p:childTnLst>
                                </p:cTn>
                              </p:par>
                            </p:childTnLst>
                          </p:cTn>
                        </p:par>
                        <p:par>
                          <p:cTn id="60" fill="hold">
                            <p:stCondLst>
                              <p:cond delay="29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21"/>
                                        </p:tgtEl>
                                        <p:attrNameLst>
                                          <p:attrName>ppt_y</p:attrName>
                                        </p:attrNameLst>
                                      </p:cBhvr>
                                      <p:tavLst>
                                        <p:tav tm="0">
                                          <p:val>
                                            <p:strVal val="#ppt_y"/>
                                          </p:val>
                                        </p:tav>
                                        <p:tav tm="100000">
                                          <p:val>
                                            <p:strVal val="#ppt_y"/>
                                          </p:val>
                                        </p:tav>
                                      </p:tavLst>
                                    </p:anim>
                                    <p:anim calcmode="lin" valueType="num">
                                      <p:cBhvr>
                                        <p:cTn id="6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6322"/>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49928"/>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255"/>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8215"/>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0958"/>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9236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六边形 3"/>
          <p:cNvSpPr/>
          <p:nvPr/>
        </p:nvSpPr>
        <p:spPr>
          <a:xfrm>
            <a:off x="2494806" y="1844824"/>
            <a:ext cx="7128792" cy="3096344"/>
          </a:xfrm>
          <a:prstGeom prst="hexagon">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770237" y="2042264"/>
            <a:ext cx="4698722" cy="1446550"/>
          </a:xfrm>
          <a:prstGeom prst="rect">
            <a:avLst/>
          </a:prstGeom>
          <a:noFill/>
        </p:spPr>
        <p:txBody>
          <a:bodyPr wrap="none" rtlCol="0">
            <a:spAutoFit/>
          </a:bodyPr>
          <a:lstStyle/>
          <a:p>
            <a:pPr algn="ctr"/>
            <a:r>
              <a:rPr lang="zh-CN" altLang="en-US" sz="8800" dirty="0" smtClean="0">
                <a:solidFill>
                  <a:srgbClr val="00A2A4"/>
                </a:solidFill>
                <a:latin typeface="AvantGarde Md BT" pitchFamily="34" charset="0"/>
                <a:ea typeface="微软雅黑" pitchFamily="34" charset="-122"/>
              </a:rPr>
              <a:t>认识自我</a:t>
            </a:r>
            <a:endParaRPr lang="en-US" altLang="zh-CN" sz="8800" dirty="0" smtClean="0">
              <a:solidFill>
                <a:srgbClr val="00A2A4"/>
              </a:solidFill>
              <a:latin typeface="AvantGarde Md BT" pitchFamily="34" charset="0"/>
              <a:ea typeface="微软雅黑" pitchFamily="34" charset="-122"/>
            </a:endParaRPr>
          </a:p>
        </p:txBody>
      </p:sp>
      <p:sp>
        <p:nvSpPr>
          <p:cNvPr id="7" name="TextBox 6"/>
          <p:cNvSpPr txBox="1"/>
          <p:nvPr/>
        </p:nvSpPr>
        <p:spPr>
          <a:xfrm>
            <a:off x="3718944" y="3914472"/>
            <a:ext cx="4674640" cy="738664"/>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a:ea typeface="微软雅黑"/>
                <a:sym typeface="Gill Sans" charset="0"/>
              </a:rPr>
              <a:t>   此处</a:t>
            </a:r>
            <a:r>
              <a:rPr lang="zh-CN" altLang="en-US" sz="1400" dirty="0">
                <a:solidFill>
                  <a:schemeClr val="tx1">
                    <a:lumMod val="50000"/>
                    <a:lumOff val="50000"/>
                  </a:schemeClr>
                </a:solidFill>
                <a:latin typeface="微软雅黑"/>
                <a:ea typeface="微软雅黑"/>
                <a:sym typeface="Gill Sans" charset="0"/>
              </a:rPr>
              <a:t>添加详细文本描述，建议与标题相关并符合整体</a:t>
            </a:r>
            <a:r>
              <a:rPr lang="zh-CN" altLang="en-US" sz="1400" dirty="0" smtClean="0">
                <a:solidFill>
                  <a:schemeClr val="tx1">
                    <a:lumMod val="50000"/>
                    <a:lumOff val="50000"/>
                  </a:schemeClr>
                </a:solidFill>
                <a:latin typeface="微软雅黑"/>
                <a:ea typeface="微软雅黑"/>
                <a:sym typeface="Gill Sans" charset="0"/>
              </a:rPr>
              <a:t>语言</a:t>
            </a:r>
            <a:r>
              <a:rPr lang="zh-CN" altLang="en-US" sz="1400" dirty="0">
                <a:solidFill>
                  <a:schemeClr val="tx1">
                    <a:lumMod val="50000"/>
                    <a:lumOff val="50000"/>
                  </a:schemeClr>
                </a:solidFill>
                <a:latin typeface="微软雅黑"/>
                <a:ea typeface="微软雅黑"/>
                <a:sym typeface="Gill Sans" charset="0"/>
              </a:rPr>
              <a:t>风</a:t>
            </a:r>
            <a:r>
              <a:rPr lang="zh-CN" altLang="en-US" sz="1400" dirty="0" smtClean="0">
                <a:solidFill>
                  <a:schemeClr val="tx1">
                    <a:lumMod val="50000"/>
                    <a:lumOff val="50000"/>
                  </a:schemeClr>
                </a:solidFill>
                <a:latin typeface="微软雅黑"/>
                <a:ea typeface="微软雅黑"/>
                <a:sym typeface="Gill Sans" charset="0"/>
              </a:rPr>
              <a:t>格</a:t>
            </a:r>
            <a:r>
              <a:rPr lang="zh-CN" altLang="en-US" sz="1400" dirty="0">
                <a:solidFill>
                  <a:schemeClr val="tx1">
                    <a:lumMod val="50000"/>
                    <a:lumOff val="50000"/>
                  </a:schemeClr>
                </a:solidFill>
                <a:latin typeface="微软雅黑"/>
                <a:ea typeface="微软雅黑"/>
                <a:sym typeface="Gill Sans" charset="0"/>
              </a:rPr>
              <a:t>，语言描述尽量简洁生动。尽量将每页幻灯片的字数控制在  </a:t>
            </a:r>
            <a:r>
              <a:rPr lang="en-US" altLang="zh-CN" sz="1400" dirty="0">
                <a:solidFill>
                  <a:schemeClr val="tx1">
                    <a:lumMod val="50000"/>
                    <a:lumOff val="50000"/>
                  </a:schemeClr>
                </a:solidFill>
                <a:latin typeface="微软雅黑"/>
                <a:ea typeface="微软雅黑"/>
                <a:sym typeface="Gill Sans" charset="0"/>
              </a:rPr>
              <a:t>200</a:t>
            </a:r>
            <a:r>
              <a:rPr lang="zh-CN" altLang="en-US" sz="1400" dirty="0">
                <a:solidFill>
                  <a:schemeClr val="tx1">
                    <a:lumMod val="50000"/>
                    <a:lumOff val="50000"/>
                  </a:schemeClr>
                </a:solidFill>
                <a:latin typeface="微软雅黑"/>
                <a:ea typeface="微软雅黑"/>
                <a:sym typeface="Gill Sans" charset="0"/>
              </a:rPr>
              <a:t>字</a:t>
            </a:r>
            <a:r>
              <a:rPr lang="zh-CN" altLang="en-US" sz="1400" dirty="0" smtClean="0">
                <a:solidFill>
                  <a:schemeClr val="tx1">
                    <a:lumMod val="50000"/>
                    <a:lumOff val="50000"/>
                  </a:schemeClr>
                </a:solidFill>
                <a:latin typeface="微软雅黑"/>
                <a:ea typeface="微软雅黑"/>
                <a:sym typeface="Gill Sans" charset="0"/>
              </a:rPr>
              <a:t>以内。</a:t>
            </a:r>
            <a:endParaRPr lang="zh-CN" altLang="en-US" sz="1400" dirty="0">
              <a:solidFill>
                <a:schemeClr val="bg1">
                  <a:lumMod val="65000"/>
                </a:schemeClr>
              </a:solidFill>
              <a:latin typeface="微软雅黑" pitchFamily="34" charset="-122"/>
              <a:ea typeface="微软雅黑" pitchFamily="34" charset="-122"/>
            </a:endParaRPr>
          </a:p>
        </p:txBody>
      </p:sp>
      <p:sp>
        <p:nvSpPr>
          <p:cNvPr id="8" name="矩形 7"/>
          <p:cNvSpPr/>
          <p:nvPr/>
        </p:nvSpPr>
        <p:spPr>
          <a:xfrm>
            <a:off x="3822355" y="3458433"/>
            <a:ext cx="4571229" cy="336540"/>
          </a:xfrm>
          <a:prstGeom prst="rect">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defRPr/>
            </a:pPr>
            <a:r>
              <a:rPr lang="zh-CN" altLang="en-US" sz="1600" dirty="0" smtClean="0">
                <a:solidFill>
                  <a:schemeClr val="bg1"/>
                </a:solidFill>
                <a:latin typeface="微软雅黑" panose="020B0503020204020204" pitchFamily="34" charset="-122"/>
                <a:ea typeface="微软雅黑" panose="020B0503020204020204" pitchFamily="34" charset="-122"/>
              </a:rPr>
              <a:t>分析自身实际情况</a:t>
            </a:r>
            <a:endParaRPr lang="zh-CN" altLang="zh-CN" sz="1600" kern="1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矩形 3"/>
          <p:cNvSpPr/>
          <p:nvPr/>
        </p:nvSpPr>
        <p:spPr>
          <a:xfrm rot="2700000">
            <a:off x="237897" y="-1334293"/>
            <a:ext cx="1152128" cy="531349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0" y="4020339"/>
                </a:lnTo>
                <a:lnTo>
                  <a:pt x="0" y="0"/>
                </a:ln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3"/>
          <p:cNvSpPr/>
          <p:nvPr/>
        </p:nvSpPr>
        <p:spPr>
          <a:xfrm rot="2700000">
            <a:off x="2764402" y="-542098"/>
            <a:ext cx="227310" cy="209665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3"/>
          <p:cNvSpPr/>
          <p:nvPr/>
        </p:nvSpPr>
        <p:spPr>
          <a:xfrm rot="13545224" flipH="1">
            <a:off x="11807967" y="4863243"/>
            <a:ext cx="459330" cy="3392682"/>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
          <p:cNvSpPr/>
          <p:nvPr/>
        </p:nvSpPr>
        <p:spPr>
          <a:xfrm rot="13545224" flipH="1">
            <a:off x="11139918" y="3699473"/>
            <a:ext cx="574416" cy="4242726"/>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3"/>
          <p:cNvSpPr/>
          <p:nvPr/>
        </p:nvSpPr>
        <p:spPr>
          <a:xfrm rot="13545224" flipH="1">
            <a:off x="10781236" y="6028508"/>
            <a:ext cx="275040" cy="2031488"/>
          </a:xfrm>
          <a:custGeom>
            <a:avLst/>
            <a:gdLst>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5313496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0 w 1152128"/>
              <a:gd name="connsiteY3" fmla="*/ 4020339 h 5313496"/>
              <a:gd name="connsiteX4" fmla="*/ 0 w 1152128"/>
              <a:gd name="connsiteY4" fmla="*/ 0 h 5313496"/>
              <a:gd name="connsiteX0" fmla="*/ 0 w 1152128"/>
              <a:gd name="connsiteY0" fmla="*/ 0 h 5313496"/>
              <a:gd name="connsiteX1" fmla="*/ 1152128 w 1152128"/>
              <a:gd name="connsiteY1" fmla="*/ 0 h 5313496"/>
              <a:gd name="connsiteX2" fmla="*/ 1152128 w 1152128"/>
              <a:gd name="connsiteY2" fmla="*/ 5313496 h 5313496"/>
              <a:gd name="connsiteX3" fmla="*/ 16388 w 1152128"/>
              <a:gd name="connsiteY3" fmla="*/ 4552885 h 5313496"/>
              <a:gd name="connsiteX4" fmla="*/ 0 w 1152128"/>
              <a:gd name="connsiteY4" fmla="*/ 0 h 5313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313496">
                <a:moveTo>
                  <a:pt x="0" y="0"/>
                </a:moveTo>
                <a:lnTo>
                  <a:pt x="1152128" y="0"/>
                </a:lnTo>
                <a:lnTo>
                  <a:pt x="1152128" y="5313496"/>
                </a:lnTo>
                <a:lnTo>
                  <a:pt x="16388" y="4552885"/>
                </a:lnTo>
                <a:cubicBezTo>
                  <a:pt x="10925" y="3035257"/>
                  <a:pt x="5463" y="1517628"/>
                  <a:pt x="0" y="0"/>
                </a:cubicBezTo>
                <a:close/>
              </a:path>
            </a:pathLst>
          </a:cu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273699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30000"/>
                                  </p:iterate>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par>
                                <p:cTn id="12" presetID="12" presetClass="entr" presetSubtype="8"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childTnLst>
                          </p:cTn>
                        </p:par>
                        <p:par>
                          <p:cTn id="16" fill="hold">
                            <p:stCondLst>
                              <p:cond delay="14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
                                        <p:tgtEl>
                                          <p:spTgt spid="7"/>
                                        </p:tgtEl>
                                      </p:cBhvr>
                                    </p:animEffect>
                                  </p:childTnLst>
                                </p:cTn>
                              </p:par>
                              <p:par>
                                <p:cTn id="20" presetID="2" presetClass="entr" presetSubtype="3"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par>
                                <p:cTn id="24" presetID="2" presetClass="entr" presetSubtype="3" fill="hold" grpId="0" nodeType="withEffect">
                                  <p:stCondLst>
                                    <p:cond delay="5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5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0-#ppt_w/2"/>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50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0-#ppt_w/2"/>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animBg="1"/>
      <p:bldP spid="10" grpId="0" animBg="1"/>
      <p:bldP spid="11" grpId="0" animBg="1"/>
      <p:bldP spid="12"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00A2A4"/>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个人价值观</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05</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56" name="图片 55"/>
          <p:cNvPicPr>
            <a:picLocks noChangeAspect="1"/>
          </p:cNvPicPr>
          <p:nvPr/>
        </p:nvPicPr>
        <p:blipFill>
          <a:blip r:embed="rId4" cstate="print">
            <a:extLst>
              <a:ext uri="{BEBA8EAE-BF5A-486C-A8C5-ECC9F3942E4B}">
                <a14:imgProps xmlns:a14="http://schemas.microsoft.com/office/drawing/2010/main">
                  <a14:imgLayer>
                    <a14:imgEffect>
                      <a14:backgroundRemoval t="4545" b="98915" l="9091" r="100000">
                        <a14:foregroundMark x1="60015" y1="18928" x2="60015" y2="18928"/>
                        <a14:foregroundMark x1="60169" y1="19403" x2="59784" y2="24016"/>
                        <a14:foregroundMark x1="27966" y1="28358" x2="28351" y2="31343"/>
                        <a14:foregroundMark x1="28582" y1="33446" x2="28120" y2="36703"/>
                        <a14:foregroundMark x1="25655" y1="32972" x2="24961" y2="34328"/>
                        <a14:foregroundMark x1="26194" y1="34057" x2="25424" y2="35957"/>
                        <a14:foregroundMark x1="88213" y1="30597" x2="91680" y2="28358"/>
                        <a14:foregroundMark x1="61402" y1="19335" x2="62018" y2="22524"/>
                        <a14:backgroundMark x1="31048" y1="32293" x2="31048" y2="32293"/>
                        <a14:backgroundMark x1="25424" y1="34939" x2="25424" y2="34939"/>
                        <a14:backgroundMark x1="26194" y1="33650" x2="25501" y2="34396"/>
                        <a14:backgroundMark x1="27427" y1="34328" x2="27427" y2="34328"/>
                        <a14:backgroundMark x1="91680" y1="25441" x2="91680" y2="25441"/>
                        <a14:backgroundMark x1="93220" y1="26255" x2="96456" y2="24423"/>
                      </a14:backgroundRemoval>
                    </a14:imgEffect>
                  </a14:imgLayer>
                </a14:imgProps>
              </a:ext>
              <a:ext uri="{28A0092B-C50C-407E-A947-70E740481C1C}">
                <a14:useLocalDpi xmlns:a14="http://schemas.microsoft.com/office/drawing/2010/main" val="0"/>
              </a:ext>
            </a:extLst>
          </a:blip>
          <a:stretch>
            <a:fillRect/>
          </a:stretch>
        </p:blipFill>
        <p:spPr>
          <a:xfrm>
            <a:off x="6196396" y="1430981"/>
            <a:ext cx="4221671" cy="4794098"/>
          </a:xfrm>
          <a:prstGeom prst="rect">
            <a:avLst/>
          </a:prstGeom>
          <a:effectLst>
            <a:outerShdw dist="139700" dir="2700000" algn="br" rotWithShape="0">
              <a:prstClr val="black">
                <a:alpha val="30000"/>
              </a:prstClr>
            </a:outerShdw>
          </a:effectLst>
        </p:spPr>
      </p:pic>
      <p:sp>
        <p:nvSpPr>
          <p:cNvPr id="57" name="右大括号 56"/>
          <p:cNvSpPr/>
          <p:nvPr/>
        </p:nvSpPr>
        <p:spPr>
          <a:xfrm>
            <a:off x="5964054" y="1674661"/>
            <a:ext cx="342174" cy="4045183"/>
          </a:xfrm>
          <a:prstGeom prst="rightBrace">
            <a:avLst>
              <a:gd name="adj1" fmla="val 57511"/>
              <a:gd name="adj2" fmla="val 50000"/>
            </a:avLst>
          </a:prstGeom>
          <a:ln w="15875">
            <a:solidFill>
              <a:srgbClr val="43BAB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58" name="椭圆 57"/>
          <p:cNvSpPr/>
          <p:nvPr/>
        </p:nvSpPr>
        <p:spPr>
          <a:xfrm>
            <a:off x="2029755" y="1839969"/>
            <a:ext cx="792407" cy="793567"/>
          </a:xfrm>
          <a:prstGeom prst="ellipse">
            <a:avLst/>
          </a:prstGeom>
          <a:solidFill>
            <a:srgbClr val="00A2A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9" name="等腰三角形 58"/>
          <p:cNvSpPr/>
          <p:nvPr/>
        </p:nvSpPr>
        <p:spPr>
          <a:xfrm rot="5400000">
            <a:off x="2971466" y="2189521"/>
            <a:ext cx="109577" cy="94463"/>
          </a:xfrm>
          <a:prstGeom prst="triangle">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60" name="组合 59"/>
          <p:cNvGrpSpPr/>
          <p:nvPr/>
        </p:nvGrpSpPr>
        <p:grpSpPr>
          <a:xfrm>
            <a:off x="3219694" y="1772816"/>
            <a:ext cx="2314343" cy="1008112"/>
            <a:chOff x="8022910" y="1537222"/>
            <a:chExt cx="2314343" cy="1008112"/>
          </a:xfrm>
        </p:grpSpPr>
        <p:sp>
          <p:nvSpPr>
            <p:cNvPr id="61" name="文本框 12"/>
            <p:cNvSpPr txBox="1"/>
            <p:nvPr/>
          </p:nvSpPr>
          <p:spPr bwMode="auto">
            <a:xfrm>
              <a:off x="8022910" y="1899003"/>
              <a:ext cx="2314343" cy="646331"/>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62" name="文本框 13"/>
            <p:cNvSpPr txBox="1"/>
            <p:nvPr/>
          </p:nvSpPr>
          <p:spPr bwMode="auto">
            <a:xfrm>
              <a:off x="8022910" y="153722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spc="100" dirty="0" smtClean="0">
                  <a:solidFill>
                    <a:schemeClr val="tx1">
                      <a:lumMod val="50000"/>
                      <a:lumOff val="50000"/>
                    </a:schemeClr>
                  </a:solidFill>
                  <a:latin typeface="微软雅黑" panose="020B0503020204020204" pitchFamily="34" charset="-122"/>
                  <a:ea typeface="微软雅黑" panose="020B0503020204020204" pitchFamily="34" charset="-122"/>
                </a:rPr>
                <a:t>客观务实</a:t>
              </a: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sp>
        <p:nvSpPr>
          <p:cNvPr id="63" name="椭圆 62"/>
          <p:cNvSpPr/>
          <p:nvPr/>
        </p:nvSpPr>
        <p:spPr>
          <a:xfrm>
            <a:off x="2029755" y="3300469"/>
            <a:ext cx="792407" cy="793567"/>
          </a:xfrm>
          <a:prstGeom prst="ellipse">
            <a:avLst/>
          </a:prstGeom>
          <a:solidFill>
            <a:srgbClr val="F6A51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4" name="等腰三角形 63"/>
          <p:cNvSpPr/>
          <p:nvPr/>
        </p:nvSpPr>
        <p:spPr>
          <a:xfrm rot="5400000">
            <a:off x="2971466" y="3650021"/>
            <a:ext cx="109577" cy="94463"/>
          </a:xfrm>
          <a:prstGeom prst="triangle">
            <a:avLst/>
          </a:pr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65" name="组合 64"/>
          <p:cNvGrpSpPr/>
          <p:nvPr/>
        </p:nvGrpSpPr>
        <p:grpSpPr>
          <a:xfrm>
            <a:off x="3219694" y="3212976"/>
            <a:ext cx="2314343" cy="1008112"/>
            <a:chOff x="8022910" y="1516882"/>
            <a:chExt cx="2314343" cy="1008112"/>
          </a:xfrm>
        </p:grpSpPr>
        <p:sp>
          <p:nvSpPr>
            <p:cNvPr id="66" name="文本框 21"/>
            <p:cNvSpPr txBox="1"/>
            <p:nvPr/>
          </p:nvSpPr>
          <p:spPr bwMode="auto">
            <a:xfrm>
              <a:off x="8022910" y="1878663"/>
              <a:ext cx="2314343" cy="646331"/>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67" name="文本框 22"/>
            <p:cNvSpPr txBox="1"/>
            <p:nvPr/>
          </p:nvSpPr>
          <p:spPr bwMode="auto">
            <a:xfrm>
              <a:off x="8022910" y="151688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spc="100" dirty="0" smtClean="0">
                  <a:solidFill>
                    <a:schemeClr val="tx1">
                      <a:lumMod val="50000"/>
                      <a:lumOff val="50000"/>
                    </a:schemeClr>
                  </a:solidFill>
                  <a:latin typeface="微软雅黑" panose="020B0503020204020204" pitchFamily="34" charset="-122"/>
                  <a:ea typeface="微软雅黑" panose="020B0503020204020204" pitchFamily="34" charset="-122"/>
                </a:rPr>
                <a:t>渴望成功</a:t>
              </a: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sp>
        <p:nvSpPr>
          <p:cNvPr id="68" name="椭圆 67"/>
          <p:cNvSpPr/>
          <p:nvPr/>
        </p:nvSpPr>
        <p:spPr>
          <a:xfrm>
            <a:off x="2029755" y="4760969"/>
            <a:ext cx="792407" cy="793567"/>
          </a:xfrm>
          <a:prstGeom prst="ellipse">
            <a:avLst/>
          </a:prstGeom>
          <a:solidFill>
            <a:srgbClr val="FB7D6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9" name="等腰三角形 68"/>
          <p:cNvSpPr/>
          <p:nvPr/>
        </p:nvSpPr>
        <p:spPr>
          <a:xfrm rot="5400000">
            <a:off x="2971466" y="5110521"/>
            <a:ext cx="109577" cy="94463"/>
          </a:xfrm>
          <a:prstGeom prst="triangle">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70" name="组合 69"/>
          <p:cNvGrpSpPr/>
          <p:nvPr/>
        </p:nvGrpSpPr>
        <p:grpSpPr>
          <a:xfrm>
            <a:off x="3219694" y="4653136"/>
            <a:ext cx="2314343" cy="1412636"/>
            <a:chOff x="8022910" y="1496542"/>
            <a:chExt cx="2314343" cy="1412636"/>
          </a:xfrm>
        </p:grpSpPr>
        <p:sp>
          <p:nvSpPr>
            <p:cNvPr id="71" name="文本框 28"/>
            <p:cNvSpPr txBox="1"/>
            <p:nvPr/>
          </p:nvSpPr>
          <p:spPr bwMode="auto">
            <a:xfrm>
              <a:off x="8022910" y="1856582"/>
              <a:ext cx="2314343" cy="1052596"/>
            </a:xfrm>
            <a:prstGeom prst="rect">
              <a:avLst/>
            </a:prstGeom>
            <a:noFill/>
          </p:spPr>
          <p:txBody>
            <a:bodyPr wrap="square">
              <a:spAutoFit/>
            </a:bodyPr>
            <a:lstStyle/>
            <a:p>
              <a:pPr>
                <a:lnSpc>
                  <a:spcPct val="130000"/>
                </a:lnSpc>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72" name="文本框 29"/>
            <p:cNvSpPr txBox="1"/>
            <p:nvPr/>
          </p:nvSpPr>
          <p:spPr bwMode="auto">
            <a:xfrm>
              <a:off x="8022910" y="149654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spc="100" dirty="0" smtClean="0">
                  <a:solidFill>
                    <a:schemeClr val="tx1">
                      <a:lumMod val="50000"/>
                      <a:lumOff val="50000"/>
                    </a:schemeClr>
                  </a:solidFill>
                  <a:latin typeface="微软雅黑" panose="020B0503020204020204" pitchFamily="34" charset="-122"/>
                  <a:ea typeface="微软雅黑" panose="020B0503020204020204" pitchFamily="34" charset="-122"/>
                </a:rPr>
                <a:t>乐观积极</a:t>
              </a: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sp>
        <p:nvSpPr>
          <p:cNvPr id="73" name="矩形 72"/>
          <p:cNvSpPr/>
          <p:nvPr/>
        </p:nvSpPr>
        <p:spPr>
          <a:xfrm>
            <a:off x="6862854" y="3440243"/>
            <a:ext cx="1827835" cy="514018"/>
          </a:xfrm>
          <a:prstGeom prst="rect">
            <a:avLst/>
          </a:prstGeom>
          <a:solidFill>
            <a:srgbClr val="43BAB3">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400" dirty="0" smtClean="0">
                <a:solidFill>
                  <a:schemeClr val="bg1"/>
                </a:solidFill>
                <a:latin typeface="微软雅黑" panose="020B0503020204020204" pitchFamily="34" charset="-122"/>
                <a:ea typeface="微软雅黑" panose="020B0503020204020204" pitchFamily="34" charset="-122"/>
              </a:rPr>
              <a:t>个人价值观</a:t>
            </a:r>
            <a:endParaRPr kumimoji="0" lang="en-US" altLang="zh-CN"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nvGrpSpPr>
          <p:cNvPr id="74" name="组合 73"/>
          <p:cNvGrpSpPr/>
          <p:nvPr/>
        </p:nvGrpSpPr>
        <p:grpSpPr>
          <a:xfrm>
            <a:off x="2249717" y="2087040"/>
            <a:ext cx="364409" cy="302521"/>
            <a:chOff x="3132963" y="3140191"/>
            <a:chExt cx="645573" cy="535933"/>
          </a:xfrm>
          <a:solidFill>
            <a:schemeClr val="bg1"/>
          </a:solidFill>
        </p:grpSpPr>
        <p:sp>
          <p:nvSpPr>
            <p:cNvPr id="75"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76"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77"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78"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79"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80"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grpSp>
      <p:grpSp>
        <p:nvGrpSpPr>
          <p:cNvPr id="81" name="组合 80"/>
          <p:cNvGrpSpPr/>
          <p:nvPr/>
        </p:nvGrpSpPr>
        <p:grpSpPr>
          <a:xfrm>
            <a:off x="2238838" y="3477108"/>
            <a:ext cx="386167" cy="443385"/>
            <a:chOff x="4383281" y="1858180"/>
            <a:chExt cx="684119" cy="785482"/>
          </a:xfrm>
          <a:solidFill>
            <a:schemeClr val="bg1"/>
          </a:solidFill>
        </p:grpSpPr>
        <p:sp>
          <p:nvSpPr>
            <p:cNvPr id="82" name="Freeform 244"/>
            <p:cNvSpPr>
              <a:spLocks/>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83" name="Freeform 245"/>
            <p:cNvSpPr>
              <a:spLocks/>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84" name="Freeform 246"/>
            <p:cNvSpPr>
              <a:spLocks/>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85" name="Freeform 247"/>
            <p:cNvSpPr>
              <a:spLocks/>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86" name="Freeform 248"/>
            <p:cNvSpPr>
              <a:spLocks/>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87" name="Freeform 249"/>
            <p:cNvSpPr>
              <a:spLocks/>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88"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89" name="Freeform 251"/>
            <p:cNvSpPr>
              <a:spLocks/>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90" name="Freeform 252"/>
            <p:cNvSpPr>
              <a:spLocks/>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91" name="Freeform 253"/>
            <p:cNvSpPr>
              <a:spLocks/>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grpSp>
      <p:grpSp>
        <p:nvGrpSpPr>
          <p:cNvPr id="92" name="组合 91"/>
          <p:cNvGrpSpPr/>
          <p:nvPr/>
        </p:nvGrpSpPr>
        <p:grpSpPr>
          <a:xfrm>
            <a:off x="2250684" y="4988297"/>
            <a:ext cx="362475" cy="342006"/>
            <a:chOff x="3098700" y="5569159"/>
            <a:chExt cx="642147" cy="605886"/>
          </a:xfrm>
          <a:solidFill>
            <a:schemeClr val="bg1"/>
          </a:solidFill>
        </p:grpSpPr>
        <p:sp>
          <p:nvSpPr>
            <p:cNvPr id="93"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94"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95"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96"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97"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grpSp>
    </p:spTree>
    <p:extLst>
      <p:ext uri="{BB962C8B-B14F-4D97-AF65-F5344CB8AC3E}">
        <p14:creationId xmlns:p14="http://schemas.microsoft.com/office/powerpoint/2010/main" val="251223834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1" presetClass="entr" presetSubtype="1" fill="hold" grpId="0"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wheel(1)">
                                      <p:cBhvr>
                                        <p:cTn id="20" dur="500"/>
                                        <p:tgtEl>
                                          <p:spTgt spid="58"/>
                                        </p:tgtEl>
                                      </p:cBhvr>
                                    </p:animEffect>
                                  </p:childTnLst>
                                </p:cTn>
                              </p:par>
                              <p:par>
                                <p:cTn id="21" presetID="53" presetClass="entr" presetSubtype="16" fill="hold" nodeType="with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Effect transition="in" filter="fade">
                                      <p:cBhvr>
                                        <p:cTn id="25" dur="500"/>
                                        <p:tgtEl>
                                          <p:spTgt spid="74"/>
                                        </p:tgtEl>
                                      </p:cBhvr>
                                    </p:animEffect>
                                  </p:childTnLst>
                                </p:cTn>
                              </p:par>
                            </p:childTnLst>
                          </p:cTn>
                        </p:par>
                        <p:par>
                          <p:cTn id="26" fill="hold">
                            <p:stCondLst>
                              <p:cond delay="1750"/>
                            </p:stCondLst>
                            <p:childTnLst>
                              <p:par>
                                <p:cTn id="27" presetID="10" presetClass="entr" presetSubtype="0" fill="hold" grpId="0" nodeType="after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500"/>
                                        <p:tgtEl>
                                          <p:spTgt spid="59"/>
                                        </p:tgtEl>
                                      </p:cBhvr>
                                    </p:animEffect>
                                  </p:childTnLst>
                                </p:cTn>
                              </p:par>
                            </p:childTnLst>
                          </p:cTn>
                        </p:par>
                        <p:par>
                          <p:cTn id="30" fill="hold">
                            <p:stCondLst>
                              <p:cond delay="2250"/>
                            </p:stCondLst>
                            <p:childTnLst>
                              <p:par>
                                <p:cTn id="31" presetID="22" presetClass="entr" presetSubtype="8" fill="hold"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childTnLst>
                          </p:cTn>
                        </p:par>
                        <p:par>
                          <p:cTn id="34" fill="hold">
                            <p:stCondLst>
                              <p:cond delay="2750"/>
                            </p:stCondLst>
                            <p:childTnLst>
                              <p:par>
                                <p:cTn id="35" presetID="21" presetClass="entr" presetSubtype="1"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wheel(1)">
                                      <p:cBhvr>
                                        <p:cTn id="37" dur="500"/>
                                        <p:tgtEl>
                                          <p:spTgt spid="63"/>
                                        </p:tgtEl>
                                      </p:cBhvr>
                                    </p:animEffect>
                                  </p:childTnLst>
                                </p:cTn>
                              </p:par>
                              <p:par>
                                <p:cTn id="38" presetID="53" presetClass="entr" presetSubtype="16" fill="hold" nodeType="withEffect">
                                  <p:stCondLst>
                                    <p:cond delay="0"/>
                                  </p:stCondLst>
                                  <p:childTnLst>
                                    <p:set>
                                      <p:cBhvr>
                                        <p:cTn id="39" dur="1" fill="hold">
                                          <p:stCondLst>
                                            <p:cond delay="0"/>
                                          </p:stCondLst>
                                        </p:cTn>
                                        <p:tgtEl>
                                          <p:spTgt spid="81"/>
                                        </p:tgtEl>
                                        <p:attrNameLst>
                                          <p:attrName>style.visibility</p:attrName>
                                        </p:attrNameLst>
                                      </p:cBhvr>
                                      <p:to>
                                        <p:strVal val="visible"/>
                                      </p:to>
                                    </p:set>
                                    <p:anim calcmode="lin" valueType="num">
                                      <p:cBhvr>
                                        <p:cTn id="40" dur="500" fill="hold"/>
                                        <p:tgtEl>
                                          <p:spTgt spid="81"/>
                                        </p:tgtEl>
                                        <p:attrNameLst>
                                          <p:attrName>ppt_w</p:attrName>
                                        </p:attrNameLst>
                                      </p:cBhvr>
                                      <p:tavLst>
                                        <p:tav tm="0">
                                          <p:val>
                                            <p:fltVal val="0"/>
                                          </p:val>
                                        </p:tav>
                                        <p:tav tm="100000">
                                          <p:val>
                                            <p:strVal val="#ppt_w"/>
                                          </p:val>
                                        </p:tav>
                                      </p:tavLst>
                                    </p:anim>
                                    <p:anim calcmode="lin" valueType="num">
                                      <p:cBhvr>
                                        <p:cTn id="41" dur="500" fill="hold"/>
                                        <p:tgtEl>
                                          <p:spTgt spid="81"/>
                                        </p:tgtEl>
                                        <p:attrNameLst>
                                          <p:attrName>ppt_h</p:attrName>
                                        </p:attrNameLst>
                                      </p:cBhvr>
                                      <p:tavLst>
                                        <p:tav tm="0">
                                          <p:val>
                                            <p:fltVal val="0"/>
                                          </p:val>
                                        </p:tav>
                                        <p:tav tm="100000">
                                          <p:val>
                                            <p:strVal val="#ppt_h"/>
                                          </p:val>
                                        </p:tav>
                                      </p:tavLst>
                                    </p:anim>
                                    <p:animEffect transition="in" filter="fade">
                                      <p:cBhvr>
                                        <p:cTn id="42" dur="500"/>
                                        <p:tgtEl>
                                          <p:spTgt spid="81"/>
                                        </p:tgtEl>
                                      </p:cBhvr>
                                    </p:animEffect>
                                  </p:childTnLst>
                                </p:cTn>
                              </p:par>
                            </p:childTnLst>
                          </p:cTn>
                        </p:par>
                        <p:par>
                          <p:cTn id="43" fill="hold">
                            <p:stCondLst>
                              <p:cond delay="3250"/>
                            </p:stCondLst>
                            <p:childTnLst>
                              <p:par>
                                <p:cTn id="44" presetID="10" presetClass="entr" presetSubtype="0"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500"/>
                                        <p:tgtEl>
                                          <p:spTgt spid="64"/>
                                        </p:tgtEl>
                                      </p:cBhvr>
                                    </p:animEffect>
                                  </p:childTnLst>
                                </p:cTn>
                              </p:par>
                            </p:childTnLst>
                          </p:cTn>
                        </p:par>
                        <p:par>
                          <p:cTn id="47" fill="hold">
                            <p:stCondLst>
                              <p:cond delay="3750"/>
                            </p:stCondLst>
                            <p:childTnLst>
                              <p:par>
                                <p:cTn id="48" presetID="22" presetClass="entr" presetSubtype="8" fill="hold" nodeType="afterEffect">
                                  <p:stCondLst>
                                    <p:cond delay="0"/>
                                  </p:stCondLst>
                                  <p:childTnLst>
                                    <p:set>
                                      <p:cBhvr>
                                        <p:cTn id="49" dur="1" fill="hold">
                                          <p:stCondLst>
                                            <p:cond delay="0"/>
                                          </p:stCondLst>
                                        </p:cTn>
                                        <p:tgtEl>
                                          <p:spTgt spid="65"/>
                                        </p:tgtEl>
                                        <p:attrNameLst>
                                          <p:attrName>style.visibility</p:attrName>
                                        </p:attrNameLst>
                                      </p:cBhvr>
                                      <p:to>
                                        <p:strVal val="visible"/>
                                      </p:to>
                                    </p:set>
                                    <p:animEffect transition="in" filter="wipe(left)">
                                      <p:cBhvr>
                                        <p:cTn id="50" dur="500"/>
                                        <p:tgtEl>
                                          <p:spTgt spid="65"/>
                                        </p:tgtEl>
                                      </p:cBhvr>
                                    </p:animEffect>
                                  </p:childTnLst>
                                </p:cTn>
                              </p:par>
                            </p:childTnLst>
                          </p:cTn>
                        </p:par>
                        <p:par>
                          <p:cTn id="51" fill="hold">
                            <p:stCondLst>
                              <p:cond delay="4250"/>
                            </p:stCondLst>
                            <p:childTnLst>
                              <p:par>
                                <p:cTn id="52" presetID="21" presetClass="entr" presetSubtype="1" fill="hold" grpId="0" nodeType="after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wheel(1)">
                                      <p:cBhvr>
                                        <p:cTn id="54" dur="500"/>
                                        <p:tgtEl>
                                          <p:spTgt spid="68"/>
                                        </p:tgtEl>
                                      </p:cBhvr>
                                    </p:animEffect>
                                  </p:childTnLst>
                                </p:cTn>
                              </p:par>
                              <p:par>
                                <p:cTn id="55" presetID="53" presetClass="entr" presetSubtype="16" fill="hold" nodeType="withEffect">
                                  <p:stCondLst>
                                    <p:cond delay="0"/>
                                  </p:stCondLst>
                                  <p:childTnLst>
                                    <p:set>
                                      <p:cBhvr>
                                        <p:cTn id="56" dur="1" fill="hold">
                                          <p:stCondLst>
                                            <p:cond delay="0"/>
                                          </p:stCondLst>
                                        </p:cTn>
                                        <p:tgtEl>
                                          <p:spTgt spid="92"/>
                                        </p:tgtEl>
                                        <p:attrNameLst>
                                          <p:attrName>style.visibility</p:attrName>
                                        </p:attrNameLst>
                                      </p:cBhvr>
                                      <p:to>
                                        <p:strVal val="visible"/>
                                      </p:to>
                                    </p:set>
                                    <p:anim calcmode="lin" valueType="num">
                                      <p:cBhvr>
                                        <p:cTn id="57" dur="500" fill="hold"/>
                                        <p:tgtEl>
                                          <p:spTgt spid="92"/>
                                        </p:tgtEl>
                                        <p:attrNameLst>
                                          <p:attrName>ppt_w</p:attrName>
                                        </p:attrNameLst>
                                      </p:cBhvr>
                                      <p:tavLst>
                                        <p:tav tm="0">
                                          <p:val>
                                            <p:fltVal val="0"/>
                                          </p:val>
                                        </p:tav>
                                        <p:tav tm="100000">
                                          <p:val>
                                            <p:strVal val="#ppt_w"/>
                                          </p:val>
                                        </p:tav>
                                      </p:tavLst>
                                    </p:anim>
                                    <p:anim calcmode="lin" valueType="num">
                                      <p:cBhvr>
                                        <p:cTn id="58" dur="500" fill="hold"/>
                                        <p:tgtEl>
                                          <p:spTgt spid="92"/>
                                        </p:tgtEl>
                                        <p:attrNameLst>
                                          <p:attrName>ppt_h</p:attrName>
                                        </p:attrNameLst>
                                      </p:cBhvr>
                                      <p:tavLst>
                                        <p:tav tm="0">
                                          <p:val>
                                            <p:fltVal val="0"/>
                                          </p:val>
                                        </p:tav>
                                        <p:tav tm="100000">
                                          <p:val>
                                            <p:strVal val="#ppt_h"/>
                                          </p:val>
                                        </p:tav>
                                      </p:tavLst>
                                    </p:anim>
                                    <p:animEffect transition="in" filter="fade">
                                      <p:cBhvr>
                                        <p:cTn id="59" dur="500"/>
                                        <p:tgtEl>
                                          <p:spTgt spid="92"/>
                                        </p:tgtEl>
                                      </p:cBhvr>
                                    </p:animEffect>
                                  </p:childTnLst>
                                </p:cTn>
                              </p:par>
                            </p:childTnLst>
                          </p:cTn>
                        </p:par>
                        <p:par>
                          <p:cTn id="60" fill="hold">
                            <p:stCondLst>
                              <p:cond delay="4750"/>
                            </p:stCondLst>
                            <p:childTnLst>
                              <p:par>
                                <p:cTn id="61" presetID="10" presetClass="entr" presetSubtype="0" fill="hold" grpId="0" nodeType="after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fade">
                                      <p:cBhvr>
                                        <p:cTn id="63" dur="500"/>
                                        <p:tgtEl>
                                          <p:spTgt spid="69"/>
                                        </p:tgtEl>
                                      </p:cBhvr>
                                    </p:animEffect>
                                  </p:childTnLst>
                                </p:cTn>
                              </p:par>
                            </p:childTnLst>
                          </p:cTn>
                        </p:par>
                        <p:par>
                          <p:cTn id="64" fill="hold">
                            <p:stCondLst>
                              <p:cond delay="5250"/>
                            </p:stCondLst>
                            <p:childTnLst>
                              <p:par>
                                <p:cTn id="65" presetID="22" presetClass="entr" presetSubtype="8" fill="hold" nodeType="after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wipe(left)">
                                      <p:cBhvr>
                                        <p:cTn id="67" dur="500"/>
                                        <p:tgtEl>
                                          <p:spTgt spid="70"/>
                                        </p:tgtEl>
                                      </p:cBhvr>
                                    </p:animEffect>
                                  </p:childTnLst>
                                </p:cTn>
                              </p:par>
                            </p:childTnLst>
                          </p:cTn>
                        </p:par>
                        <p:par>
                          <p:cTn id="68" fill="hold">
                            <p:stCondLst>
                              <p:cond delay="5750"/>
                            </p:stCondLst>
                            <p:childTnLst>
                              <p:par>
                                <p:cTn id="69" presetID="16" presetClass="entr" presetSubtype="42"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barn(outHorizontal)">
                                      <p:cBhvr>
                                        <p:cTn id="71" dur="500"/>
                                        <p:tgtEl>
                                          <p:spTgt spid="57"/>
                                        </p:tgtEl>
                                      </p:cBhvr>
                                    </p:animEffect>
                                  </p:childTnLst>
                                </p:cTn>
                              </p:par>
                            </p:childTnLst>
                          </p:cTn>
                        </p:par>
                        <p:par>
                          <p:cTn id="72" fill="hold">
                            <p:stCondLst>
                              <p:cond delay="6250"/>
                            </p:stCondLst>
                            <p:childTnLst>
                              <p:par>
                                <p:cTn id="73" presetID="42" presetClass="entr" presetSubtype="0" fill="hold"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anim calcmode="lin" valueType="num">
                                      <p:cBhvr>
                                        <p:cTn id="76" dur="500" fill="hold"/>
                                        <p:tgtEl>
                                          <p:spTgt spid="56"/>
                                        </p:tgtEl>
                                        <p:attrNameLst>
                                          <p:attrName>ppt_x</p:attrName>
                                        </p:attrNameLst>
                                      </p:cBhvr>
                                      <p:tavLst>
                                        <p:tav tm="0">
                                          <p:val>
                                            <p:strVal val="#ppt_x"/>
                                          </p:val>
                                        </p:tav>
                                        <p:tav tm="100000">
                                          <p:val>
                                            <p:strVal val="#ppt_x"/>
                                          </p:val>
                                        </p:tav>
                                      </p:tavLst>
                                    </p:anim>
                                    <p:anim calcmode="lin" valueType="num">
                                      <p:cBhvr>
                                        <p:cTn id="77" dur="500" fill="hold"/>
                                        <p:tgtEl>
                                          <p:spTgt spid="56"/>
                                        </p:tgtEl>
                                        <p:attrNameLst>
                                          <p:attrName>ppt_y</p:attrName>
                                        </p:attrNameLst>
                                      </p:cBhvr>
                                      <p:tavLst>
                                        <p:tav tm="0">
                                          <p:val>
                                            <p:strVal val="#ppt_y+.1"/>
                                          </p:val>
                                        </p:tav>
                                        <p:tav tm="100000">
                                          <p:val>
                                            <p:strVal val="#ppt_y"/>
                                          </p:val>
                                        </p:tav>
                                      </p:tavLst>
                                    </p:anim>
                                  </p:childTnLst>
                                </p:cTn>
                              </p:par>
                              <p:par>
                                <p:cTn id="78" presetID="22" presetClass="entr" presetSubtype="8" fill="hold" grpId="0" nodeType="withEffect">
                                  <p:stCondLst>
                                    <p:cond delay="0"/>
                                  </p:stCondLst>
                                  <p:iterate type="lt">
                                    <p:tmPct val="20000"/>
                                  </p:iterate>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7" grpId="0" animBg="1"/>
      <p:bldP spid="58" grpId="0" animBg="1"/>
      <p:bldP spid="59" grpId="0" animBg="1"/>
      <p:bldP spid="63" grpId="0" animBg="1"/>
      <p:bldP spid="64" grpId="0" animBg="1"/>
      <p:bldP spid="68" grpId="0" animBg="1"/>
      <p:bldP spid="69" grpId="0" animBg="1"/>
      <p:bldP spid="7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00A2A4"/>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兴趣爱好</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06</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9" name="矩形 42"/>
          <p:cNvSpPr>
            <a:spLocks noChangeArrowheads="1"/>
          </p:cNvSpPr>
          <p:nvPr/>
        </p:nvSpPr>
        <p:spPr bwMode="auto">
          <a:xfrm>
            <a:off x="9785677" y="3838019"/>
            <a:ext cx="922867" cy="2260600"/>
          </a:xfrm>
          <a:prstGeom prst="rect">
            <a:avLst/>
          </a:prstGeom>
          <a:solidFill>
            <a:schemeClr val="bg1">
              <a:lumMod val="75000"/>
            </a:schemeClr>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chemeClr val="tx1">
                  <a:lumMod val="50000"/>
                  <a:lumOff val="50000"/>
                </a:schemeClr>
              </a:solidFill>
              <a:sym typeface="微软雅黑" pitchFamily="34" charset="-122"/>
            </a:endParaRPr>
          </a:p>
        </p:txBody>
      </p:sp>
      <p:sp>
        <p:nvSpPr>
          <p:cNvPr id="110" name="矩形 37"/>
          <p:cNvSpPr>
            <a:spLocks noChangeArrowheads="1"/>
          </p:cNvSpPr>
          <p:nvPr/>
        </p:nvSpPr>
        <p:spPr bwMode="auto">
          <a:xfrm>
            <a:off x="4995395" y="3838019"/>
            <a:ext cx="4667249" cy="2260600"/>
          </a:xfrm>
          <a:prstGeom prst="rect">
            <a:avLst/>
          </a:prstGeom>
          <a:solidFill>
            <a:srgbClr val="F6A514"/>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chemeClr val="tx1">
                  <a:lumMod val="50000"/>
                  <a:lumOff val="50000"/>
                </a:schemeClr>
              </a:solidFill>
              <a:sym typeface="微软雅黑" pitchFamily="34" charset="-122"/>
            </a:endParaRPr>
          </a:p>
        </p:txBody>
      </p:sp>
      <p:sp>
        <p:nvSpPr>
          <p:cNvPr id="111" name="矩形 46"/>
          <p:cNvSpPr>
            <a:spLocks noChangeAspect="1" noChangeArrowheads="1"/>
          </p:cNvSpPr>
          <p:nvPr/>
        </p:nvSpPr>
        <p:spPr bwMode="auto">
          <a:xfrm>
            <a:off x="1485694" y="3838019"/>
            <a:ext cx="3388783" cy="226060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chemeClr val="tx1">
                  <a:lumMod val="50000"/>
                  <a:lumOff val="50000"/>
                </a:schemeClr>
              </a:solidFill>
              <a:sym typeface="微软雅黑" pitchFamily="34" charset="-122"/>
            </a:endParaRPr>
          </a:p>
        </p:txBody>
      </p:sp>
      <p:sp>
        <p:nvSpPr>
          <p:cNvPr id="112" name="矩形 47"/>
          <p:cNvSpPr>
            <a:spLocks noChangeAspect="1" noChangeArrowheads="1"/>
          </p:cNvSpPr>
          <p:nvPr/>
        </p:nvSpPr>
        <p:spPr bwMode="auto">
          <a:xfrm>
            <a:off x="3839693" y="1486138"/>
            <a:ext cx="3386667" cy="2258483"/>
          </a:xfrm>
          <a:prstGeom prst="rect">
            <a:avLst/>
          </a:prstGeom>
          <a:blipFill dpi="0" rotWithShape="1">
            <a:blip r:embed="rId5" cstate="print">
              <a:extLst>
                <a:ext uri="{28A0092B-C50C-407E-A947-70E740481C1C}">
                  <a14:useLocalDpi xmlns:a14="http://schemas.microsoft.com/office/drawing/2010/main"/>
                </a:ext>
              </a:extLst>
            </a:blip>
            <a:srcRect/>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chemeClr val="tx1">
                  <a:lumMod val="50000"/>
                  <a:lumOff val="50000"/>
                </a:schemeClr>
              </a:solidFill>
              <a:sym typeface="微软雅黑" pitchFamily="34" charset="-122"/>
            </a:endParaRPr>
          </a:p>
        </p:txBody>
      </p:sp>
      <p:sp>
        <p:nvSpPr>
          <p:cNvPr id="113" name="矩形 1"/>
          <p:cNvSpPr>
            <a:spLocks noChangeArrowheads="1"/>
          </p:cNvSpPr>
          <p:nvPr/>
        </p:nvSpPr>
        <p:spPr bwMode="auto">
          <a:xfrm>
            <a:off x="1485696" y="1484019"/>
            <a:ext cx="2260599" cy="2260600"/>
          </a:xfrm>
          <a:prstGeom prst="rect">
            <a:avLst/>
          </a:prstGeom>
          <a:solidFill>
            <a:srgbClr val="00A2A4"/>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chemeClr val="tx1">
                  <a:lumMod val="50000"/>
                  <a:lumOff val="50000"/>
                </a:schemeClr>
              </a:solidFill>
              <a:sym typeface="微软雅黑" pitchFamily="34" charset="-122"/>
            </a:endParaRPr>
          </a:p>
        </p:txBody>
      </p:sp>
      <p:sp>
        <p:nvSpPr>
          <p:cNvPr id="114" name="矩形 59"/>
          <p:cNvSpPr>
            <a:spLocks noChangeAspect="1" noChangeArrowheads="1"/>
          </p:cNvSpPr>
          <p:nvPr/>
        </p:nvSpPr>
        <p:spPr bwMode="auto">
          <a:xfrm>
            <a:off x="7319760" y="1484019"/>
            <a:ext cx="3388783" cy="2260600"/>
          </a:xfrm>
          <a:prstGeom prst="rect">
            <a:avLst/>
          </a:prstGeom>
          <a:blipFill dpi="0" rotWithShape="1">
            <a:blip r:embed="rId6" cstate="print">
              <a:extLst>
                <a:ext uri="{28A0092B-C50C-407E-A947-70E740481C1C}">
                  <a14:useLocalDpi xmlns:a14="http://schemas.microsoft.com/office/drawing/2010/main"/>
                </a:ext>
              </a:extLst>
            </a:blip>
            <a:srcRect/>
            <a:stretch>
              <a:fillRect/>
            </a:stretch>
          </a:blip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chemeClr val="tx1">
                  <a:lumMod val="50000"/>
                  <a:lumOff val="50000"/>
                </a:schemeClr>
              </a:solidFill>
              <a:sym typeface="微软雅黑" pitchFamily="34" charset="-122"/>
            </a:endParaRPr>
          </a:p>
        </p:txBody>
      </p:sp>
      <p:sp>
        <p:nvSpPr>
          <p:cNvPr id="115" name="矩形 56"/>
          <p:cNvSpPr>
            <a:spLocks noChangeArrowheads="1"/>
          </p:cNvSpPr>
          <p:nvPr/>
        </p:nvSpPr>
        <p:spPr bwMode="auto">
          <a:xfrm>
            <a:off x="1485695" y="1612396"/>
            <a:ext cx="2152121"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2200" b="1" dirty="0">
                <a:solidFill>
                  <a:schemeClr val="bg1"/>
                </a:solidFill>
                <a:sym typeface="微软雅黑" pitchFamily="34" charset="-122"/>
              </a:rPr>
              <a:t>添加主题</a:t>
            </a:r>
            <a:endParaRPr lang="zh-CN" altLang="en-US" sz="2200" dirty="0">
              <a:solidFill>
                <a:schemeClr val="bg1"/>
              </a:solidFill>
              <a:latin typeface="Arial" charset="0"/>
              <a:ea typeface="宋体" pitchFamily="2" charset="-122"/>
            </a:endParaRPr>
          </a:p>
        </p:txBody>
      </p:sp>
      <p:sp>
        <p:nvSpPr>
          <p:cNvPr id="116" name="矩形 57"/>
          <p:cNvSpPr>
            <a:spLocks noChangeArrowheads="1"/>
          </p:cNvSpPr>
          <p:nvPr/>
        </p:nvSpPr>
        <p:spPr bwMode="auto">
          <a:xfrm>
            <a:off x="1801438" y="2062123"/>
            <a:ext cx="1841813" cy="66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ts val="2133"/>
              </a:lnSpc>
              <a:spcBef>
                <a:spcPct val="0"/>
              </a:spcBef>
              <a:buNone/>
            </a:pPr>
            <a:r>
              <a:rPr lang="zh-CN" altLang="en-US" sz="1400" dirty="0">
                <a:solidFill>
                  <a:schemeClr val="bg1"/>
                </a:solidFill>
                <a:sym typeface="微软雅黑" pitchFamily="34" charset="-122"/>
              </a:rPr>
              <a:t>文字描述，总结概括，内容大纲。</a:t>
            </a:r>
            <a:r>
              <a:rPr lang="en-US" altLang="zh-CN" sz="1400" dirty="0">
                <a:solidFill>
                  <a:schemeClr val="bg1"/>
                </a:solidFill>
                <a:sym typeface="微软雅黑" pitchFamily="34" charset="-122"/>
              </a:rPr>
              <a:t> </a:t>
            </a:r>
            <a:endParaRPr lang="zh-CN" altLang="en-US" sz="1400" dirty="0">
              <a:solidFill>
                <a:schemeClr val="bg1"/>
              </a:solidFill>
              <a:sym typeface="微软雅黑" pitchFamily="34" charset="-122"/>
            </a:endParaRPr>
          </a:p>
        </p:txBody>
      </p:sp>
      <p:sp>
        <p:nvSpPr>
          <p:cNvPr id="117" name="矩形 44"/>
          <p:cNvSpPr>
            <a:spLocks noChangeArrowheads="1"/>
          </p:cNvSpPr>
          <p:nvPr/>
        </p:nvSpPr>
        <p:spPr bwMode="auto">
          <a:xfrm>
            <a:off x="5126484" y="3979314"/>
            <a:ext cx="3098655"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200" b="1" dirty="0">
                <a:solidFill>
                  <a:schemeClr val="bg1"/>
                </a:solidFill>
                <a:sym typeface="微软雅黑" pitchFamily="34" charset="-122"/>
              </a:rPr>
              <a:t>添加主题</a:t>
            </a:r>
            <a:endParaRPr lang="zh-CN" altLang="en-US" sz="2200" dirty="0">
              <a:solidFill>
                <a:schemeClr val="bg1"/>
              </a:solidFill>
              <a:latin typeface="Arial" charset="0"/>
              <a:ea typeface="宋体" pitchFamily="2" charset="-122"/>
            </a:endParaRPr>
          </a:p>
        </p:txBody>
      </p:sp>
      <p:sp>
        <p:nvSpPr>
          <p:cNvPr id="118" name="矩形 45"/>
          <p:cNvSpPr>
            <a:spLocks noChangeArrowheads="1"/>
          </p:cNvSpPr>
          <p:nvPr/>
        </p:nvSpPr>
        <p:spPr bwMode="auto">
          <a:xfrm>
            <a:off x="5126484" y="4382048"/>
            <a:ext cx="4280712" cy="984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400" dirty="0">
                <a:solidFill>
                  <a:schemeClr val="bg1"/>
                </a:solidFill>
                <a:sym typeface="微软雅黑" pitchFamily="34" charset="-122"/>
              </a:rPr>
              <a:t>右键点击图片选择设置图片格式可直接替换图片，在此录入上述图表的综合描述</a:t>
            </a:r>
            <a:r>
              <a:rPr lang="zh-CN" altLang="en-US" sz="1400" dirty="0" smtClean="0">
                <a:solidFill>
                  <a:schemeClr val="bg1"/>
                </a:solidFill>
                <a:sym typeface="微软雅黑" pitchFamily="34" charset="-122"/>
              </a:rPr>
              <a:t>说明</a:t>
            </a:r>
            <a:r>
              <a:rPr lang="zh-CN" altLang="en-US" sz="1400" dirty="0">
                <a:solidFill>
                  <a:schemeClr val="bg1"/>
                </a:solidFill>
                <a:sym typeface="微软雅黑" pitchFamily="34" charset="-122"/>
              </a:rPr>
              <a:t>，</a:t>
            </a:r>
            <a:r>
              <a:rPr lang="zh-CN" altLang="en-US" sz="1400" dirty="0" smtClean="0">
                <a:solidFill>
                  <a:schemeClr val="bg1"/>
                </a:solidFill>
              </a:rPr>
              <a:t>在此</a:t>
            </a:r>
            <a:r>
              <a:rPr lang="zh-CN" altLang="en-US" sz="1400" dirty="0">
                <a:solidFill>
                  <a:schemeClr val="bg1"/>
                </a:solidFill>
              </a:rPr>
              <a:t>录入上述图表的综合分析说明，在此录入上述图表的综合分析说明，在此录入上述图表的综合分析说明。 </a:t>
            </a:r>
          </a:p>
        </p:txBody>
      </p:sp>
    </p:spTree>
    <p:extLst>
      <p:ext uri="{BB962C8B-B14F-4D97-AF65-F5344CB8AC3E}">
        <p14:creationId xmlns:p14="http://schemas.microsoft.com/office/powerpoint/2010/main" val="112263067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2" presetClass="entr" presetSubtype="8" fill="hold" grpId="0" nodeType="afterEffect">
                                  <p:stCondLst>
                                    <p:cond delay="0"/>
                                  </p:stCondLst>
                                  <p:childTnLst>
                                    <p:set>
                                      <p:cBhvr>
                                        <p:cTn id="19" dur="1" fill="hold">
                                          <p:stCondLst>
                                            <p:cond delay="0"/>
                                          </p:stCondLst>
                                        </p:cTn>
                                        <p:tgtEl>
                                          <p:spTgt spid="113"/>
                                        </p:tgtEl>
                                        <p:attrNameLst>
                                          <p:attrName>style.visibility</p:attrName>
                                        </p:attrNameLst>
                                      </p:cBhvr>
                                      <p:to>
                                        <p:strVal val="visible"/>
                                      </p:to>
                                    </p:set>
                                    <p:anim calcmode="lin" valueType="num">
                                      <p:cBhvr additive="base">
                                        <p:cTn id="20" dur="500" fill="hold"/>
                                        <p:tgtEl>
                                          <p:spTgt spid="113"/>
                                        </p:tgtEl>
                                        <p:attrNameLst>
                                          <p:attrName>ppt_x</p:attrName>
                                        </p:attrNameLst>
                                      </p:cBhvr>
                                      <p:tavLst>
                                        <p:tav tm="0">
                                          <p:val>
                                            <p:strVal val="0-#ppt_w/2"/>
                                          </p:val>
                                        </p:tav>
                                        <p:tav tm="100000">
                                          <p:val>
                                            <p:strVal val="#ppt_x"/>
                                          </p:val>
                                        </p:tav>
                                      </p:tavLst>
                                    </p:anim>
                                    <p:anim calcmode="lin" valueType="num">
                                      <p:cBhvr additive="base">
                                        <p:cTn id="21" dur="500" fill="hold"/>
                                        <p:tgtEl>
                                          <p:spTgt spid="113"/>
                                        </p:tgtEl>
                                        <p:attrNameLst>
                                          <p:attrName>ppt_y</p:attrName>
                                        </p:attrNameLst>
                                      </p:cBhvr>
                                      <p:tavLst>
                                        <p:tav tm="0">
                                          <p:val>
                                            <p:strVal val="#ppt_y"/>
                                          </p:val>
                                        </p:tav>
                                        <p:tav tm="100000">
                                          <p:val>
                                            <p:strVal val="#ppt_y"/>
                                          </p:val>
                                        </p:tav>
                                      </p:tavLst>
                                    </p:anim>
                                  </p:childTnLst>
                                </p:cTn>
                              </p:par>
                            </p:childTnLst>
                          </p:cTn>
                        </p:par>
                        <p:par>
                          <p:cTn id="22" fill="hold">
                            <p:stCondLst>
                              <p:cond delay="1750"/>
                            </p:stCondLst>
                            <p:childTnLst>
                              <p:par>
                                <p:cTn id="23" presetID="2" presetClass="entr" presetSubtype="8" fill="hold" grpId="0" nodeType="afterEffect">
                                  <p:stCondLst>
                                    <p:cond delay="0"/>
                                  </p:stCondLst>
                                  <p:childTnLst>
                                    <p:set>
                                      <p:cBhvr>
                                        <p:cTn id="24" dur="1" fill="hold">
                                          <p:stCondLst>
                                            <p:cond delay="0"/>
                                          </p:stCondLst>
                                        </p:cTn>
                                        <p:tgtEl>
                                          <p:spTgt spid="112"/>
                                        </p:tgtEl>
                                        <p:attrNameLst>
                                          <p:attrName>style.visibility</p:attrName>
                                        </p:attrNameLst>
                                      </p:cBhvr>
                                      <p:to>
                                        <p:strVal val="visible"/>
                                      </p:to>
                                    </p:set>
                                    <p:anim calcmode="lin" valueType="num">
                                      <p:cBhvr additive="base">
                                        <p:cTn id="25" dur="500" fill="hold"/>
                                        <p:tgtEl>
                                          <p:spTgt spid="112"/>
                                        </p:tgtEl>
                                        <p:attrNameLst>
                                          <p:attrName>ppt_x</p:attrName>
                                        </p:attrNameLst>
                                      </p:cBhvr>
                                      <p:tavLst>
                                        <p:tav tm="0">
                                          <p:val>
                                            <p:strVal val="0-#ppt_w/2"/>
                                          </p:val>
                                        </p:tav>
                                        <p:tav tm="100000">
                                          <p:val>
                                            <p:strVal val="#ppt_x"/>
                                          </p:val>
                                        </p:tav>
                                      </p:tavLst>
                                    </p:anim>
                                    <p:anim calcmode="lin" valueType="num">
                                      <p:cBhvr additive="base">
                                        <p:cTn id="26" dur="500" fill="hold"/>
                                        <p:tgtEl>
                                          <p:spTgt spid="112"/>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 presetClass="entr" presetSubtype="2" fill="hold" grpId="0" nodeType="afterEffect">
                                  <p:stCondLst>
                                    <p:cond delay="0"/>
                                  </p:stCondLst>
                                  <p:childTnLst>
                                    <p:set>
                                      <p:cBhvr>
                                        <p:cTn id="29" dur="1" fill="hold">
                                          <p:stCondLst>
                                            <p:cond delay="0"/>
                                          </p:stCondLst>
                                        </p:cTn>
                                        <p:tgtEl>
                                          <p:spTgt spid="114"/>
                                        </p:tgtEl>
                                        <p:attrNameLst>
                                          <p:attrName>style.visibility</p:attrName>
                                        </p:attrNameLst>
                                      </p:cBhvr>
                                      <p:to>
                                        <p:strVal val="visible"/>
                                      </p:to>
                                    </p:set>
                                    <p:anim calcmode="lin" valueType="num">
                                      <p:cBhvr additive="base">
                                        <p:cTn id="30" dur="500" fill="hold"/>
                                        <p:tgtEl>
                                          <p:spTgt spid="114"/>
                                        </p:tgtEl>
                                        <p:attrNameLst>
                                          <p:attrName>ppt_x</p:attrName>
                                        </p:attrNameLst>
                                      </p:cBhvr>
                                      <p:tavLst>
                                        <p:tav tm="0">
                                          <p:val>
                                            <p:strVal val="1+#ppt_w/2"/>
                                          </p:val>
                                        </p:tav>
                                        <p:tav tm="100000">
                                          <p:val>
                                            <p:strVal val="#ppt_x"/>
                                          </p:val>
                                        </p:tav>
                                      </p:tavLst>
                                    </p:anim>
                                    <p:anim calcmode="lin" valueType="num">
                                      <p:cBhvr additive="base">
                                        <p:cTn id="31" dur="500" fill="hold"/>
                                        <p:tgtEl>
                                          <p:spTgt spid="114"/>
                                        </p:tgtEl>
                                        <p:attrNameLst>
                                          <p:attrName>ppt_y</p:attrName>
                                        </p:attrNameLst>
                                      </p:cBhvr>
                                      <p:tavLst>
                                        <p:tav tm="0">
                                          <p:val>
                                            <p:strVal val="#ppt_y"/>
                                          </p:val>
                                        </p:tav>
                                        <p:tav tm="100000">
                                          <p:val>
                                            <p:strVal val="#ppt_y"/>
                                          </p:val>
                                        </p:tav>
                                      </p:tavLst>
                                    </p:anim>
                                  </p:childTnLst>
                                </p:cTn>
                              </p:par>
                            </p:childTnLst>
                          </p:cTn>
                        </p:par>
                        <p:par>
                          <p:cTn id="32" fill="hold">
                            <p:stCondLst>
                              <p:cond delay="2750"/>
                            </p:stCondLst>
                            <p:childTnLst>
                              <p:par>
                                <p:cTn id="33" presetID="2" presetClass="entr" presetSubtype="8" fill="hold" grpId="0" nodeType="afterEffect">
                                  <p:stCondLst>
                                    <p:cond delay="0"/>
                                  </p:stCondLst>
                                  <p:childTnLst>
                                    <p:set>
                                      <p:cBhvr>
                                        <p:cTn id="34" dur="1" fill="hold">
                                          <p:stCondLst>
                                            <p:cond delay="0"/>
                                          </p:stCondLst>
                                        </p:cTn>
                                        <p:tgtEl>
                                          <p:spTgt spid="111"/>
                                        </p:tgtEl>
                                        <p:attrNameLst>
                                          <p:attrName>style.visibility</p:attrName>
                                        </p:attrNameLst>
                                      </p:cBhvr>
                                      <p:to>
                                        <p:strVal val="visible"/>
                                      </p:to>
                                    </p:set>
                                    <p:anim calcmode="lin" valueType="num">
                                      <p:cBhvr additive="base">
                                        <p:cTn id="35" dur="500" fill="hold"/>
                                        <p:tgtEl>
                                          <p:spTgt spid="111"/>
                                        </p:tgtEl>
                                        <p:attrNameLst>
                                          <p:attrName>ppt_x</p:attrName>
                                        </p:attrNameLst>
                                      </p:cBhvr>
                                      <p:tavLst>
                                        <p:tav tm="0">
                                          <p:val>
                                            <p:strVal val="0-#ppt_w/2"/>
                                          </p:val>
                                        </p:tav>
                                        <p:tav tm="100000">
                                          <p:val>
                                            <p:strVal val="#ppt_x"/>
                                          </p:val>
                                        </p:tav>
                                      </p:tavLst>
                                    </p:anim>
                                    <p:anim calcmode="lin" valueType="num">
                                      <p:cBhvr additive="base">
                                        <p:cTn id="36" dur="500" fill="hold"/>
                                        <p:tgtEl>
                                          <p:spTgt spid="111"/>
                                        </p:tgtEl>
                                        <p:attrNameLst>
                                          <p:attrName>ppt_y</p:attrName>
                                        </p:attrNameLst>
                                      </p:cBhvr>
                                      <p:tavLst>
                                        <p:tav tm="0">
                                          <p:val>
                                            <p:strVal val="#ppt_y"/>
                                          </p:val>
                                        </p:tav>
                                        <p:tav tm="100000">
                                          <p:val>
                                            <p:strVal val="#ppt_y"/>
                                          </p:val>
                                        </p:tav>
                                      </p:tavLst>
                                    </p:anim>
                                  </p:childTnLst>
                                </p:cTn>
                              </p:par>
                            </p:childTnLst>
                          </p:cTn>
                        </p:par>
                        <p:par>
                          <p:cTn id="37" fill="hold">
                            <p:stCondLst>
                              <p:cond delay="3250"/>
                            </p:stCondLst>
                            <p:childTnLst>
                              <p:par>
                                <p:cTn id="38" presetID="2" presetClass="entr" presetSubtype="2" fill="hold" grpId="0" nodeType="afterEffect">
                                  <p:stCondLst>
                                    <p:cond delay="0"/>
                                  </p:stCondLst>
                                  <p:childTnLst>
                                    <p:set>
                                      <p:cBhvr>
                                        <p:cTn id="39" dur="1" fill="hold">
                                          <p:stCondLst>
                                            <p:cond delay="0"/>
                                          </p:stCondLst>
                                        </p:cTn>
                                        <p:tgtEl>
                                          <p:spTgt spid="110"/>
                                        </p:tgtEl>
                                        <p:attrNameLst>
                                          <p:attrName>style.visibility</p:attrName>
                                        </p:attrNameLst>
                                      </p:cBhvr>
                                      <p:to>
                                        <p:strVal val="visible"/>
                                      </p:to>
                                    </p:set>
                                    <p:anim calcmode="lin" valueType="num">
                                      <p:cBhvr additive="base">
                                        <p:cTn id="40" dur="500" fill="hold"/>
                                        <p:tgtEl>
                                          <p:spTgt spid="110"/>
                                        </p:tgtEl>
                                        <p:attrNameLst>
                                          <p:attrName>ppt_x</p:attrName>
                                        </p:attrNameLst>
                                      </p:cBhvr>
                                      <p:tavLst>
                                        <p:tav tm="0">
                                          <p:val>
                                            <p:strVal val="1+#ppt_w/2"/>
                                          </p:val>
                                        </p:tav>
                                        <p:tav tm="100000">
                                          <p:val>
                                            <p:strVal val="#ppt_x"/>
                                          </p:val>
                                        </p:tav>
                                      </p:tavLst>
                                    </p:anim>
                                    <p:anim calcmode="lin" valueType="num">
                                      <p:cBhvr additive="base">
                                        <p:cTn id="41" dur="500" fill="hold"/>
                                        <p:tgtEl>
                                          <p:spTgt spid="110"/>
                                        </p:tgtEl>
                                        <p:attrNameLst>
                                          <p:attrName>ppt_y</p:attrName>
                                        </p:attrNameLst>
                                      </p:cBhvr>
                                      <p:tavLst>
                                        <p:tav tm="0">
                                          <p:val>
                                            <p:strVal val="#ppt_y"/>
                                          </p:val>
                                        </p:tav>
                                        <p:tav tm="100000">
                                          <p:val>
                                            <p:strVal val="#ppt_y"/>
                                          </p:val>
                                        </p:tav>
                                      </p:tavLst>
                                    </p:anim>
                                  </p:childTnLst>
                                </p:cTn>
                              </p:par>
                            </p:childTnLst>
                          </p:cTn>
                        </p:par>
                        <p:par>
                          <p:cTn id="42" fill="hold">
                            <p:stCondLst>
                              <p:cond delay="3750"/>
                            </p:stCondLst>
                            <p:childTnLst>
                              <p:par>
                                <p:cTn id="43" presetID="2" presetClass="entr" presetSubtype="2" fill="hold" grpId="0" nodeType="afterEffect">
                                  <p:stCondLst>
                                    <p:cond delay="0"/>
                                  </p:stCondLst>
                                  <p:childTnLst>
                                    <p:set>
                                      <p:cBhvr>
                                        <p:cTn id="44" dur="1" fill="hold">
                                          <p:stCondLst>
                                            <p:cond delay="0"/>
                                          </p:stCondLst>
                                        </p:cTn>
                                        <p:tgtEl>
                                          <p:spTgt spid="109"/>
                                        </p:tgtEl>
                                        <p:attrNameLst>
                                          <p:attrName>style.visibility</p:attrName>
                                        </p:attrNameLst>
                                      </p:cBhvr>
                                      <p:to>
                                        <p:strVal val="visible"/>
                                      </p:to>
                                    </p:set>
                                    <p:anim calcmode="lin" valueType="num">
                                      <p:cBhvr additive="base">
                                        <p:cTn id="45" dur="500" fill="hold"/>
                                        <p:tgtEl>
                                          <p:spTgt spid="109"/>
                                        </p:tgtEl>
                                        <p:attrNameLst>
                                          <p:attrName>ppt_x</p:attrName>
                                        </p:attrNameLst>
                                      </p:cBhvr>
                                      <p:tavLst>
                                        <p:tav tm="0">
                                          <p:val>
                                            <p:strVal val="1+#ppt_w/2"/>
                                          </p:val>
                                        </p:tav>
                                        <p:tav tm="100000">
                                          <p:val>
                                            <p:strVal val="#ppt_x"/>
                                          </p:val>
                                        </p:tav>
                                      </p:tavLst>
                                    </p:anim>
                                    <p:anim calcmode="lin" valueType="num">
                                      <p:cBhvr additive="base">
                                        <p:cTn id="46" dur="500" fill="hold"/>
                                        <p:tgtEl>
                                          <p:spTgt spid="109"/>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1" fill="hold" grpId="0" nodeType="afterEffect">
                                  <p:stCondLst>
                                    <p:cond delay="0"/>
                                  </p:stCondLst>
                                  <p:childTnLst>
                                    <p:set>
                                      <p:cBhvr>
                                        <p:cTn id="49" dur="1" fill="hold">
                                          <p:stCondLst>
                                            <p:cond delay="0"/>
                                          </p:stCondLst>
                                        </p:cTn>
                                        <p:tgtEl>
                                          <p:spTgt spid="115"/>
                                        </p:tgtEl>
                                        <p:attrNameLst>
                                          <p:attrName>style.visibility</p:attrName>
                                        </p:attrNameLst>
                                      </p:cBhvr>
                                      <p:to>
                                        <p:strVal val="visible"/>
                                      </p:to>
                                    </p:set>
                                    <p:animEffect transition="in" filter="wipe(up)">
                                      <p:cBhvr>
                                        <p:cTn id="50" dur="500"/>
                                        <p:tgtEl>
                                          <p:spTgt spid="115"/>
                                        </p:tgtEl>
                                      </p:cBhvr>
                                    </p:animEffect>
                                  </p:childTnLst>
                                </p:cTn>
                              </p:par>
                            </p:childTnLst>
                          </p:cTn>
                        </p:par>
                        <p:par>
                          <p:cTn id="51" fill="hold">
                            <p:stCondLst>
                              <p:cond delay="4750"/>
                            </p:stCondLst>
                            <p:childTnLst>
                              <p:par>
                                <p:cTn id="52" presetID="22" presetClass="entr" presetSubtype="1" fill="hold" grpId="0" nodeType="after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wipe(up)">
                                      <p:cBhvr>
                                        <p:cTn id="54" dur="500"/>
                                        <p:tgtEl>
                                          <p:spTgt spid="116"/>
                                        </p:tgtEl>
                                      </p:cBhvr>
                                    </p:animEffect>
                                  </p:childTnLst>
                                </p:cTn>
                              </p:par>
                            </p:childTnLst>
                          </p:cTn>
                        </p:par>
                        <p:par>
                          <p:cTn id="55" fill="hold">
                            <p:stCondLst>
                              <p:cond delay="5250"/>
                            </p:stCondLst>
                            <p:childTnLst>
                              <p:par>
                                <p:cTn id="56" presetID="22" presetClass="entr" presetSubtype="1" fill="hold" grpId="0" nodeType="afterEffect">
                                  <p:stCondLst>
                                    <p:cond delay="0"/>
                                  </p:stCondLst>
                                  <p:childTnLst>
                                    <p:set>
                                      <p:cBhvr>
                                        <p:cTn id="57" dur="1" fill="hold">
                                          <p:stCondLst>
                                            <p:cond delay="0"/>
                                          </p:stCondLst>
                                        </p:cTn>
                                        <p:tgtEl>
                                          <p:spTgt spid="117"/>
                                        </p:tgtEl>
                                        <p:attrNameLst>
                                          <p:attrName>style.visibility</p:attrName>
                                        </p:attrNameLst>
                                      </p:cBhvr>
                                      <p:to>
                                        <p:strVal val="visible"/>
                                      </p:to>
                                    </p:set>
                                    <p:animEffect transition="in" filter="wipe(up)">
                                      <p:cBhvr>
                                        <p:cTn id="58" dur="500"/>
                                        <p:tgtEl>
                                          <p:spTgt spid="117"/>
                                        </p:tgtEl>
                                      </p:cBhvr>
                                    </p:animEffect>
                                  </p:childTnLst>
                                </p:cTn>
                              </p:par>
                            </p:childTnLst>
                          </p:cTn>
                        </p:par>
                        <p:par>
                          <p:cTn id="59" fill="hold">
                            <p:stCondLst>
                              <p:cond delay="5750"/>
                            </p:stCondLst>
                            <p:childTnLst>
                              <p:par>
                                <p:cTn id="60" presetID="22" presetClass="entr" presetSubtype="1" fill="hold" grpId="0" nodeType="afterEffect">
                                  <p:stCondLst>
                                    <p:cond delay="0"/>
                                  </p:stCondLst>
                                  <p:childTnLst>
                                    <p:set>
                                      <p:cBhvr>
                                        <p:cTn id="61" dur="1" fill="hold">
                                          <p:stCondLst>
                                            <p:cond delay="0"/>
                                          </p:stCondLst>
                                        </p:cTn>
                                        <p:tgtEl>
                                          <p:spTgt spid="118"/>
                                        </p:tgtEl>
                                        <p:attrNameLst>
                                          <p:attrName>style.visibility</p:attrName>
                                        </p:attrNameLst>
                                      </p:cBhvr>
                                      <p:to>
                                        <p:strVal val="visible"/>
                                      </p:to>
                                    </p:set>
                                    <p:animEffect transition="in" filter="wipe(up)">
                                      <p:cBhvr>
                                        <p:cTn id="62"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9" grpId="0" animBg="1"/>
      <p:bldP spid="110" grpId="0" animBg="1"/>
      <p:bldP spid="111" grpId="0" animBg="1"/>
      <p:bldP spid="112" grpId="0" animBg="1"/>
      <p:bldP spid="113" grpId="0" animBg="1"/>
      <p:bldP spid="114" grpId="0" animBg="1"/>
      <p:bldP spid="115" grpId="0"/>
      <p:bldP spid="116" grpId="0"/>
      <p:bldP spid="117" grpId="0"/>
      <p:bldP spid="11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00A2A4"/>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性格分析</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07</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a14:imgLayer>
                    <a14:imgEffect>
                      <a14:backgroundRemoval t="2242" b="97091" l="9855" r="89984">
                        <a14:foregroundMark x1="50565" y1="9030" x2="51292" y2="56000"/>
                        <a14:foregroundMark x1="53231" y1="22606" x2="53958" y2="37152"/>
                        <a14:foregroundMark x1="48384" y1="25455" x2="46204" y2="39758"/>
                        <a14:foregroundMark x1="47819" y1="17212" x2="49273" y2="18727"/>
                        <a14:foregroundMark x1="55170" y1="13697" x2="55170" y2="13697"/>
                        <a14:foregroundMark x1="55897" y1="12364" x2="55493" y2="14303"/>
                        <a14:foregroundMark x1="55089" y1="14667" x2="55008" y2="15879"/>
                        <a14:backgroundMark x1="32310" y1="34182" x2="32310" y2="34182"/>
                        <a14:backgroundMark x1="55008" y1="14848" x2="54927" y2="15879"/>
                        <a14:backgroundMark x1="55008" y1="14788" x2="55897" y2="14242"/>
                        <a14:backgroundMark x1="55008" y1="15818" x2="55654" y2="16182"/>
                        <a14:backgroundMark x1="54847" y1="14424" x2="54685" y2="14667"/>
                        <a14:backgroundMark x1="55897" y1="13515" x2="55331" y2="14485"/>
                        <a14:backgroundMark x1="55170" y1="14727" x2="55331" y2="16303"/>
                        <a14:backgroundMark x1="54766" y1="14727" x2="54685" y2="15818"/>
                      </a14:backgroundRemoval>
                    </a14:imgEffect>
                  </a14:imgLayer>
                </a14:imgProps>
              </a:ext>
              <a:ext uri="{28A0092B-C50C-407E-A947-70E740481C1C}">
                <a14:useLocalDpi xmlns:a14="http://schemas.microsoft.com/office/drawing/2010/main" val="0"/>
              </a:ext>
            </a:extLst>
          </a:blip>
          <a:stretch>
            <a:fillRect/>
          </a:stretch>
        </p:blipFill>
        <p:spPr>
          <a:xfrm>
            <a:off x="1774726" y="980728"/>
            <a:ext cx="4260729" cy="5679877"/>
          </a:xfrm>
          <a:prstGeom prst="rect">
            <a:avLst/>
          </a:prstGeom>
          <a:effectLst>
            <a:outerShdw dist="101600" dir="2700000" algn="br" rotWithShape="0">
              <a:prstClr val="black">
                <a:alpha val="10000"/>
              </a:prstClr>
            </a:outerShdw>
          </a:effectLst>
        </p:spPr>
      </p:pic>
      <p:cxnSp>
        <p:nvCxnSpPr>
          <p:cNvPr id="11" name="直接连接符 10"/>
          <p:cNvCxnSpPr/>
          <p:nvPr/>
        </p:nvCxnSpPr>
        <p:spPr>
          <a:xfrm>
            <a:off x="4835377" y="1928540"/>
            <a:ext cx="1328161" cy="0"/>
          </a:xfrm>
          <a:prstGeom prst="line">
            <a:avLst/>
          </a:prstGeom>
          <a:ln w="9525">
            <a:solidFill>
              <a:schemeClr val="bg1">
                <a:lumMod val="50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6236619" y="1585300"/>
            <a:ext cx="4028089" cy="864096"/>
            <a:chOff x="2288094" y="1321493"/>
            <a:chExt cx="1371968" cy="864096"/>
          </a:xfrm>
        </p:grpSpPr>
        <p:sp>
          <p:nvSpPr>
            <p:cNvPr id="13" name="矩形 12"/>
            <p:cNvSpPr/>
            <p:nvPr/>
          </p:nvSpPr>
          <p:spPr>
            <a:xfrm>
              <a:off x="2288094" y="1321493"/>
              <a:ext cx="377384" cy="369332"/>
            </a:xfrm>
            <a:prstGeom prst="rect">
              <a:avLst/>
            </a:prstGeom>
          </p:spPr>
          <p:txBody>
            <a:bodyPr wrap="none">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沉着冷静</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2288094" y="1662369"/>
              <a:ext cx="1371968"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15" name="直接连接符 14"/>
          <p:cNvCxnSpPr/>
          <p:nvPr/>
        </p:nvCxnSpPr>
        <p:spPr>
          <a:xfrm>
            <a:off x="5532547" y="3080668"/>
            <a:ext cx="635350" cy="0"/>
          </a:xfrm>
          <a:prstGeom prst="line">
            <a:avLst/>
          </a:prstGeom>
          <a:ln w="9525">
            <a:solidFill>
              <a:schemeClr val="bg1">
                <a:lumMod val="50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6240978" y="2737428"/>
            <a:ext cx="4028089" cy="864096"/>
            <a:chOff x="2288094" y="1321493"/>
            <a:chExt cx="1371968" cy="864096"/>
          </a:xfrm>
        </p:grpSpPr>
        <p:sp>
          <p:nvSpPr>
            <p:cNvPr id="17" name="矩形 16"/>
            <p:cNvSpPr/>
            <p:nvPr/>
          </p:nvSpPr>
          <p:spPr>
            <a:xfrm>
              <a:off x="2288094" y="1321493"/>
              <a:ext cx="377384" cy="369332"/>
            </a:xfrm>
            <a:prstGeom prst="rect">
              <a:avLst/>
            </a:prstGeom>
          </p:spPr>
          <p:txBody>
            <a:bodyPr wrap="none">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热爱思考</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2288094" y="1662369"/>
              <a:ext cx="1371968"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19" name="直接连接符 18"/>
          <p:cNvCxnSpPr/>
          <p:nvPr/>
        </p:nvCxnSpPr>
        <p:spPr>
          <a:xfrm>
            <a:off x="4868467" y="4232796"/>
            <a:ext cx="1328161" cy="0"/>
          </a:xfrm>
          <a:prstGeom prst="line">
            <a:avLst/>
          </a:prstGeom>
          <a:ln w="9525">
            <a:solidFill>
              <a:schemeClr val="bg1">
                <a:lumMod val="50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6269709" y="3889556"/>
            <a:ext cx="4028089" cy="864096"/>
            <a:chOff x="2288094" y="1321493"/>
            <a:chExt cx="1371968" cy="864096"/>
          </a:xfrm>
        </p:grpSpPr>
        <p:sp>
          <p:nvSpPr>
            <p:cNvPr id="21" name="矩形 20"/>
            <p:cNvSpPr/>
            <p:nvPr/>
          </p:nvSpPr>
          <p:spPr>
            <a:xfrm>
              <a:off x="2288094" y="1321493"/>
              <a:ext cx="377384" cy="369332"/>
            </a:xfrm>
            <a:prstGeom prst="rect">
              <a:avLst/>
            </a:prstGeom>
          </p:spPr>
          <p:txBody>
            <a:bodyPr wrap="none">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优柔寡断</a:t>
              </a:r>
            </a:p>
          </p:txBody>
        </p:sp>
        <p:sp>
          <p:nvSpPr>
            <p:cNvPr id="22" name="矩形 21"/>
            <p:cNvSpPr/>
            <p:nvPr/>
          </p:nvSpPr>
          <p:spPr>
            <a:xfrm>
              <a:off x="2288094" y="1662369"/>
              <a:ext cx="1371968"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23" name="直接连接符 22"/>
          <p:cNvCxnSpPr/>
          <p:nvPr/>
        </p:nvCxnSpPr>
        <p:spPr>
          <a:xfrm>
            <a:off x="4868467" y="5456932"/>
            <a:ext cx="1328161" cy="0"/>
          </a:xfrm>
          <a:prstGeom prst="line">
            <a:avLst/>
          </a:prstGeom>
          <a:ln w="9525">
            <a:solidFill>
              <a:schemeClr val="bg1">
                <a:lumMod val="50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6269709" y="5113692"/>
            <a:ext cx="4028089" cy="864096"/>
            <a:chOff x="2288094" y="1321493"/>
            <a:chExt cx="1371968" cy="864096"/>
          </a:xfrm>
        </p:grpSpPr>
        <p:sp>
          <p:nvSpPr>
            <p:cNvPr id="25" name="矩形 24"/>
            <p:cNvSpPr/>
            <p:nvPr/>
          </p:nvSpPr>
          <p:spPr>
            <a:xfrm>
              <a:off x="2288094" y="1321493"/>
              <a:ext cx="377384" cy="369332"/>
            </a:xfrm>
            <a:prstGeom prst="rect">
              <a:avLst/>
            </a:prstGeom>
          </p:spPr>
          <p:txBody>
            <a:bodyPr wrap="none">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感情用事</a:t>
              </a:r>
            </a:p>
          </p:txBody>
        </p:sp>
        <p:sp>
          <p:nvSpPr>
            <p:cNvPr id="26" name="矩形 25"/>
            <p:cNvSpPr/>
            <p:nvPr/>
          </p:nvSpPr>
          <p:spPr>
            <a:xfrm>
              <a:off x="2288094" y="1662369"/>
              <a:ext cx="1371968"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212208910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37"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900" decel="100000" fill="hold"/>
                                        <p:tgtEl>
                                          <p:spTgt spid="10"/>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 presetClass="entr" presetSubtype="2" fill="hold" nodeType="withEffect">
                                  <p:stCondLst>
                                    <p:cond delay="7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par>
                                <p:cTn id="36" presetID="2" presetClass="entr" presetSubtype="2" fill="hold" nodeType="withEffect">
                                  <p:stCondLst>
                                    <p:cond delay="75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1+#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childTnLst>
                          </p:cTn>
                        </p:par>
                        <p:par>
                          <p:cTn id="40" fill="hold">
                            <p:stCondLst>
                              <p:cond delay="4750"/>
                            </p:stCondLst>
                            <p:childTnLst>
                              <p:par>
                                <p:cTn id="41" presetID="22" presetClass="entr" presetSubtype="8"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 presetClass="entr" presetSubtype="2" fill="hold" nodeType="withEffect">
                                  <p:stCondLst>
                                    <p:cond delay="75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1+#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6000"/>
                            </p:stCondLst>
                            <p:childTnLst>
                              <p:par>
                                <p:cTn id="49" presetID="22" presetClass="entr" presetSubtype="8"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500"/>
                                        <p:tgtEl>
                                          <p:spTgt spid="23"/>
                                        </p:tgtEl>
                                      </p:cBhvr>
                                    </p:animEffect>
                                  </p:childTnLst>
                                </p:cTn>
                              </p:par>
                              <p:par>
                                <p:cTn id="52" presetID="2" presetClass="entr" presetSubtype="2" fill="hold" nodeType="withEffect">
                                  <p:stCondLst>
                                    <p:cond delay="75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1+#ppt_w/2"/>
                                          </p:val>
                                        </p:tav>
                                        <p:tav tm="100000">
                                          <p:val>
                                            <p:strVal val="#ppt_x"/>
                                          </p:val>
                                        </p:tav>
                                      </p:tavLst>
                                    </p:anim>
                                    <p:anim calcmode="lin" valueType="num">
                                      <p:cBhvr additive="base">
                                        <p:cTn id="55"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00A2A4"/>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职业兴趣</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08</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6" name="组合 35"/>
          <p:cNvGrpSpPr/>
          <p:nvPr/>
        </p:nvGrpSpPr>
        <p:grpSpPr>
          <a:xfrm>
            <a:off x="624979" y="1834699"/>
            <a:ext cx="6120680" cy="3682533"/>
            <a:chOff x="3022028" y="1587732"/>
            <a:chExt cx="6120680" cy="3682533"/>
          </a:xfrm>
        </p:grpSpPr>
        <p:pic>
          <p:nvPicPr>
            <p:cNvPr id="37" name="Picture 2" descr="C:\Users\Administrator\Desktop\ppt展示模板-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8" name="矩形 37"/>
            <p:cNvSpPr/>
            <p:nvPr/>
          </p:nvSpPr>
          <p:spPr>
            <a:xfrm>
              <a:off x="3937348" y="2060861"/>
              <a:ext cx="4320480" cy="2376251"/>
            </a:xfrm>
            <a:prstGeom prst="rect">
              <a:avLst/>
            </a:prstGeom>
            <a:blipFill>
              <a:blip r:embed="rId5"/>
              <a:srcRect/>
              <a:stretch>
                <a:fillRect l="-2911" t="-10599" r="-2911" b="-10599"/>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燕尾形 38"/>
          <p:cNvSpPr/>
          <p:nvPr/>
        </p:nvSpPr>
        <p:spPr>
          <a:xfrm rot="5400000">
            <a:off x="6925679" y="2024595"/>
            <a:ext cx="360040" cy="576064"/>
          </a:xfrm>
          <a:prstGeom prst="chevron">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cxnSp>
        <p:nvCxnSpPr>
          <p:cNvPr id="40" name="直接连接符 39"/>
          <p:cNvCxnSpPr/>
          <p:nvPr/>
        </p:nvCxnSpPr>
        <p:spPr>
          <a:xfrm>
            <a:off x="7105699" y="2600659"/>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7442697" y="1580075"/>
            <a:ext cx="1210570" cy="400101"/>
          </a:xfrm>
          <a:prstGeom prst="rect">
            <a:avLst/>
          </a:prstGeom>
        </p:spPr>
        <p:txBody>
          <a:bodyPr wrap="none" lIns="91431" tIns="45716" rIns="91431" bIns="45716">
            <a:spAutoFit/>
          </a:bodyPr>
          <a:lstStyle/>
          <a:p>
            <a:pPr>
              <a:spcBef>
                <a:spcPct val="0"/>
              </a:spcBef>
              <a:buFont typeface="Arial" charset="0"/>
              <a:buNone/>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职业兴趣</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2" name="矩形 41"/>
          <p:cNvSpPr>
            <a:spLocks noChangeArrowheads="1"/>
          </p:cNvSpPr>
          <p:nvPr/>
        </p:nvSpPr>
        <p:spPr bwMode="auto">
          <a:xfrm>
            <a:off x="7429735" y="1919261"/>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描述说明。</a:t>
            </a:r>
            <a:endParaRPr lang="zh-CN" altLang="en-US" sz="1400" dirty="0">
              <a:solidFill>
                <a:schemeClr val="tx1">
                  <a:lumMod val="50000"/>
                  <a:lumOff val="50000"/>
                </a:schemeClr>
              </a:solidFill>
              <a:sym typeface="微软雅黑" pitchFamily="34" charset="-122"/>
            </a:endParaRPr>
          </a:p>
        </p:txBody>
      </p:sp>
      <p:sp>
        <p:nvSpPr>
          <p:cNvPr id="43" name="燕尾形 42"/>
          <p:cNvSpPr/>
          <p:nvPr/>
        </p:nvSpPr>
        <p:spPr>
          <a:xfrm rot="5400000">
            <a:off x="6925679" y="3392747"/>
            <a:ext cx="360040" cy="576064"/>
          </a:xfrm>
          <a:prstGeom prst="chevron">
            <a:avLst/>
          </a:prstGeom>
          <a:solidFill>
            <a:srgbClr val="F6A5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cxnSp>
        <p:nvCxnSpPr>
          <p:cNvPr id="44" name="直接连接符 43"/>
          <p:cNvCxnSpPr/>
          <p:nvPr/>
        </p:nvCxnSpPr>
        <p:spPr>
          <a:xfrm>
            <a:off x="7105699" y="3968811"/>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7442697" y="2948227"/>
            <a:ext cx="1210570" cy="400101"/>
          </a:xfrm>
          <a:prstGeom prst="rect">
            <a:avLst/>
          </a:prstGeom>
        </p:spPr>
        <p:txBody>
          <a:bodyPr wrap="none" lIns="91431" tIns="45716" rIns="91431" bIns="45716">
            <a:spAutoFit/>
          </a:bodyPr>
          <a:lstStyle/>
          <a:p>
            <a:pPr>
              <a:spcBef>
                <a:spcPct val="0"/>
              </a:spcBef>
              <a:buFont typeface="Arial" charset="0"/>
              <a:buNone/>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职业发展</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矩形 47"/>
          <p:cNvSpPr>
            <a:spLocks noChangeArrowheads="1"/>
          </p:cNvSpPr>
          <p:nvPr/>
        </p:nvSpPr>
        <p:spPr bwMode="auto">
          <a:xfrm>
            <a:off x="7429735" y="3287413"/>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描述说明。</a:t>
            </a:r>
            <a:endParaRPr lang="zh-CN" altLang="en-US" sz="1400" dirty="0">
              <a:solidFill>
                <a:schemeClr val="tx1">
                  <a:lumMod val="50000"/>
                  <a:lumOff val="50000"/>
                </a:schemeClr>
              </a:solidFill>
              <a:sym typeface="微软雅黑" pitchFamily="34" charset="-122"/>
            </a:endParaRPr>
          </a:p>
        </p:txBody>
      </p:sp>
      <p:sp>
        <p:nvSpPr>
          <p:cNvPr id="47" name="燕尾形 46"/>
          <p:cNvSpPr/>
          <p:nvPr/>
        </p:nvSpPr>
        <p:spPr>
          <a:xfrm rot="5400000">
            <a:off x="6925679" y="4832907"/>
            <a:ext cx="360040" cy="576064"/>
          </a:xfrm>
          <a:prstGeom prst="chevron">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cxnSp>
        <p:nvCxnSpPr>
          <p:cNvPr id="48" name="直接连接符 47"/>
          <p:cNvCxnSpPr/>
          <p:nvPr/>
        </p:nvCxnSpPr>
        <p:spPr>
          <a:xfrm>
            <a:off x="7105699" y="5408971"/>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7442697" y="4388387"/>
            <a:ext cx="1210570" cy="400101"/>
          </a:xfrm>
          <a:prstGeom prst="rect">
            <a:avLst/>
          </a:prstGeom>
        </p:spPr>
        <p:txBody>
          <a:bodyPr wrap="none" lIns="91431" tIns="45716" rIns="91431" bIns="45716">
            <a:spAutoFit/>
          </a:bodyPr>
          <a:lstStyle/>
          <a:p>
            <a:pPr>
              <a:spcBef>
                <a:spcPct val="0"/>
              </a:spcBef>
              <a:buFont typeface="Arial" charset="0"/>
              <a:buNone/>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职业空间</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矩形 47"/>
          <p:cNvSpPr>
            <a:spLocks noChangeArrowheads="1"/>
          </p:cNvSpPr>
          <p:nvPr/>
        </p:nvSpPr>
        <p:spPr bwMode="auto">
          <a:xfrm>
            <a:off x="7429735" y="4727573"/>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描述说明。</a:t>
            </a:r>
            <a:endParaRPr lang="zh-CN" altLang="en-US" sz="1400" dirty="0">
              <a:solidFill>
                <a:schemeClr val="tx1">
                  <a:lumMod val="50000"/>
                  <a:lumOff val="50000"/>
                </a:schemeClr>
              </a:solidFill>
              <a:sym typeface="微软雅黑" pitchFamily="34" charset="-122"/>
            </a:endParaRPr>
          </a:p>
        </p:txBody>
      </p:sp>
    </p:spTree>
    <p:extLst>
      <p:ext uri="{BB962C8B-B14F-4D97-AF65-F5344CB8AC3E}">
        <p14:creationId xmlns:p14="http://schemas.microsoft.com/office/powerpoint/2010/main" val="160650129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42" presetClass="entr" presetSubtype="0" fill="hold"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1000"/>
                                        <p:tgtEl>
                                          <p:spTgt spid="36"/>
                                        </p:tgtEl>
                                      </p:cBhvr>
                                    </p:animEffect>
                                    <p:anim calcmode="lin" valueType="num">
                                      <p:cBhvr>
                                        <p:cTn id="21" dur="1000" fill="hold"/>
                                        <p:tgtEl>
                                          <p:spTgt spid="36"/>
                                        </p:tgtEl>
                                        <p:attrNameLst>
                                          <p:attrName>ppt_x</p:attrName>
                                        </p:attrNameLst>
                                      </p:cBhvr>
                                      <p:tavLst>
                                        <p:tav tm="0">
                                          <p:val>
                                            <p:strVal val="#ppt_x"/>
                                          </p:val>
                                        </p:tav>
                                        <p:tav tm="100000">
                                          <p:val>
                                            <p:strVal val="#ppt_x"/>
                                          </p:val>
                                        </p:tav>
                                      </p:tavLst>
                                    </p:anim>
                                    <p:anim calcmode="lin" valueType="num">
                                      <p:cBhvr>
                                        <p:cTn id="22" dur="1000" fill="hold"/>
                                        <p:tgtEl>
                                          <p:spTgt spid="36"/>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47" presetClass="entr" presetSubtype="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22" presetClass="entr" presetSubtype="8"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3750"/>
                            </p:stCondLst>
                            <p:childTnLst>
                              <p:par>
                                <p:cTn id="34" presetID="22" presetClass="entr" presetSubtype="8"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500"/>
                                        <p:tgtEl>
                                          <p:spTgt spid="4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childTnLst>
                          </p:cTn>
                        </p:par>
                        <p:par>
                          <p:cTn id="40" fill="hold">
                            <p:stCondLst>
                              <p:cond delay="4250"/>
                            </p:stCondLst>
                            <p:childTnLst>
                              <p:par>
                                <p:cTn id="41" presetID="47" presetClass="entr" presetSubtype="0"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1000"/>
                                        <p:tgtEl>
                                          <p:spTgt spid="43"/>
                                        </p:tgtEl>
                                      </p:cBhvr>
                                    </p:animEffect>
                                    <p:anim calcmode="lin" valueType="num">
                                      <p:cBhvr>
                                        <p:cTn id="44" dur="1000" fill="hold"/>
                                        <p:tgtEl>
                                          <p:spTgt spid="43"/>
                                        </p:tgtEl>
                                        <p:attrNameLst>
                                          <p:attrName>ppt_x</p:attrName>
                                        </p:attrNameLst>
                                      </p:cBhvr>
                                      <p:tavLst>
                                        <p:tav tm="0">
                                          <p:val>
                                            <p:strVal val="#ppt_x"/>
                                          </p:val>
                                        </p:tav>
                                        <p:tav tm="100000">
                                          <p:val>
                                            <p:strVal val="#ppt_x"/>
                                          </p:val>
                                        </p:tav>
                                      </p:tavLst>
                                    </p:anim>
                                    <p:anim calcmode="lin" valueType="num">
                                      <p:cBhvr>
                                        <p:cTn id="45" dur="1000" fill="hold"/>
                                        <p:tgtEl>
                                          <p:spTgt spid="43"/>
                                        </p:tgtEl>
                                        <p:attrNameLst>
                                          <p:attrName>ppt_y</p:attrName>
                                        </p:attrNameLst>
                                      </p:cBhvr>
                                      <p:tavLst>
                                        <p:tav tm="0">
                                          <p:val>
                                            <p:strVal val="#ppt_y-.1"/>
                                          </p:val>
                                        </p:tav>
                                        <p:tav tm="100000">
                                          <p:val>
                                            <p:strVal val="#ppt_y"/>
                                          </p:val>
                                        </p:tav>
                                      </p:tavLst>
                                    </p:anim>
                                  </p:childTnLst>
                                </p:cTn>
                              </p:par>
                            </p:childTnLst>
                          </p:cTn>
                        </p:par>
                        <p:par>
                          <p:cTn id="46" fill="hold">
                            <p:stCondLst>
                              <p:cond delay="5250"/>
                            </p:stCondLst>
                            <p:childTnLst>
                              <p:par>
                                <p:cTn id="47" presetID="22" presetClass="entr" presetSubtype="8" fill="hold" nodeType="after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left)">
                                      <p:cBhvr>
                                        <p:cTn id="49" dur="500"/>
                                        <p:tgtEl>
                                          <p:spTgt spid="44"/>
                                        </p:tgtEl>
                                      </p:cBhvr>
                                    </p:animEffect>
                                  </p:childTnLst>
                                </p:cTn>
                              </p:par>
                            </p:childTnLst>
                          </p:cTn>
                        </p:par>
                        <p:par>
                          <p:cTn id="50" fill="hold">
                            <p:stCondLst>
                              <p:cond delay="5750"/>
                            </p:stCondLst>
                            <p:childTnLst>
                              <p:par>
                                <p:cTn id="51" presetID="22" presetClass="entr" presetSubtype="8"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left)">
                                      <p:cBhvr>
                                        <p:cTn id="56" dur="500"/>
                                        <p:tgtEl>
                                          <p:spTgt spid="46"/>
                                        </p:tgtEl>
                                      </p:cBhvr>
                                    </p:animEffect>
                                  </p:childTnLst>
                                </p:cTn>
                              </p:par>
                            </p:childTnLst>
                          </p:cTn>
                        </p:par>
                        <p:par>
                          <p:cTn id="57" fill="hold">
                            <p:stCondLst>
                              <p:cond delay="6250"/>
                            </p:stCondLst>
                            <p:childTnLst>
                              <p:par>
                                <p:cTn id="58" presetID="47" presetClass="entr" presetSubtype="0" fill="hold" grpId="0" nodeType="after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fade">
                                      <p:cBhvr>
                                        <p:cTn id="60" dur="1000"/>
                                        <p:tgtEl>
                                          <p:spTgt spid="47"/>
                                        </p:tgtEl>
                                      </p:cBhvr>
                                    </p:animEffect>
                                    <p:anim calcmode="lin" valueType="num">
                                      <p:cBhvr>
                                        <p:cTn id="61" dur="1000" fill="hold"/>
                                        <p:tgtEl>
                                          <p:spTgt spid="47"/>
                                        </p:tgtEl>
                                        <p:attrNameLst>
                                          <p:attrName>ppt_x</p:attrName>
                                        </p:attrNameLst>
                                      </p:cBhvr>
                                      <p:tavLst>
                                        <p:tav tm="0">
                                          <p:val>
                                            <p:strVal val="#ppt_x"/>
                                          </p:val>
                                        </p:tav>
                                        <p:tav tm="100000">
                                          <p:val>
                                            <p:strVal val="#ppt_x"/>
                                          </p:val>
                                        </p:tav>
                                      </p:tavLst>
                                    </p:anim>
                                    <p:anim calcmode="lin" valueType="num">
                                      <p:cBhvr>
                                        <p:cTn id="62" dur="1000" fill="hold"/>
                                        <p:tgtEl>
                                          <p:spTgt spid="47"/>
                                        </p:tgtEl>
                                        <p:attrNameLst>
                                          <p:attrName>ppt_y</p:attrName>
                                        </p:attrNameLst>
                                      </p:cBhvr>
                                      <p:tavLst>
                                        <p:tav tm="0">
                                          <p:val>
                                            <p:strVal val="#ppt_y-.1"/>
                                          </p:val>
                                        </p:tav>
                                        <p:tav tm="100000">
                                          <p:val>
                                            <p:strVal val="#ppt_y"/>
                                          </p:val>
                                        </p:tav>
                                      </p:tavLst>
                                    </p:anim>
                                  </p:childTnLst>
                                </p:cTn>
                              </p:par>
                            </p:childTnLst>
                          </p:cTn>
                        </p:par>
                        <p:par>
                          <p:cTn id="63" fill="hold">
                            <p:stCondLst>
                              <p:cond delay="72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7750"/>
                            </p:stCondLst>
                            <p:childTnLst>
                              <p:par>
                                <p:cTn id="68" presetID="22" presetClass="entr" presetSubtype="8"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left)">
                                      <p:cBhvr>
                                        <p:cTn id="70" dur="500"/>
                                        <p:tgtEl>
                                          <p:spTgt spid="49"/>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50"/>
                                        </p:tgtEl>
                                        <p:attrNameLst>
                                          <p:attrName>style.visibility</p:attrName>
                                        </p:attrNameLst>
                                      </p:cBhvr>
                                      <p:to>
                                        <p:strVal val="visible"/>
                                      </p:to>
                                    </p:set>
                                    <p:animEffect transition="in" filter="wipe(left)">
                                      <p:cBhvr>
                                        <p:cTn id="7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9" grpId="0" animBg="1"/>
      <p:bldP spid="41" grpId="0"/>
      <p:bldP spid="42" grpId="0"/>
      <p:bldP spid="43" grpId="0" animBg="1"/>
      <p:bldP spid="45" grpId="0"/>
      <p:bldP spid="46" grpId="0"/>
      <p:bldP spid="47" grpId="0" animBg="1"/>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52971" y="324163"/>
            <a:ext cx="604358" cy="216024"/>
            <a:chOff x="264939" y="188640"/>
            <a:chExt cx="604358" cy="216024"/>
          </a:xfrm>
          <a:solidFill>
            <a:srgbClr val="00A2A4"/>
          </a:solidFill>
        </p:grpSpPr>
        <p:sp>
          <p:nvSpPr>
            <p:cNvPr id="3" name="燕尾形 2"/>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9"/>
          <p:cNvSpPr txBox="1"/>
          <p:nvPr/>
        </p:nvSpPr>
        <p:spPr>
          <a:xfrm>
            <a:off x="1345059" y="243662"/>
            <a:ext cx="2229867"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自身兴趣职业发展</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7" name="直接连接符 6"/>
          <p:cNvCxnSpPr/>
          <p:nvPr/>
        </p:nvCxnSpPr>
        <p:spPr>
          <a:xfrm>
            <a:off x="1417067" y="620688"/>
            <a:ext cx="96490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10911596" y="269141"/>
            <a:ext cx="442575" cy="296525"/>
          </a:xfrm>
          <a:prstGeom prst="wedgeRect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a:spLocks noChangeArrowheads="1"/>
          </p:cNvSpPr>
          <p:nvPr/>
        </p:nvSpPr>
        <p:spPr bwMode="auto">
          <a:xfrm>
            <a:off x="10911595" y="274445"/>
            <a:ext cx="442575"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en-US" altLang="zh-CN"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09</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0" name="组合 9"/>
          <p:cNvGrpSpPr/>
          <p:nvPr/>
        </p:nvGrpSpPr>
        <p:grpSpPr>
          <a:xfrm>
            <a:off x="1777107" y="4977172"/>
            <a:ext cx="8712968" cy="612068"/>
            <a:chOff x="1777107" y="4415985"/>
            <a:chExt cx="8712968" cy="612068"/>
          </a:xfrm>
        </p:grpSpPr>
        <p:sp>
          <p:nvSpPr>
            <p:cNvPr id="11" name="矩形 10"/>
            <p:cNvSpPr/>
            <p:nvPr/>
          </p:nvSpPr>
          <p:spPr>
            <a:xfrm rot="21175186">
              <a:off x="1777107" y="4437112"/>
              <a:ext cx="8712968"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007574" y="4415985"/>
              <a:ext cx="180020" cy="1800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6025576" y="4596005"/>
              <a:ext cx="144016" cy="43204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3"/>
          <p:cNvSpPr>
            <a:spLocks noChangeArrowheads="1"/>
          </p:cNvSpPr>
          <p:nvPr/>
        </p:nvSpPr>
        <p:spPr bwMode="auto">
          <a:xfrm>
            <a:off x="2089545" y="4104594"/>
            <a:ext cx="2002453"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dirty="0" smtClean="0">
                <a:solidFill>
                  <a:srgbClr val="00A2A4"/>
                </a:solidFill>
                <a:latin typeface="Impact MT Std" pitchFamily="34" charset="0"/>
                <a:ea typeface="微软雅黑" panose="020B0503020204020204" pitchFamily="34" charset="-122"/>
                <a:sym typeface="Arial" pitchFamily="34" charset="0"/>
              </a:rPr>
              <a:t>60%</a:t>
            </a:r>
            <a:endParaRPr lang="zh-CN" altLang="en-US" sz="8000" b="1" dirty="0">
              <a:solidFill>
                <a:srgbClr val="00A2A4"/>
              </a:solidFill>
              <a:latin typeface="Impact MT Std" pitchFamily="34" charset="0"/>
              <a:ea typeface="微软雅黑" panose="020B0503020204020204" pitchFamily="34" charset="-122"/>
              <a:sym typeface="Arial" pitchFamily="34" charset="0"/>
            </a:endParaRPr>
          </a:p>
        </p:txBody>
      </p:sp>
      <p:sp>
        <p:nvSpPr>
          <p:cNvPr id="15" name="矩形 3"/>
          <p:cNvSpPr>
            <a:spLocks noChangeArrowheads="1"/>
          </p:cNvSpPr>
          <p:nvPr/>
        </p:nvSpPr>
        <p:spPr bwMode="auto">
          <a:xfrm>
            <a:off x="8343606" y="3314828"/>
            <a:ext cx="2002453"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dirty="0" smtClean="0">
                <a:solidFill>
                  <a:srgbClr val="F6A514"/>
                </a:solidFill>
                <a:latin typeface="Impact MT Std" pitchFamily="34" charset="0"/>
                <a:ea typeface="微软雅黑" panose="020B0503020204020204" pitchFamily="34" charset="-122"/>
                <a:sym typeface="Arial" pitchFamily="34" charset="0"/>
              </a:rPr>
              <a:t>40%</a:t>
            </a:r>
            <a:endParaRPr lang="zh-CN" altLang="en-US" sz="8000" b="1" dirty="0">
              <a:solidFill>
                <a:srgbClr val="F6A514"/>
              </a:solidFill>
              <a:latin typeface="Impact MT Std" pitchFamily="34" charset="0"/>
              <a:ea typeface="微软雅黑" panose="020B0503020204020204" pitchFamily="34" charset="-122"/>
              <a:sym typeface="Arial" pitchFamily="34" charset="0"/>
            </a:endParaRPr>
          </a:p>
        </p:txBody>
      </p:sp>
      <p:sp>
        <p:nvSpPr>
          <p:cNvPr id="16" name="TextBox 15"/>
          <p:cNvSpPr txBox="1"/>
          <p:nvPr/>
        </p:nvSpPr>
        <p:spPr>
          <a:xfrm>
            <a:off x="1273051" y="2855838"/>
            <a:ext cx="4176464" cy="1077218"/>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7" name="TextBox 16"/>
          <p:cNvSpPr txBox="1"/>
          <p:nvPr/>
        </p:nvSpPr>
        <p:spPr>
          <a:xfrm>
            <a:off x="1273051" y="2371584"/>
            <a:ext cx="2059343" cy="307777"/>
          </a:xfrm>
          <a:prstGeom prst="rect">
            <a:avLst/>
          </a:prstGeom>
          <a:noFill/>
        </p:spPr>
        <p:txBody>
          <a:bodyPr wrap="square" lIns="0" tIns="0" rIns="0" bIns="0" rtlCol="0">
            <a:spAutoFit/>
          </a:bodyPr>
          <a:lstStyle/>
          <a:p>
            <a:r>
              <a:rPr lang="zh-CN" altLang="en-US" sz="2000" b="1" dirty="0" smtClean="0">
                <a:solidFill>
                  <a:schemeClr val="tx1">
                    <a:lumMod val="50000"/>
                    <a:lumOff val="50000"/>
                  </a:schemeClr>
                </a:solidFill>
                <a:latin typeface="Impact MT Std" pitchFamily="34" charset="0"/>
                <a:ea typeface="微软雅黑" pitchFamily="34" charset="-122"/>
              </a:rPr>
              <a:t>自身兴趣因素</a:t>
            </a:r>
            <a:endParaRPr lang="zh-CN" altLang="en-US" sz="2000" b="1" dirty="0">
              <a:solidFill>
                <a:schemeClr val="tx1">
                  <a:lumMod val="50000"/>
                  <a:lumOff val="50000"/>
                </a:schemeClr>
              </a:solidFill>
              <a:latin typeface="Impact MT Std" pitchFamily="34" charset="0"/>
              <a:ea typeface="微软雅黑" pitchFamily="34" charset="-122"/>
            </a:endParaRPr>
          </a:p>
        </p:txBody>
      </p:sp>
      <p:sp>
        <p:nvSpPr>
          <p:cNvPr id="18" name="TextBox 17"/>
          <p:cNvSpPr txBox="1"/>
          <p:nvPr/>
        </p:nvSpPr>
        <p:spPr>
          <a:xfrm>
            <a:off x="7033691" y="2351782"/>
            <a:ext cx="4176464" cy="1077218"/>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9" name="TextBox 18"/>
          <p:cNvSpPr txBox="1"/>
          <p:nvPr/>
        </p:nvSpPr>
        <p:spPr>
          <a:xfrm>
            <a:off x="7033691" y="1867528"/>
            <a:ext cx="2059343" cy="307777"/>
          </a:xfrm>
          <a:prstGeom prst="rect">
            <a:avLst/>
          </a:prstGeom>
          <a:noFill/>
        </p:spPr>
        <p:txBody>
          <a:bodyPr wrap="square" lIns="0" tIns="0" rIns="0" bIns="0" rtlCol="0">
            <a:spAutoFit/>
          </a:bodyPr>
          <a:lstStyle/>
          <a:p>
            <a:r>
              <a:rPr lang="zh-CN" altLang="en-US" sz="2000" b="1" dirty="0" smtClean="0">
                <a:solidFill>
                  <a:schemeClr val="tx1">
                    <a:lumMod val="50000"/>
                    <a:lumOff val="50000"/>
                  </a:schemeClr>
                </a:solidFill>
                <a:latin typeface="Impact MT Std" pitchFamily="34" charset="0"/>
                <a:ea typeface="微软雅黑" pitchFamily="34" charset="-122"/>
              </a:rPr>
              <a:t>职业发展因素</a:t>
            </a:r>
            <a:endParaRPr lang="zh-CN" altLang="en-US" sz="2000" b="1" dirty="0">
              <a:solidFill>
                <a:schemeClr val="tx1">
                  <a:lumMod val="50000"/>
                  <a:lumOff val="50000"/>
                </a:schemeClr>
              </a:solidFill>
              <a:latin typeface="Impact MT Std" pitchFamily="34" charset="0"/>
              <a:ea typeface="微软雅黑" pitchFamily="34" charset="-122"/>
            </a:endParaRPr>
          </a:p>
        </p:txBody>
      </p:sp>
    </p:spTree>
    <p:extLst>
      <p:ext uri="{BB962C8B-B14F-4D97-AF65-F5344CB8AC3E}">
        <p14:creationId xmlns:p14="http://schemas.microsoft.com/office/powerpoint/2010/main" val="393274524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250"/>
                            </p:stCondLst>
                            <p:childTnLst>
                              <p:par>
                                <p:cTn id="18" presetID="42"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22" presetClass="entr" presetSubtype="4" fill="hold" grpId="0" nodeType="withEffect">
                                  <p:stCondLst>
                                    <p:cond delay="25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grpId="0" nodeType="withEffect">
                                  <p:stCondLst>
                                    <p:cond delay="25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par>
                          <p:cTn id="29" fill="hold">
                            <p:stCondLst>
                              <p:cond delay="2250"/>
                            </p:stCondLst>
                            <p:childTnLst>
                              <p:par>
                                <p:cTn id="30" presetID="2" presetClass="entr" presetSubtype="2"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300" fill="hold"/>
                                        <p:tgtEl>
                                          <p:spTgt spid="17"/>
                                        </p:tgtEl>
                                        <p:attrNameLst>
                                          <p:attrName>ppt_x</p:attrName>
                                        </p:attrNameLst>
                                      </p:cBhvr>
                                      <p:tavLst>
                                        <p:tav tm="0">
                                          <p:val>
                                            <p:strVal val="1+#ppt_w/2"/>
                                          </p:val>
                                        </p:tav>
                                        <p:tav tm="100000">
                                          <p:val>
                                            <p:strVal val="#ppt_x"/>
                                          </p:val>
                                        </p:tav>
                                      </p:tavLst>
                                    </p:anim>
                                    <p:anim calcmode="lin" valueType="num">
                                      <p:cBhvr additive="base">
                                        <p:cTn id="33" dur="3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2550"/>
                            </p:stCondLst>
                            <p:childTnLst>
                              <p:par>
                                <p:cTn id="35" presetID="2" presetClass="entr" presetSubtype="2"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300" fill="hold"/>
                                        <p:tgtEl>
                                          <p:spTgt spid="16"/>
                                        </p:tgtEl>
                                        <p:attrNameLst>
                                          <p:attrName>ppt_x</p:attrName>
                                        </p:attrNameLst>
                                      </p:cBhvr>
                                      <p:tavLst>
                                        <p:tav tm="0">
                                          <p:val>
                                            <p:strVal val="1+#ppt_w/2"/>
                                          </p:val>
                                        </p:tav>
                                        <p:tav tm="100000">
                                          <p:val>
                                            <p:strVal val="#ppt_x"/>
                                          </p:val>
                                        </p:tav>
                                      </p:tavLst>
                                    </p:anim>
                                    <p:anim calcmode="lin" valueType="num">
                                      <p:cBhvr additive="base">
                                        <p:cTn id="38" dur="300" fill="hold"/>
                                        <p:tgtEl>
                                          <p:spTgt spid="16"/>
                                        </p:tgtEl>
                                        <p:attrNameLst>
                                          <p:attrName>ppt_y</p:attrName>
                                        </p:attrNameLst>
                                      </p:cBhvr>
                                      <p:tavLst>
                                        <p:tav tm="0">
                                          <p:val>
                                            <p:strVal val="#ppt_y"/>
                                          </p:val>
                                        </p:tav>
                                        <p:tav tm="100000">
                                          <p:val>
                                            <p:strVal val="#ppt_y"/>
                                          </p:val>
                                        </p:tav>
                                      </p:tavLst>
                                    </p:anim>
                                  </p:childTnLst>
                                </p:cTn>
                              </p:par>
                            </p:childTnLst>
                          </p:cTn>
                        </p:par>
                        <p:par>
                          <p:cTn id="39" fill="hold">
                            <p:stCondLst>
                              <p:cond delay="2850"/>
                            </p:stCondLst>
                            <p:childTnLst>
                              <p:par>
                                <p:cTn id="40" presetID="2" presetClass="entr" presetSubtype="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300" fill="hold"/>
                                        <p:tgtEl>
                                          <p:spTgt spid="19"/>
                                        </p:tgtEl>
                                        <p:attrNameLst>
                                          <p:attrName>ppt_x</p:attrName>
                                        </p:attrNameLst>
                                      </p:cBhvr>
                                      <p:tavLst>
                                        <p:tav tm="0">
                                          <p:val>
                                            <p:strVal val="1+#ppt_w/2"/>
                                          </p:val>
                                        </p:tav>
                                        <p:tav tm="100000">
                                          <p:val>
                                            <p:strVal val="#ppt_x"/>
                                          </p:val>
                                        </p:tav>
                                      </p:tavLst>
                                    </p:anim>
                                    <p:anim calcmode="lin" valueType="num">
                                      <p:cBhvr additive="base">
                                        <p:cTn id="43" dur="3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3150"/>
                            </p:stCondLst>
                            <p:childTnLst>
                              <p:par>
                                <p:cTn id="45" presetID="2" presetClass="entr" presetSubtype="2"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300" fill="hold"/>
                                        <p:tgtEl>
                                          <p:spTgt spid="18"/>
                                        </p:tgtEl>
                                        <p:attrNameLst>
                                          <p:attrName>ppt_x</p:attrName>
                                        </p:attrNameLst>
                                      </p:cBhvr>
                                      <p:tavLst>
                                        <p:tav tm="0">
                                          <p:val>
                                            <p:strVal val="1+#ppt_w/2"/>
                                          </p:val>
                                        </p:tav>
                                        <p:tav tm="100000">
                                          <p:val>
                                            <p:strVal val="#ppt_x"/>
                                          </p:val>
                                        </p:tav>
                                      </p:tavLst>
                                    </p:anim>
                                    <p:anim calcmode="lin" valueType="num">
                                      <p:cBhvr additive="base">
                                        <p:cTn id="48" dur="3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5" grpId="0"/>
      <p:bldP spid="16" grpId="0"/>
      <p:bldP spid="17" grpId="0"/>
      <p:bldP spid="18" grpId="0"/>
      <p:bldP spid="1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3069</Words>
  <Application>Microsoft Office PowerPoint</Application>
  <PresentationFormat>自定义</PresentationFormat>
  <Paragraphs>356</Paragraphs>
  <Slides>33</Slides>
  <Notes>33</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33</vt:i4>
      </vt:variant>
    </vt:vector>
  </HeadingPairs>
  <TitlesOfParts>
    <vt:vector size="51" baseType="lpstr">
      <vt:lpstr>Arial Unicode MS</vt:lpstr>
      <vt:lpstr>Avant GardeBook</vt:lpstr>
      <vt:lpstr>AvantGarde Md BT</vt:lpstr>
      <vt:lpstr>Gill Sans</vt:lpstr>
      <vt:lpstr>Impact MT Std</vt:lpstr>
      <vt:lpstr>Meiryo</vt:lpstr>
      <vt:lpstr>方正兰亭黑_GBK</vt:lpstr>
      <vt:lpstr>方正兰亭黑简体</vt:lpstr>
      <vt:lpstr>华文黑体</vt:lpstr>
      <vt:lpstr>宋体</vt:lpstr>
      <vt:lpstr>微软雅黑</vt:lpstr>
      <vt:lpstr>Arial</vt:lpstr>
      <vt:lpstr>Calibri</vt:lpstr>
      <vt:lpstr>Calibri Light</vt:lpstr>
      <vt:lpstr>Open Sans</vt:lpstr>
      <vt:lpstr>Segoe UI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cp:revision>
  <dcterms:created xsi:type="dcterms:W3CDTF">2016-04-11T07:38:15Z</dcterms:created>
  <dcterms:modified xsi:type="dcterms:W3CDTF">2022-05-27T02:47:52Z</dcterms:modified>
</cp:coreProperties>
</file>