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</p:sldMasterIdLst>
  <p:notesMasterIdLst>
    <p:notesMasterId r:id="rId13"/>
  </p:notesMasterIdLst>
  <p:sldIdLst>
    <p:sldId id="266" r:id="rId3"/>
    <p:sldId id="267" r:id="rId4"/>
    <p:sldId id="312" r:id="rId5"/>
    <p:sldId id="327" r:id="rId6"/>
    <p:sldId id="328" r:id="rId7"/>
    <p:sldId id="329" r:id="rId8"/>
    <p:sldId id="330" r:id="rId9"/>
    <p:sldId id="331" r:id="rId10"/>
    <p:sldId id="332" r:id="rId11"/>
    <p:sldId id="333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9D08"/>
    <a:srgbClr val="FFC949"/>
    <a:srgbClr val="F4AB00"/>
    <a:srgbClr val="F4AD01"/>
    <a:srgbClr val="EFE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6314" autoAdjust="0"/>
  </p:normalViewPr>
  <p:slideViewPr>
    <p:cSldViewPr snapToGrid="0" snapToObjects="1">
      <p:cViewPr varScale="1">
        <p:scale>
          <a:sx n="108" d="100"/>
          <a:sy n="108" d="100"/>
        </p:scale>
        <p:origin x="6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DAD54C-6BE6-4F5D-A6AB-F6EC4510C48E}" type="datetimeFigureOut">
              <a:rPr lang="zh-CN" altLang="en-US" smtClean="0"/>
              <a:t>2021/1/2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37071C-0CCA-4C7E-8E6A-1726F75F19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1994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C766FB-9B49-4AC3-8761-79F3C002AA4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22944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0714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C766FB-9B49-4AC3-8761-79F3C002AA4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81633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C766FB-9B49-4AC3-8761-79F3C002AA4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329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C766FB-9B49-4AC3-8761-79F3C002AA4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8262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C766FB-9B49-4AC3-8761-79F3C002AA4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21136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C766FB-9B49-4AC3-8761-79F3C002AA4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41595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C766FB-9B49-4AC3-8761-79F3C002AA4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67299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C766FB-9B49-4AC3-8761-79F3C002AA4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31420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C766FB-9B49-4AC3-8761-79F3C002AA4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2755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90AC1AA-2636-4B81-B324-ABBB232FFB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1B4B3C50-204C-4B71-B326-21D7E6BCE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A1ACE3F-75BA-456D-890E-C325E7C72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4113-8A7C-42E9-BA8E-22D59F83B561}" type="datetimeFigureOut">
              <a:rPr lang="zh-CN" altLang="en-US" smtClean="0"/>
              <a:t>2021/1/2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2986D71-96A5-4719-B113-219B31E08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C50906A-5597-4EF8-9889-11CE96F5F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790B0-80C3-4377-88F1-51E95CAE9D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48348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prestige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412F16B-6EFC-4BFF-A0C2-23BE1DD15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B245DE24-C25F-4BD0-9037-15381C0794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16DB647-BBB3-420C-A566-8AA46B6E0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4113-8A7C-42E9-BA8E-22D59F83B561}" type="datetimeFigureOut">
              <a:rPr lang="zh-CN" altLang="en-US" smtClean="0"/>
              <a:t>2021/1/2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9A71B28-8BD6-48C6-8E34-80E40A8C8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E1E3DA5-0894-4DA6-B504-30CB28B81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790B0-80C3-4377-88F1-51E95CAE9D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90091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prestige"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0DCE050B-2713-4249-B214-1B33BB4E34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08A282BE-F748-4A56-83EB-E4D343CC44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F6846CD-A8B1-48FC-865B-25A0459FF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4113-8A7C-42E9-BA8E-22D59F83B561}" type="datetimeFigureOut">
              <a:rPr lang="zh-CN" altLang="en-US" smtClean="0"/>
              <a:t>2021/1/2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45F198B7-AB88-4A48-851F-9B0EA7FEF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82A983B-2D4C-4046-9CD6-E1DD4B004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790B0-80C3-4377-88F1-51E95CAE9D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36747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prestige"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247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3377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2882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2842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7282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3456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8322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888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E2C51B9-1D07-435E-B276-E47AA4F3C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4AB35F8-0316-4EAD-86C6-18DF7E5473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9530E55-F182-4A87-A21D-2871F82F6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4113-8A7C-42E9-BA8E-22D59F83B561}" type="datetimeFigureOut">
              <a:rPr lang="zh-CN" altLang="en-US" smtClean="0"/>
              <a:t>2021/1/2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52C8E04-CBFE-4E03-A0B2-B40D50B93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94D614B-CE7B-4C4B-B139-8DECE7EBC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790B0-80C3-4377-88F1-51E95CAE9D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33310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prestige"/>
      </p:transition>
    </mc:Choice>
    <mc:Fallback xmlns=""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3376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50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997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5C09C5B-E82B-47A8-917E-A6C313CC5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F1BB8061-F1BA-4CB0-A1E5-F113DB834E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0843621-B4A0-4644-9659-4F8373322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4113-8A7C-42E9-BA8E-22D59F83B561}" type="datetimeFigureOut">
              <a:rPr lang="zh-CN" altLang="en-US" smtClean="0"/>
              <a:t>2021/1/2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47641DED-C314-459B-91F3-BD999B66A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8CAF308-A616-40AB-9125-AFB729BA9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790B0-80C3-4377-88F1-51E95CAE9D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98368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prestige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64F2394-D8EE-4FB8-8B05-87CF1EC2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5507F2D2-152E-4C30-8D40-70CB07E56E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BEF8C006-5452-4E5B-911A-47B83578E3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C4253AB1-7957-47EA-8B67-A5A9DC3D2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4113-8A7C-42E9-BA8E-22D59F83B561}" type="datetimeFigureOut">
              <a:rPr lang="zh-CN" altLang="en-US" smtClean="0"/>
              <a:t>2021/1/2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52EEEAC7-114B-40E1-ACB6-1FA0E83E7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2A1369F-CF1A-4CFE-9D48-8C42A9E00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790B0-80C3-4377-88F1-51E95CAE9D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25815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prestige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63E0F4B-C543-4C63-A06B-460A50906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E8D50181-BCF7-4749-BA23-B984B6180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8AE10E94-1386-477D-9588-58BCE4FF34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C05CFEFD-9A02-49E7-BD6F-762B9B9837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D58D1E2B-BA2F-45D7-80D1-EE16C89A99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2446A755-8D91-4AA3-92E5-5FC920317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4113-8A7C-42E9-BA8E-22D59F83B561}" type="datetimeFigureOut">
              <a:rPr lang="zh-CN" altLang="en-US" smtClean="0"/>
              <a:t>2021/1/2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4E982EDD-F711-4380-ADE0-0F34A1E72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1F656AAA-E10B-4900-A6D4-20E34AF6B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790B0-80C3-4377-88F1-51E95CAE9D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66422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prestige"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0A15185-CD8E-483B-AC29-5A0D14532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3EC90496-8641-4882-B9EF-2799F390A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4113-8A7C-42E9-BA8E-22D59F83B561}" type="datetimeFigureOut">
              <a:rPr lang="zh-CN" altLang="en-US" smtClean="0"/>
              <a:t>2021/1/2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0061DF3F-6215-42AF-AE60-55D8A6B81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C59183FA-4E2B-4495-A28E-6EAD2F65B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790B0-80C3-4377-88F1-51E95CAE9D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44898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prestige"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FBC0B653-9934-4A53-A496-899117D5A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4113-8A7C-42E9-BA8E-22D59F83B561}" type="datetimeFigureOut">
              <a:rPr lang="zh-CN" altLang="en-US" smtClean="0"/>
              <a:t>2021/1/2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1DEEDF21-1B11-4440-961B-1ABE11281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5F70AE84-A110-44F5-889F-60FAC4093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790B0-80C3-4377-88F1-51E95CAE9D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95428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prestige"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8093239-99FE-42DA-B6BF-81262C38B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08E7F17A-F0D5-45AC-B500-5719954294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58C5A68B-045F-45DB-9771-E5C3799FE8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FC94806-E2D5-47CE-95A7-F52CB4D84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4113-8A7C-42E9-BA8E-22D59F83B561}" type="datetimeFigureOut">
              <a:rPr lang="zh-CN" altLang="en-US" smtClean="0"/>
              <a:t>2021/1/2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0DADDAA8-E063-46F9-8363-5408801A4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05473B2A-85F4-4EB3-91CF-2A9BAE6CF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790B0-80C3-4377-88F1-51E95CAE9D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83905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prestige"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ED8C8CD-F91C-40CB-BDC6-A3ED990A8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02E15A50-3F7F-4E9F-9011-CBA9208386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0066A1B3-B67B-41D4-84EB-0A08F8889B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88579A52-4B67-496C-A166-AD48F6225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4113-8A7C-42E9-BA8E-22D59F83B561}" type="datetimeFigureOut">
              <a:rPr lang="zh-CN" altLang="en-US" smtClean="0"/>
              <a:t>2021/1/2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F23D3043-4DA2-4871-897C-138A55111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AF96624E-7FAE-4C3D-AC0E-5F1D5539B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790B0-80C3-4377-88F1-51E95CAE9D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78575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prestige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3602DE37-8F92-4565-B96D-F6DE881DE7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D3DEC3AD-8F2B-42E4-B9BE-17077B6F3B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6F8B251-FD12-4D2D-9D9F-30D52AF452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04113-8A7C-42E9-BA8E-22D59F83B561}" type="datetimeFigureOut">
              <a:rPr lang="zh-CN" altLang="en-US" smtClean="0"/>
              <a:t>2021/1/2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7279A96-1E0B-4827-9449-0BD02844AC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B809EDD-F2D9-4B28-91DC-3CD30DA1EB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790B0-80C3-4377-88F1-51E95CAE9D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301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prestige"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016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image" Target="../media/image2.jp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jp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2.png"/><Relationship Id="rId3" Type="http://schemas.openxmlformats.org/officeDocument/2006/relationships/image" Target="../media/image2.jpg"/><Relationship Id="rId7" Type="http://schemas.openxmlformats.org/officeDocument/2006/relationships/image" Target="../media/image11.png"/><Relationship Id="rId12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7.jpeg"/><Relationship Id="rId5" Type="http://schemas.openxmlformats.org/officeDocument/2006/relationships/image" Target="../media/image9.png"/><Relationship Id="rId10" Type="http://schemas.openxmlformats.org/officeDocument/2006/relationships/image" Target="../media/image16.jpeg"/><Relationship Id="rId4" Type="http://schemas.openxmlformats.org/officeDocument/2006/relationships/image" Target="../media/image8.png"/><Relationship Id="rId9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2.jp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.jp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tiff"/><Relationship Id="rId3" Type="http://schemas.openxmlformats.org/officeDocument/2006/relationships/image" Target="../media/image2.jpg"/><Relationship Id="rId7" Type="http://schemas.openxmlformats.org/officeDocument/2006/relationships/image" Target="../media/image11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9.jpg"/><Relationship Id="rId5" Type="http://schemas.openxmlformats.org/officeDocument/2006/relationships/image" Target="../media/image9.png"/><Relationship Id="rId10" Type="http://schemas.openxmlformats.org/officeDocument/2006/relationships/image" Target="../media/image22.jpg"/><Relationship Id="rId4" Type="http://schemas.openxmlformats.org/officeDocument/2006/relationships/image" Target="../media/image8.png"/><Relationship Id="rId9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F9E86E42-F673-43B6-84C3-03A505E3BB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6078"/>
            <a:ext cx="12192000" cy="6864078"/>
          </a:xfrm>
          <a:prstGeom prst="rect">
            <a:avLst/>
          </a:prstGeom>
        </p:spPr>
      </p:pic>
      <p:sp>
        <p:nvSpPr>
          <p:cNvPr id="43" name="任意多边形 42">
            <a:extLst>
              <a:ext uri="{FF2B5EF4-FFF2-40B4-BE49-F238E27FC236}">
                <a16:creationId xmlns="" xmlns:a16="http://schemas.microsoft.com/office/drawing/2014/main" id="{5123B0C2-D042-43E8-860A-C15FAF84EBDB}"/>
              </a:ext>
            </a:extLst>
          </p:cNvPr>
          <p:cNvSpPr/>
          <p:nvPr/>
        </p:nvSpPr>
        <p:spPr>
          <a:xfrm>
            <a:off x="5734827" y="1858837"/>
            <a:ext cx="1185863" cy="1135063"/>
          </a:xfrm>
          <a:custGeom>
            <a:avLst/>
            <a:gdLst>
              <a:gd name="connsiteX0" fmla="*/ 400050 w 1185863"/>
              <a:gd name="connsiteY0" fmla="*/ 620713 h 1135063"/>
              <a:gd name="connsiteX1" fmla="*/ 219075 w 1185863"/>
              <a:gd name="connsiteY1" fmla="*/ 630238 h 1135063"/>
              <a:gd name="connsiteX2" fmla="*/ 214313 w 1185863"/>
              <a:gd name="connsiteY2" fmla="*/ 892175 h 1135063"/>
              <a:gd name="connsiteX3" fmla="*/ 395288 w 1185863"/>
              <a:gd name="connsiteY3" fmla="*/ 887413 h 1135063"/>
              <a:gd name="connsiteX4" fmla="*/ 909638 w 1185863"/>
              <a:gd name="connsiteY4" fmla="*/ 330200 h 1135063"/>
              <a:gd name="connsiteX5" fmla="*/ 814388 w 1185863"/>
              <a:gd name="connsiteY5" fmla="*/ 339725 h 1135063"/>
              <a:gd name="connsiteX6" fmla="*/ 747713 w 1185863"/>
              <a:gd name="connsiteY6" fmla="*/ 344488 h 1135063"/>
              <a:gd name="connsiteX7" fmla="*/ 728663 w 1185863"/>
              <a:gd name="connsiteY7" fmla="*/ 373063 h 1135063"/>
              <a:gd name="connsiteX8" fmla="*/ 690563 w 1185863"/>
              <a:gd name="connsiteY8" fmla="*/ 430213 h 1135063"/>
              <a:gd name="connsiteX9" fmla="*/ 823913 w 1185863"/>
              <a:gd name="connsiteY9" fmla="*/ 663575 h 1135063"/>
              <a:gd name="connsiteX10" fmla="*/ 909638 w 1185863"/>
              <a:gd name="connsiteY10" fmla="*/ 339725 h 1135063"/>
              <a:gd name="connsiteX11" fmla="*/ 909638 w 1185863"/>
              <a:gd name="connsiteY11" fmla="*/ 330200 h 1135063"/>
              <a:gd name="connsiteX12" fmla="*/ 240506 w 1185863"/>
              <a:gd name="connsiteY12" fmla="*/ 13494 h 1135063"/>
              <a:gd name="connsiteX13" fmla="*/ 252413 w 1185863"/>
              <a:gd name="connsiteY13" fmla="*/ 15875 h 1135063"/>
              <a:gd name="connsiteX14" fmla="*/ 280988 w 1185863"/>
              <a:gd name="connsiteY14" fmla="*/ 25400 h 1135063"/>
              <a:gd name="connsiteX15" fmla="*/ 381000 w 1185863"/>
              <a:gd name="connsiteY15" fmla="*/ 49213 h 1135063"/>
              <a:gd name="connsiteX16" fmla="*/ 390525 w 1185863"/>
              <a:gd name="connsiteY16" fmla="*/ 73025 h 1135063"/>
              <a:gd name="connsiteX17" fmla="*/ 390525 w 1185863"/>
              <a:gd name="connsiteY17" fmla="*/ 215900 h 1135063"/>
              <a:gd name="connsiteX18" fmla="*/ 385763 w 1185863"/>
              <a:gd name="connsiteY18" fmla="*/ 273050 h 1135063"/>
              <a:gd name="connsiteX19" fmla="*/ 404813 w 1185863"/>
              <a:gd name="connsiteY19" fmla="*/ 273050 h 1135063"/>
              <a:gd name="connsiteX20" fmla="*/ 542925 w 1185863"/>
              <a:gd name="connsiteY20" fmla="*/ 254000 h 1135063"/>
              <a:gd name="connsiteX21" fmla="*/ 595313 w 1185863"/>
              <a:gd name="connsiteY21" fmla="*/ 306388 h 1135063"/>
              <a:gd name="connsiteX22" fmla="*/ 609600 w 1185863"/>
              <a:gd name="connsiteY22" fmla="*/ 320675 h 1135063"/>
              <a:gd name="connsiteX23" fmla="*/ 614363 w 1185863"/>
              <a:gd name="connsiteY23" fmla="*/ 334963 h 1135063"/>
              <a:gd name="connsiteX24" fmla="*/ 600075 w 1185863"/>
              <a:gd name="connsiteY24" fmla="*/ 339725 h 1135063"/>
              <a:gd name="connsiteX25" fmla="*/ 471488 w 1185863"/>
              <a:gd name="connsiteY25" fmla="*/ 339725 h 1135063"/>
              <a:gd name="connsiteX26" fmla="*/ 385763 w 1185863"/>
              <a:gd name="connsiteY26" fmla="*/ 344488 h 1135063"/>
              <a:gd name="connsiteX27" fmla="*/ 385763 w 1185863"/>
              <a:gd name="connsiteY27" fmla="*/ 554038 h 1135063"/>
              <a:gd name="connsiteX28" fmla="*/ 395288 w 1185863"/>
              <a:gd name="connsiteY28" fmla="*/ 554038 h 1135063"/>
              <a:gd name="connsiteX29" fmla="*/ 419100 w 1185863"/>
              <a:gd name="connsiteY29" fmla="*/ 549275 h 1135063"/>
              <a:gd name="connsiteX30" fmla="*/ 423863 w 1185863"/>
              <a:gd name="connsiteY30" fmla="*/ 544513 h 1135063"/>
              <a:gd name="connsiteX31" fmla="*/ 447675 w 1185863"/>
              <a:gd name="connsiteY31" fmla="*/ 506413 h 1135063"/>
              <a:gd name="connsiteX32" fmla="*/ 461963 w 1185863"/>
              <a:gd name="connsiteY32" fmla="*/ 487363 h 1135063"/>
              <a:gd name="connsiteX33" fmla="*/ 481013 w 1185863"/>
              <a:gd name="connsiteY33" fmla="*/ 496888 h 1135063"/>
              <a:gd name="connsiteX34" fmla="*/ 533400 w 1185863"/>
              <a:gd name="connsiteY34" fmla="*/ 549275 h 1135063"/>
              <a:gd name="connsiteX35" fmla="*/ 581025 w 1185863"/>
              <a:gd name="connsiteY35" fmla="*/ 592138 h 1135063"/>
              <a:gd name="connsiteX36" fmla="*/ 595313 w 1185863"/>
              <a:gd name="connsiteY36" fmla="*/ 615950 h 1135063"/>
              <a:gd name="connsiteX37" fmla="*/ 571500 w 1185863"/>
              <a:gd name="connsiteY37" fmla="*/ 630238 h 1135063"/>
              <a:gd name="connsiteX38" fmla="*/ 547688 w 1185863"/>
              <a:gd name="connsiteY38" fmla="*/ 663575 h 1135063"/>
              <a:gd name="connsiteX39" fmla="*/ 547688 w 1185863"/>
              <a:gd name="connsiteY39" fmla="*/ 763588 h 1135063"/>
              <a:gd name="connsiteX40" fmla="*/ 547688 w 1185863"/>
              <a:gd name="connsiteY40" fmla="*/ 996950 h 1135063"/>
              <a:gd name="connsiteX41" fmla="*/ 528638 w 1185863"/>
              <a:gd name="connsiteY41" fmla="*/ 1025525 h 1135063"/>
              <a:gd name="connsiteX42" fmla="*/ 428625 w 1185863"/>
              <a:gd name="connsiteY42" fmla="*/ 1063625 h 1135063"/>
              <a:gd name="connsiteX43" fmla="*/ 395288 w 1185863"/>
              <a:gd name="connsiteY43" fmla="*/ 1049338 h 1135063"/>
              <a:gd name="connsiteX44" fmla="*/ 395288 w 1185863"/>
              <a:gd name="connsiteY44" fmla="*/ 958850 h 1135063"/>
              <a:gd name="connsiteX45" fmla="*/ 214313 w 1185863"/>
              <a:gd name="connsiteY45" fmla="*/ 968375 h 1135063"/>
              <a:gd name="connsiteX46" fmla="*/ 214313 w 1185863"/>
              <a:gd name="connsiteY46" fmla="*/ 1025525 h 1135063"/>
              <a:gd name="connsiteX47" fmla="*/ 195263 w 1185863"/>
              <a:gd name="connsiteY47" fmla="*/ 1068388 h 1135063"/>
              <a:gd name="connsiteX48" fmla="*/ 114300 w 1185863"/>
              <a:gd name="connsiteY48" fmla="*/ 1092200 h 1135063"/>
              <a:gd name="connsiteX49" fmla="*/ 85725 w 1185863"/>
              <a:gd name="connsiteY49" fmla="*/ 1101725 h 1135063"/>
              <a:gd name="connsiteX50" fmla="*/ 61913 w 1185863"/>
              <a:gd name="connsiteY50" fmla="*/ 1101725 h 1135063"/>
              <a:gd name="connsiteX51" fmla="*/ 61913 w 1185863"/>
              <a:gd name="connsiteY51" fmla="*/ 1082675 h 1135063"/>
              <a:gd name="connsiteX52" fmla="*/ 61913 w 1185863"/>
              <a:gd name="connsiteY52" fmla="*/ 920750 h 1135063"/>
              <a:gd name="connsiteX53" fmla="*/ 66675 w 1185863"/>
              <a:gd name="connsiteY53" fmla="*/ 687388 h 1135063"/>
              <a:gd name="connsiteX54" fmla="*/ 66675 w 1185863"/>
              <a:gd name="connsiteY54" fmla="*/ 568325 h 1135063"/>
              <a:gd name="connsiteX55" fmla="*/ 66675 w 1185863"/>
              <a:gd name="connsiteY55" fmla="*/ 515938 h 1135063"/>
              <a:gd name="connsiteX56" fmla="*/ 71438 w 1185863"/>
              <a:gd name="connsiteY56" fmla="*/ 492125 h 1135063"/>
              <a:gd name="connsiteX57" fmla="*/ 100013 w 1185863"/>
              <a:gd name="connsiteY57" fmla="*/ 501650 h 1135063"/>
              <a:gd name="connsiteX58" fmla="*/ 219075 w 1185863"/>
              <a:gd name="connsiteY58" fmla="*/ 563563 h 1135063"/>
              <a:gd name="connsiteX59" fmla="*/ 223838 w 1185863"/>
              <a:gd name="connsiteY59" fmla="*/ 563563 h 1135063"/>
              <a:gd name="connsiteX60" fmla="*/ 223838 w 1185863"/>
              <a:gd name="connsiteY60" fmla="*/ 349250 h 1135063"/>
              <a:gd name="connsiteX61" fmla="*/ 185738 w 1185863"/>
              <a:gd name="connsiteY61" fmla="*/ 349250 h 1135063"/>
              <a:gd name="connsiteX62" fmla="*/ 57150 w 1185863"/>
              <a:gd name="connsiteY62" fmla="*/ 358775 h 1135063"/>
              <a:gd name="connsiteX63" fmla="*/ 0 w 1185863"/>
              <a:gd name="connsiteY63" fmla="*/ 282575 h 1135063"/>
              <a:gd name="connsiteX64" fmla="*/ 119063 w 1185863"/>
              <a:gd name="connsiteY64" fmla="*/ 277813 h 1135063"/>
              <a:gd name="connsiteX65" fmla="*/ 157163 w 1185863"/>
              <a:gd name="connsiteY65" fmla="*/ 277813 h 1135063"/>
              <a:gd name="connsiteX66" fmla="*/ 223838 w 1185863"/>
              <a:gd name="connsiteY66" fmla="*/ 277813 h 1135063"/>
              <a:gd name="connsiteX67" fmla="*/ 228600 w 1185863"/>
              <a:gd name="connsiteY67" fmla="*/ 215900 h 1135063"/>
              <a:gd name="connsiteX68" fmla="*/ 228600 w 1185863"/>
              <a:gd name="connsiteY68" fmla="*/ 34925 h 1135063"/>
              <a:gd name="connsiteX69" fmla="*/ 233363 w 1185863"/>
              <a:gd name="connsiteY69" fmla="*/ 15875 h 1135063"/>
              <a:gd name="connsiteX70" fmla="*/ 240506 w 1185863"/>
              <a:gd name="connsiteY70" fmla="*/ 13494 h 1135063"/>
              <a:gd name="connsiteX71" fmla="*/ 729258 w 1185863"/>
              <a:gd name="connsiteY71" fmla="*/ 99 h 1135063"/>
              <a:gd name="connsiteX72" fmla="*/ 752475 w 1185863"/>
              <a:gd name="connsiteY72" fmla="*/ 6350 h 1135063"/>
              <a:gd name="connsiteX73" fmla="*/ 890588 w 1185863"/>
              <a:gd name="connsiteY73" fmla="*/ 53975 h 1135063"/>
              <a:gd name="connsiteX74" fmla="*/ 909638 w 1185863"/>
              <a:gd name="connsiteY74" fmla="*/ 63500 h 1135063"/>
              <a:gd name="connsiteX75" fmla="*/ 900113 w 1185863"/>
              <a:gd name="connsiteY75" fmla="*/ 82550 h 1135063"/>
              <a:gd name="connsiteX76" fmla="*/ 890588 w 1185863"/>
              <a:gd name="connsiteY76" fmla="*/ 96838 h 1135063"/>
              <a:gd name="connsiteX77" fmla="*/ 842963 w 1185863"/>
              <a:gd name="connsiteY77" fmla="*/ 182563 h 1135063"/>
              <a:gd name="connsiteX78" fmla="*/ 819150 w 1185863"/>
              <a:gd name="connsiteY78" fmla="*/ 225425 h 1135063"/>
              <a:gd name="connsiteX79" fmla="*/ 790575 w 1185863"/>
              <a:gd name="connsiteY79" fmla="*/ 268288 h 1135063"/>
              <a:gd name="connsiteX80" fmla="*/ 957263 w 1185863"/>
              <a:gd name="connsiteY80" fmla="*/ 258763 h 1135063"/>
              <a:gd name="connsiteX81" fmla="*/ 1109663 w 1185863"/>
              <a:gd name="connsiteY81" fmla="*/ 239713 h 1135063"/>
              <a:gd name="connsiteX82" fmla="*/ 1133475 w 1185863"/>
              <a:gd name="connsiteY82" fmla="*/ 263525 h 1135063"/>
              <a:gd name="connsiteX83" fmla="*/ 1162050 w 1185863"/>
              <a:gd name="connsiteY83" fmla="*/ 292100 h 1135063"/>
              <a:gd name="connsiteX84" fmla="*/ 1176338 w 1185863"/>
              <a:gd name="connsiteY84" fmla="*/ 311150 h 1135063"/>
              <a:gd name="connsiteX85" fmla="*/ 1157288 w 1185863"/>
              <a:gd name="connsiteY85" fmla="*/ 315913 h 1135063"/>
              <a:gd name="connsiteX86" fmla="*/ 1014413 w 1185863"/>
              <a:gd name="connsiteY86" fmla="*/ 325438 h 1135063"/>
              <a:gd name="connsiteX87" fmla="*/ 962025 w 1185863"/>
              <a:gd name="connsiteY87" fmla="*/ 330200 h 1135063"/>
              <a:gd name="connsiteX88" fmla="*/ 971550 w 1185863"/>
              <a:gd name="connsiteY88" fmla="*/ 334963 h 1135063"/>
              <a:gd name="connsiteX89" fmla="*/ 1076325 w 1185863"/>
              <a:gd name="connsiteY89" fmla="*/ 377825 h 1135063"/>
              <a:gd name="connsiteX90" fmla="*/ 1081088 w 1185863"/>
              <a:gd name="connsiteY90" fmla="*/ 411163 h 1135063"/>
              <a:gd name="connsiteX91" fmla="*/ 928688 w 1185863"/>
              <a:gd name="connsiteY91" fmla="*/ 787400 h 1135063"/>
              <a:gd name="connsiteX92" fmla="*/ 1185863 w 1185863"/>
              <a:gd name="connsiteY92" fmla="*/ 968375 h 1135063"/>
              <a:gd name="connsiteX93" fmla="*/ 1176338 w 1185863"/>
              <a:gd name="connsiteY93" fmla="*/ 992188 h 1135063"/>
              <a:gd name="connsiteX94" fmla="*/ 1066800 w 1185863"/>
              <a:gd name="connsiteY94" fmla="*/ 1116013 h 1135063"/>
              <a:gd name="connsiteX95" fmla="*/ 1023938 w 1185863"/>
              <a:gd name="connsiteY95" fmla="*/ 1111250 h 1135063"/>
              <a:gd name="connsiteX96" fmla="*/ 828675 w 1185863"/>
              <a:gd name="connsiteY96" fmla="*/ 925513 h 1135063"/>
              <a:gd name="connsiteX97" fmla="*/ 481013 w 1185863"/>
              <a:gd name="connsiteY97" fmla="*/ 1135063 h 1135063"/>
              <a:gd name="connsiteX98" fmla="*/ 457200 w 1185863"/>
              <a:gd name="connsiteY98" fmla="*/ 1111250 h 1135063"/>
              <a:gd name="connsiteX99" fmla="*/ 752475 w 1185863"/>
              <a:gd name="connsiteY99" fmla="*/ 792163 h 1135063"/>
              <a:gd name="connsiteX100" fmla="*/ 647700 w 1185863"/>
              <a:gd name="connsiteY100" fmla="*/ 482600 h 1135063"/>
              <a:gd name="connsiteX101" fmla="*/ 566738 w 1185863"/>
              <a:gd name="connsiteY101" fmla="*/ 568325 h 1135063"/>
              <a:gd name="connsiteX102" fmla="*/ 538163 w 1185863"/>
              <a:gd name="connsiteY102" fmla="*/ 549275 h 1135063"/>
              <a:gd name="connsiteX103" fmla="*/ 690563 w 1185863"/>
              <a:gd name="connsiteY103" fmla="*/ 134938 h 1135063"/>
              <a:gd name="connsiteX104" fmla="*/ 714375 w 1185863"/>
              <a:gd name="connsiteY104" fmla="*/ 25400 h 1135063"/>
              <a:gd name="connsiteX105" fmla="*/ 729258 w 1185863"/>
              <a:gd name="connsiteY105" fmla="*/ 99 h 1135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1185863" h="1135063">
                <a:moveTo>
                  <a:pt x="400050" y="620713"/>
                </a:moveTo>
                <a:lnTo>
                  <a:pt x="219075" y="630238"/>
                </a:lnTo>
                <a:lnTo>
                  <a:pt x="214313" y="892175"/>
                </a:lnTo>
                <a:lnTo>
                  <a:pt x="395288" y="887413"/>
                </a:lnTo>
                <a:close/>
                <a:moveTo>
                  <a:pt x="909638" y="330200"/>
                </a:moveTo>
                <a:lnTo>
                  <a:pt x="814388" y="339725"/>
                </a:lnTo>
                <a:cubicBezTo>
                  <a:pt x="798513" y="339725"/>
                  <a:pt x="776288" y="341313"/>
                  <a:pt x="747713" y="344488"/>
                </a:cubicBezTo>
                <a:cubicBezTo>
                  <a:pt x="744538" y="350838"/>
                  <a:pt x="738188" y="360363"/>
                  <a:pt x="728663" y="373063"/>
                </a:cubicBezTo>
                <a:cubicBezTo>
                  <a:pt x="712788" y="401638"/>
                  <a:pt x="700088" y="420688"/>
                  <a:pt x="690563" y="430213"/>
                </a:cubicBezTo>
                <a:cubicBezTo>
                  <a:pt x="731838" y="519113"/>
                  <a:pt x="776288" y="596900"/>
                  <a:pt x="823913" y="663575"/>
                </a:cubicBezTo>
                <a:cubicBezTo>
                  <a:pt x="862013" y="581025"/>
                  <a:pt x="890588" y="473075"/>
                  <a:pt x="909638" y="339725"/>
                </a:cubicBezTo>
                <a:cubicBezTo>
                  <a:pt x="909638" y="336550"/>
                  <a:pt x="909638" y="333375"/>
                  <a:pt x="909638" y="330200"/>
                </a:cubicBezTo>
                <a:close/>
                <a:moveTo>
                  <a:pt x="240506" y="13494"/>
                </a:moveTo>
                <a:cubicBezTo>
                  <a:pt x="243682" y="13494"/>
                  <a:pt x="247650" y="14288"/>
                  <a:pt x="252413" y="15875"/>
                </a:cubicBezTo>
                <a:cubicBezTo>
                  <a:pt x="258763" y="15875"/>
                  <a:pt x="268288" y="19050"/>
                  <a:pt x="280988" y="25400"/>
                </a:cubicBezTo>
                <a:cubicBezTo>
                  <a:pt x="331788" y="34925"/>
                  <a:pt x="365125" y="42863"/>
                  <a:pt x="381000" y="49213"/>
                </a:cubicBezTo>
                <a:cubicBezTo>
                  <a:pt x="390525" y="55563"/>
                  <a:pt x="393700" y="63500"/>
                  <a:pt x="390525" y="73025"/>
                </a:cubicBezTo>
                <a:cubicBezTo>
                  <a:pt x="390525" y="127000"/>
                  <a:pt x="390525" y="174625"/>
                  <a:pt x="390525" y="215900"/>
                </a:cubicBezTo>
                <a:lnTo>
                  <a:pt x="385763" y="273050"/>
                </a:lnTo>
                <a:lnTo>
                  <a:pt x="404813" y="273050"/>
                </a:lnTo>
                <a:cubicBezTo>
                  <a:pt x="452438" y="269875"/>
                  <a:pt x="498475" y="263525"/>
                  <a:pt x="542925" y="254000"/>
                </a:cubicBezTo>
                <a:cubicBezTo>
                  <a:pt x="555625" y="263525"/>
                  <a:pt x="573088" y="280988"/>
                  <a:pt x="595313" y="306388"/>
                </a:cubicBezTo>
                <a:cubicBezTo>
                  <a:pt x="601663" y="312738"/>
                  <a:pt x="606425" y="317500"/>
                  <a:pt x="609600" y="320675"/>
                </a:cubicBezTo>
                <a:cubicBezTo>
                  <a:pt x="612775" y="323850"/>
                  <a:pt x="614363" y="328613"/>
                  <a:pt x="614363" y="334963"/>
                </a:cubicBezTo>
                <a:cubicBezTo>
                  <a:pt x="611188" y="338138"/>
                  <a:pt x="606425" y="339725"/>
                  <a:pt x="600075" y="339725"/>
                </a:cubicBezTo>
                <a:cubicBezTo>
                  <a:pt x="568325" y="339725"/>
                  <a:pt x="525463" y="339725"/>
                  <a:pt x="471488" y="339725"/>
                </a:cubicBezTo>
                <a:lnTo>
                  <a:pt x="385763" y="344488"/>
                </a:lnTo>
                <a:lnTo>
                  <a:pt x="385763" y="554038"/>
                </a:lnTo>
                <a:lnTo>
                  <a:pt x="395288" y="554038"/>
                </a:lnTo>
                <a:cubicBezTo>
                  <a:pt x="401638" y="554038"/>
                  <a:pt x="409575" y="552450"/>
                  <a:pt x="419100" y="549275"/>
                </a:cubicBezTo>
                <a:cubicBezTo>
                  <a:pt x="415925" y="549275"/>
                  <a:pt x="417513" y="547688"/>
                  <a:pt x="423863" y="544513"/>
                </a:cubicBezTo>
                <a:cubicBezTo>
                  <a:pt x="436563" y="531813"/>
                  <a:pt x="444500" y="519113"/>
                  <a:pt x="447675" y="506413"/>
                </a:cubicBezTo>
                <a:cubicBezTo>
                  <a:pt x="450850" y="493713"/>
                  <a:pt x="455613" y="487363"/>
                  <a:pt x="461963" y="487363"/>
                </a:cubicBezTo>
                <a:cubicBezTo>
                  <a:pt x="468313" y="487363"/>
                  <a:pt x="474663" y="490538"/>
                  <a:pt x="481013" y="496888"/>
                </a:cubicBezTo>
                <a:cubicBezTo>
                  <a:pt x="493713" y="506413"/>
                  <a:pt x="511175" y="523875"/>
                  <a:pt x="533400" y="549275"/>
                </a:cubicBezTo>
                <a:cubicBezTo>
                  <a:pt x="555625" y="568325"/>
                  <a:pt x="571500" y="582613"/>
                  <a:pt x="581025" y="592138"/>
                </a:cubicBezTo>
                <a:cubicBezTo>
                  <a:pt x="590550" y="604838"/>
                  <a:pt x="595313" y="612775"/>
                  <a:pt x="595313" y="615950"/>
                </a:cubicBezTo>
                <a:cubicBezTo>
                  <a:pt x="595313" y="622300"/>
                  <a:pt x="587375" y="627063"/>
                  <a:pt x="571500" y="630238"/>
                </a:cubicBezTo>
                <a:cubicBezTo>
                  <a:pt x="552450" y="636588"/>
                  <a:pt x="544513" y="647700"/>
                  <a:pt x="547688" y="663575"/>
                </a:cubicBezTo>
                <a:cubicBezTo>
                  <a:pt x="547688" y="682625"/>
                  <a:pt x="547688" y="715963"/>
                  <a:pt x="547688" y="763588"/>
                </a:cubicBezTo>
                <a:cubicBezTo>
                  <a:pt x="544513" y="887413"/>
                  <a:pt x="544513" y="965200"/>
                  <a:pt x="547688" y="996950"/>
                </a:cubicBezTo>
                <a:cubicBezTo>
                  <a:pt x="547688" y="1012825"/>
                  <a:pt x="541338" y="1022350"/>
                  <a:pt x="528638" y="1025525"/>
                </a:cubicBezTo>
                <a:cubicBezTo>
                  <a:pt x="493713" y="1044575"/>
                  <a:pt x="460375" y="1057275"/>
                  <a:pt x="428625" y="1063625"/>
                </a:cubicBezTo>
                <a:cubicBezTo>
                  <a:pt x="403225" y="1069975"/>
                  <a:pt x="392113" y="1065213"/>
                  <a:pt x="395288" y="1049338"/>
                </a:cubicBezTo>
                <a:lnTo>
                  <a:pt x="395288" y="958850"/>
                </a:lnTo>
                <a:lnTo>
                  <a:pt x="214313" y="968375"/>
                </a:lnTo>
                <a:lnTo>
                  <a:pt x="214313" y="1025525"/>
                </a:lnTo>
                <a:cubicBezTo>
                  <a:pt x="214313" y="1047750"/>
                  <a:pt x="207963" y="1062038"/>
                  <a:pt x="195263" y="1068388"/>
                </a:cubicBezTo>
                <a:cubicBezTo>
                  <a:pt x="179388" y="1074738"/>
                  <a:pt x="152400" y="1082675"/>
                  <a:pt x="114300" y="1092200"/>
                </a:cubicBezTo>
                <a:cubicBezTo>
                  <a:pt x="101600" y="1095375"/>
                  <a:pt x="92075" y="1098550"/>
                  <a:pt x="85725" y="1101725"/>
                </a:cubicBezTo>
                <a:cubicBezTo>
                  <a:pt x="73025" y="1104900"/>
                  <a:pt x="65088" y="1104900"/>
                  <a:pt x="61913" y="1101725"/>
                </a:cubicBezTo>
                <a:cubicBezTo>
                  <a:pt x="58738" y="1098550"/>
                  <a:pt x="58738" y="1092200"/>
                  <a:pt x="61913" y="1082675"/>
                </a:cubicBezTo>
                <a:cubicBezTo>
                  <a:pt x="61913" y="1057275"/>
                  <a:pt x="61913" y="1003300"/>
                  <a:pt x="61913" y="920750"/>
                </a:cubicBezTo>
                <a:cubicBezTo>
                  <a:pt x="65088" y="806450"/>
                  <a:pt x="66675" y="728663"/>
                  <a:pt x="66675" y="687388"/>
                </a:cubicBezTo>
                <a:cubicBezTo>
                  <a:pt x="69850" y="661988"/>
                  <a:pt x="69850" y="622300"/>
                  <a:pt x="66675" y="568325"/>
                </a:cubicBezTo>
                <a:cubicBezTo>
                  <a:pt x="66675" y="546100"/>
                  <a:pt x="66675" y="528638"/>
                  <a:pt x="66675" y="515938"/>
                </a:cubicBezTo>
                <a:cubicBezTo>
                  <a:pt x="66675" y="503238"/>
                  <a:pt x="68263" y="495300"/>
                  <a:pt x="71438" y="492125"/>
                </a:cubicBezTo>
                <a:cubicBezTo>
                  <a:pt x="74613" y="492125"/>
                  <a:pt x="84138" y="495300"/>
                  <a:pt x="100013" y="501650"/>
                </a:cubicBezTo>
                <a:cubicBezTo>
                  <a:pt x="147638" y="523875"/>
                  <a:pt x="187325" y="544513"/>
                  <a:pt x="219075" y="563563"/>
                </a:cubicBezTo>
                <a:lnTo>
                  <a:pt x="223838" y="563563"/>
                </a:lnTo>
                <a:lnTo>
                  <a:pt x="223838" y="349250"/>
                </a:lnTo>
                <a:lnTo>
                  <a:pt x="185738" y="349250"/>
                </a:lnTo>
                <a:cubicBezTo>
                  <a:pt x="122238" y="355600"/>
                  <a:pt x="79375" y="358775"/>
                  <a:pt x="57150" y="358775"/>
                </a:cubicBezTo>
                <a:lnTo>
                  <a:pt x="0" y="282575"/>
                </a:lnTo>
                <a:cubicBezTo>
                  <a:pt x="22225" y="282575"/>
                  <a:pt x="61913" y="280988"/>
                  <a:pt x="119063" y="277813"/>
                </a:cubicBezTo>
                <a:cubicBezTo>
                  <a:pt x="141288" y="277813"/>
                  <a:pt x="153988" y="277813"/>
                  <a:pt x="157163" y="277813"/>
                </a:cubicBezTo>
                <a:lnTo>
                  <a:pt x="223838" y="277813"/>
                </a:lnTo>
                <a:lnTo>
                  <a:pt x="228600" y="215900"/>
                </a:lnTo>
                <a:cubicBezTo>
                  <a:pt x="228600" y="158750"/>
                  <a:pt x="228600" y="98425"/>
                  <a:pt x="228600" y="34925"/>
                </a:cubicBezTo>
                <a:cubicBezTo>
                  <a:pt x="228600" y="22225"/>
                  <a:pt x="230188" y="15875"/>
                  <a:pt x="233363" y="15875"/>
                </a:cubicBezTo>
                <a:cubicBezTo>
                  <a:pt x="234950" y="14288"/>
                  <a:pt x="237332" y="13494"/>
                  <a:pt x="240506" y="13494"/>
                </a:cubicBezTo>
                <a:close/>
                <a:moveTo>
                  <a:pt x="729258" y="99"/>
                </a:moveTo>
                <a:cubicBezTo>
                  <a:pt x="735211" y="-496"/>
                  <a:pt x="742950" y="1588"/>
                  <a:pt x="752475" y="6350"/>
                </a:cubicBezTo>
                <a:cubicBezTo>
                  <a:pt x="806450" y="22225"/>
                  <a:pt x="852488" y="38100"/>
                  <a:pt x="890588" y="53975"/>
                </a:cubicBezTo>
                <a:cubicBezTo>
                  <a:pt x="900113" y="57150"/>
                  <a:pt x="906463" y="60325"/>
                  <a:pt x="909638" y="63500"/>
                </a:cubicBezTo>
                <a:cubicBezTo>
                  <a:pt x="909638" y="69850"/>
                  <a:pt x="906463" y="76200"/>
                  <a:pt x="900113" y="82550"/>
                </a:cubicBezTo>
                <a:cubicBezTo>
                  <a:pt x="896938" y="85725"/>
                  <a:pt x="893763" y="90488"/>
                  <a:pt x="890588" y="96838"/>
                </a:cubicBezTo>
                <a:cubicBezTo>
                  <a:pt x="871538" y="128588"/>
                  <a:pt x="855663" y="157163"/>
                  <a:pt x="842963" y="182563"/>
                </a:cubicBezTo>
                <a:cubicBezTo>
                  <a:pt x="836613" y="192088"/>
                  <a:pt x="828675" y="206375"/>
                  <a:pt x="819150" y="225425"/>
                </a:cubicBezTo>
                <a:cubicBezTo>
                  <a:pt x="806450" y="244475"/>
                  <a:pt x="796925" y="258763"/>
                  <a:pt x="790575" y="268288"/>
                </a:cubicBezTo>
                <a:lnTo>
                  <a:pt x="957263" y="258763"/>
                </a:lnTo>
                <a:cubicBezTo>
                  <a:pt x="1020763" y="258763"/>
                  <a:pt x="1071563" y="252413"/>
                  <a:pt x="1109663" y="239713"/>
                </a:cubicBezTo>
                <a:cubicBezTo>
                  <a:pt x="1116013" y="246063"/>
                  <a:pt x="1123950" y="254000"/>
                  <a:pt x="1133475" y="263525"/>
                </a:cubicBezTo>
                <a:cubicBezTo>
                  <a:pt x="1143000" y="269875"/>
                  <a:pt x="1152525" y="279400"/>
                  <a:pt x="1162050" y="292100"/>
                </a:cubicBezTo>
                <a:cubicBezTo>
                  <a:pt x="1171575" y="301625"/>
                  <a:pt x="1176338" y="307975"/>
                  <a:pt x="1176338" y="311150"/>
                </a:cubicBezTo>
                <a:cubicBezTo>
                  <a:pt x="1173163" y="314325"/>
                  <a:pt x="1166813" y="315913"/>
                  <a:pt x="1157288" y="315913"/>
                </a:cubicBezTo>
                <a:cubicBezTo>
                  <a:pt x="1112838" y="315913"/>
                  <a:pt x="1065213" y="319088"/>
                  <a:pt x="1014413" y="325438"/>
                </a:cubicBezTo>
                <a:lnTo>
                  <a:pt x="962025" y="330200"/>
                </a:lnTo>
                <a:cubicBezTo>
                  <a:pt x="965200" y="330200"/>
                  <a:pt x="968375" y="331788"/>
                  <a:pt x="971550" y="334963"/>
                </a:cubicBezTo>
                <a:cubicBezTo>
                  <a:pt x="1025525" y="354013"/>
                  <a:pt x="1060450" y="368300"/>
                  <a:pt x="1076325" y="377825"/>
                </a:cubicBezTo>
                <a:cubicBezTo>
                  <a:pt x="1085850" y="377825"/>
                  <a:pt x="1087438" y="388938"/>
                  <a:pt x="1081088" y="411163"/>
                </a:cubicBezTo>
                <a:cubicBezTo>
                  <a:pt x="1027113" y="588963"/>
                  <a:pt x="976313" y="714375"/>
                  <a:pt x="928688" y="787400"/>
                </a:cubicBezTo>
                <a:cubicBezTo>
                  <a:pt x="1001713" y="863600"/>
                  <a:pt x="1087438" y="923925"/>
                  <a:pt x="1185863" y="968375"/>
                </a:cubicBezTo>
                <a:lnTo>
                  <a:pt x="1176338" y="992188"/>
                </a:lnTo>
                <a:cubicBezTo>
                  <a:pt x="1144588" y="1011238"/>
                  <a:pt x="1108075" y="1052513"/>
                  <a:pt x="1066800" y="1116013"/>
                </a:cubicBezTo>
                <a:cubicBezTo>
                  <a:pt x="1057275" y="1128713"/>
                  <a:pt x="1042988" y="1127125"/>
                  <a:pt x="1023938" y="1111250"/>
                </a:cubicBezTo>
                <a:cubicBezTo>
                  <a:pt x="950913" y="1063625"/>
                  <a:pt x="885825" y="1001713"/>
                  <a:pt x="828675" y="925513"/>
                </a:cubicBezTo>
                <a:cubicBezTo>
                  <a:pt x="742950" y="1008063"/>
                  <a:pt x="627063" y="1077913"/>
                  <a:pt x="481013" y="1135063"/>
                </a:cubicBezTo>
                <a:lnTo>
                  <a:pt x="457200" y="1111250"/>
                </a:lnTo>
                <a:cubicBezTo>
                  <a:pt x="590550" y="1006475"/>
                  <a:pt x="688975" y="900113"/>
                  <a:pt x="752475" y="792163"/>
                </a:cubicBezTo>
                <a:cubicBezTo>
                  <a:pt x="704850" y="696913"/>
                  <a:pt x="669925" y="593725"/>
                  <a:pt x="647700" y="482600"/>
                </a:cubicBezTo>
                <a:cubicBezTo>
                  <a:pt x="619125" y="520700"/>
                  <a:pt x="592138" y="549275"/>
                  <a:pt x="566738" y="568325"/>
                </a:cubicBezTo>
                <a:lnTo>
                  <a:pt x="538163" y="549275"/>
                </a:lnTo>
                <a:cubicBezTo>
                  <a:pt x="588963" y="441325"/>
                  <a:pt x="639763" y="303213"/>
                  <a:pt x="690563" y="134938"/>
                </a:cubicBezTo>
                <a:cubicBezTo>
                  <a:pt x="696913" y="109538"/>
                  <a:pt x="704850" y="73025"/>
                  <a:pt x="714375" y="25400"/>
                </a:cubicBezTo>
                <a:cubicBezTo>
                  <a:pt x="714375" y="9525"/>
                  <a:pt x="719336" y="1092"/>
                  <a:pt x="729258" y="99"/>
                </a:cubicBezTo>
                <a:close/>
              </a:path>
            </a:pathLst>
          </a:custGeom>
          <a:solidFill>
            <a:srgbClr val="FB9D08"/>
          </a:solidFill>
          <a:ln>
            <a:solidFill>
              <a:schemeClr val="bg1"/>
            </a:solidFill>
          </a:ln>
          <a:effectLst>
            <a:outerShdw blurRad="38100" dist="38100" dir="2700000" algn="tl">
              <a:srgbClr val="000000">
                <a:alpha val="43137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9600" dirty="0">
              <a:ln>
                <a:solidFill>
                  <a:schemeClr val="bg1"/>
                </a:solidFill>
              </a:ln>
              <a:solidFill>
                <a:srgbClr val="FB9D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颜宋简体_粗" panose="02000000000000000000" pitchFamily="2" charset="-122"/>
              <a:ea typeface="方正颜宋简体_粗" panose="02000000000000000000" pitchFamily="2" charset="-122"/>
            </a:endParaRPr>
          </a:p>
        </p:txBody>
      </p:sp>
      <p:sp>
        <p:nvSpPr>
          <p:cNvPr id="24" name="任意多边形 23">
            <a:extLst>
              <a:ext uri="{FF2B5EF4-FFF2-40B4-BE49-F238E27FC236}">
                <a16:creationId xmlns="" xmlns:a16="http://schemas.microsoft.com/office/drawing/2014/main" id="{5123B0C2-D042-43E8-860A-C15FAF84EBDB}"/>
              </a:ext>
            </a:extLst>
          </p:cNvPr>
          <p:cNvSpPr/>
          <p:nvPr/>
        </p:nvSpPr>
        <p:spPr>
          <a:xfrm>
            <a:off x="6989896" y="1863356"/>
            <a:ext cx="1185862" cy="1146333"/>
          </a:xfrm>
          <a:custGeom>
            <a:avLst/>
            <a:gdLst/>
            <a:ahLst/>
            <a:cxnLst/>
            <a:rect l="l" t="t" r="r" b="b"/>
            <a:pathLst>
              <a:path w="1185862" h="1146333">
                <a:moveTo>
                  <a:pt x="241697" y="0"/>
                </a:moveTo>
                <a:cubicBezTo>
                  <a:pt x="244078" y="0"/>
                  <a:pt x="247650" y="794"/>
                  <a:pt x="252412" y="2381"/>
                </a:cubicBezTo>
                <a:cubicBezTo>
                  <a:pt x="290512" y="8731"/>
                  <a:pt x="334962" y="23019"/>
                  <a:pt x="385762" y="45244"/>
                </a:cubicBezTo>
                <a:cubicBezTo>
                  <a:pt x="395287" y="48419"/>
                  <a:pt x="398462" y="56356"/>
                  <a:pt x="395287" y="69056"/>
                </a:cubicBezTo>
                <a:cubicBezTo>
                  <a:pt x="395287" y="78581"/>
                  <a:pt x="395287" y="97631"/>
                  <a:pt x="395287" y="126206"/>
                </a:cubicBezTo>
                <a:cubicBezTo>
                  <a:pt x="392112" y="157956"/>
                  <a:pt x="390525" y="180181"/>
                  <a:pt x="390525" y="192881"/>
                </a:cubicBezTo>
                <a:cubicBezTo>
                  <a:pt x="393700" y="192881"/>
                  <a:pt x="400050" y="191294"/>
                  <a:pt x="409575" y="188119"/>
                </a:cubicBezTo>
                <a:cubicBezTo>
                  <a:pt x="450850" y="184944"/>
                  <a:pt x="482600" y="180181"/>
                  <a:pt x="504825" y="173831"/>
                </a:cubicBezTo>
                <a:cubicBezTo>
                  <a:pt x="511175" y="183356"/>
                  <a:pt x="519112" y="192881"/>
                  <a:pt x="528637" y="202406"/>
                </a:cubicBezTo>
                <a:cubicBezTo>
                  <a:pt x="531812" y="196056"/>
                  <a:pt x="536575" y="186531"/>
                  <a:pt x="542925" y="173831"/>
                </a:cubicBezTo>
                <a:cubicBezTo>
                  <a:pt x="549275" y="164306"/>
                  <a:pt x="554037" y="156369"/>
                  <a:pt x="557212" y="150019"/>
                </a:cubicBezTo>
                <a:cubicBezTo>
                  <a:pt x="560387" y="140494"/>
                  <a:pt x="565150" y="135731"/>
                  <a:pt x="571500" y="135731"/>
                </a:cubicBezTo>
                <a:cubicBezTo>
                  <a:pt x="574675" y="135731"/>
                  <a:pt x="581025" y="140494"/>
                  <a:pt x="590550" y="150019"/>
                </a:cubicBezTo>
                <a:cubicBezTo>
                  <a:pt x="593725" y="153194"/>
                  <a:pt x="598487" y="157956"/>
                  <a:pt x="604837" y="164306"/>
                </a:cubicBezTo>
                <a:cubicBezTo>
                  <a:pt x="642937" y="196056"/>
                  <a:pt x="668337" y="221456"/>
                  <a:pt x="681037" y="240506"/>
                </a:cubicBezTo>
                <a:cubicBezTo>
                  <a:pt x="690562" y="250031"/>
                  <a:pt x="690562" y="259556"/>
                  <a:pt x="681037" y="269081"/>
                </a:cubicBezTo>
                <a:cubicBezTo>
                  <a:pt x="684212" y="269081"/>
                  <a:pt x="684212" y="270669"/>
                  <a:pt x="681037" y="273844"/>
                </a:cubicBezTo>
                <a:cubicBezTo>
                  <a:pt x="674687" y="280194"/>
                  <a:pt x="661987" y="292894"/>
                  <a:pt x="642937" y="311944"/>
                </a:cubicBezTo>
                <a:cubicBezTo>
                  <a:pt x="614362" y="343694"/>
                  <a:pt x="592137" y="367506"/>
                  <a:pt x="576262" y="383381"/>
                </a:cubicBezTo>
                <a:lnTo>
                  <a:pt x="561975" y="397669"/>
                </a:lnTo>
                <a:cubicBezTo>
                  <a:pt x="568325" y="397669"/>
                  <a:pt x="577850" y="396081"/>
                  <a:pt x="590550" y="392906"/>
                </a:cubicBezTo>
                <a:cubicBezTo>
                  <a:pt x="619125" y="389731"/>
                  <a:pt x="638175" y="386556"/>
                  <a:pt x="647700" y="383381"/>
                </a:cubicBezTo>
                <a:cubicBezTo>
                  <a:pt x="669925" y="408781"/>
                  <a:pt x="685800" y="429419"/>
                  <a:pt x="695325" y="445294"/>
                </a:cubicBezTo>
                <a:cubicBezTo>
                  <a:pt x="698500" y="365919"/>
                  <a:pt x="700087" y="291306"/>
                  <a:pt x="700087" y="221456"/>
                </a:cubicBezTo>
                <a:cubicBezTo>
                  <a:pt x="700087" y="151606"/>
                  <a:pt x="698500" y="99219"/>
                  <a:pt x="695325" y="64294"/>
                </a:cubicBezTo>
                <a:cubicBezTo>
                  <a:pt x="695325" y="48419"/>
                  <a:pt x="696912" y="38894"/>
                  <a:pt x="700087" y="35719"/>
                </a:cubicBezTo>
                <a:cubicBezTo>
                  <a:pt x="703262" y="32544"/>
                  <a:pt x="712787" y="34131"/>
                  <a:pt x="728662" y="40481"/>
                </a:cubicBezTo>
                <a:cubicBezTo>
                  <a:pt x="741362" y="43656"/>
                  <a:pt x="765175" y="53181"/>
                  <a:pt x="800100" y="69056"/>
                </a:cubicBezTo>
                <a:cubicBezTo>
                  <a:pt x="838200" y="81756"/>
                  <a:pt x="862012" y="91281"/>
                  <a:pt x="871537" y="97631"/>
                </a:cubicBezTo>
                <a:lnTo>
                  <a:pt x="914400" y="97631"/>
                </a:lnTo>
                <a:cubicBezTo>
                  <a:pt x="955675" y="100806"/>
                  <a:pt x="984250" y="83344"/>
                  <a:pt x="1000125" y="45244"/>
                </a:cubicBezTo>
                <a:cubicBezTo>
                  <a:pt x="1009650" y="26194"/>
                  <a:pt x="1022350" y="24606"/>
                  <a:pt x="1038225" y="40481"/>
                </a:cubicBezTo>
                <a:cubicBezTo>
                  <a:pt x="1079500" y="69056"/>
                  <a:pt x="1123950" y="102394"/>
                  <a:pt x="1171575" y="140494"/>
                </a:cubicBezTo>
                <a:cubicBezTo>
                  <a:pt x="1181100" y="150019"/>
                  <a:pt x="1185862" y="157956"/>
                  <a:pt x="1185862" y="164306"/>
                </a:cubicBezTo>
                <a:cubicBezTo>
                  <a:pt x="1185862" y="170656"/>
                  <a:pt x="1179512" y="175419"/>
                  <a:pt x="1166812" y="178594"/>
                </a:cubicBezTo>
                <a:cubicBezTo>
                  <a:pt x="1144587" y="181769"/>
                  <a:pt x="1128712" y="189706"/>
                  <a:pt x="1119187" y="202406"/>
                </a:cubicBezTo>
                <a:lnTo>
                  <a:pt x="985837" y="464344"/>
                </a:lnTo>
                <a:cubicBezTo>
                  <a:pt x="1125537" y="581819"/>
                  <a:pt x="1184275" y="705644"/>
                  <a:pt x="1162050" y="835819"/>
                </a:cubicBezTo>
                <a:cubicBezTo>
                  <a:pt x="1162050" y="877094"/>
                  <a:pt x="1138237" y="913606"/>
                  <a:pt x="1090612" y="945356"/>
                </a:cubicBezTo>
                <a:cubicBezTo>
                  <a:pt x="1087437" y="945356"/>
                  <a:pt x="1084262" y="946944"/>
                  <a:pt x="1081087" y="950119"/>
                </a:cubicBezTo>
                <a:cubicBezTo>
                  <a:pt x="1046162" y="972344"/>
                  <a:pt x="1019175" y="989806"/>
                  <a:pt x="1000125" y="1002506"/>
                </a:cubicBezTo>
                <a:cubicBezTo>
                  <a:pt x="981075" y="1021556"/>
                  <a:pt x="965200" y="1029494"/>
                  <a:pt x="952500" y="1026319"/>
                </a:cubicBezTo>
                <a:cubicBezTo>
                  <a:pt x="939799" y="1019969"/>
                  <a:pt x="935037" y="1005681"/>
                  <a:pt x="938212" y="983456"/>
                </a:cubicBezTo>
                <a:cubicBezTo>
                  <a:pt x="950912" y="945356"/>
                  <a:pt x="942975" y="919956"/>
                  <a:pt x="914400" y="907256"/>
                </a:cubicBezTo>
                <a:cubicBezTo>
                  <a:pt x="898525" y="897731"/>
                  <a:pt x="877887" y="885031"/>
                  <a:pt x="852487" y="869156"/>
                </a:cubicBezTo>
                <a:lnTo>
                  <a:pt x="852487" y="1069181"/>
                </a:lnTo>
                <a:cubicBezTo>
                  <a:pt x="852487" y="1085056"/>
                  <a:pt x="847725" y="1094581"/>
                  <a:pt x="838200" y="1097756"/>
                </a:cubicBezTo>
                <a:cubicBezTo>
                  <a:pt x="825499" y="1104106"/>
                  <a:pt x="788987" y="1116806"/>
                  <a:pt x="728662" y="1135856"/>
                </a:cubicBezTo>
                <a:cubicBezTo>
                  <a:pt x="715962" y="1142206"/>
                  <a:pt x="708025" y="1145381"/>
                  <a:pt x="704850" y="1145381"/>
                </a:cubicBezTo>
                <a:cubicBezTo>
                  <a:pt x="688975" y="1148556"/>
                  <a:pt x="682625" y="1143794"/>
                  <a:pt x="685800" y="1131094"/>
                </a:cubicBezTo>
                <a:cubicBezTo>
                  <a:pt x="692150" y="880269"/>
                  <a:pt x="695325" y="659606"/>
                  <a:pt x="695325" y="469106"/>
                </a:cubicBezTo>
                <a:lnTo>
                  <a:pt x="690562" y="469106"/>
                </a:lnTo>
                <a:cubicBezTo>
                  <a:pt x="614362" y="469106"/>
                  <a:pt x="554037" y="470694"/>
                  <a:pt x="509587" y="473869"/>
                </a:cubicBezTo>
                <a:lnTo>
                  <a:pt x="471487" y="473869"/>
                </a:lnTo>
                <a:cubicBezTo>
                  <a:pt x="423862" y="515144"/>
                  <a:pt x="376237" y="553244"/>
                  <a:pt x="328612" y="588169"/>
                </a:cubicBezTo>
                <a:lnTo>
                  <a:pt x="428625" y="583406"/>
                </a:lnTo>
                <a:cubicBezTo>
                  <a:pt x="441325" y="583406"/>
                  <a:pt x="450850" y="577056"/>
                  <a:pt x="457200" y="564356"/>
                </a:cubicBezTo>
                <a:cubicBezTo>
                  <a:pt x="457200" y="561181"/>
                  <a:pt x="458787" y="556419"/>
                  <a:pt x="461962" y="550069"/>
                </a:cubicBezTo>
                <a:cubicBezTo>
                  <a:pt x="461962" y="543719"/>
                  <a:pt x="461962" y="540544"/>
                  <a:pt x="461962" y="540544"/>
                </a:cubicBezTo>
                <a:cubicBezTo>
                  <a:pt x="465137" y="527844"/>
                  <a:pt x="468312" y="521494"/>
                  <a:pt x="471487" y="521494"/>
                </a:cubicBezTo>
                <a:cubicBezTo>
                  <a:pt x="474662" y="518319"/>
                  <a:pt x="481012" y="519906"/>
                  <a:pt x="490537" y="526256"/>
                </a:cubicBezTo>
                <a:cubicBezTo>
                  <a:pt x="560387" y="564356"/>
                  <a:pt x="609600" y="592931"/>
                  <a:pt x="638175" y="611981"/>
                </a:cubicBezTo>
                <a:cubicBezTo>
                  <a:pt x="650875" y="618331"/>
                  <a:pt x="657225" y="624681"/>
                  <a:pt x="657225" y="631031"/>
                </a:cubicBezTo>
                <a:cubicBezTo>
                  <a:pt x="654050" y="637381"/>
                  <a:pt x="646112" y="643731"/>
                  <a:pt x="633412" y="650081"/>
                </a:cubicBezTo>
                <a:cubicBezTo>
                  <a:pt x="620712" y="656431"/>
                  <a:pt x="615950" y="665956"/>
                  <a:pt x="619125" y="678656"/>
                </a:cubicBezTo>
                <a:cubicBezTo>
                  <a:pt x="615950" y="732631"/>
                  <a:pt x="614362" y="853281"/>
                  <a:pt x="614362" y="1040606"/>
                </a:cubicBezTo>
                <a:cubicBezTo>
                  <a:pt x="617537" y="1053306"/>
                  <a:pt x="614362" y="1061244"/>
                  <a:pt x="604837" y="1064419"/>
                </a:cubicBezTo>
                <a:cubicBezTo>
                  <a:pt x="560387" y="1083469"/>
                  <a:pt x="519112" y="1096169"/>
                  <a:pt x="481012" y="1102519"/>
                </a:cubicBezTo>
                <a:cubicBezTo>
                  <a:pt x="471487" y="1105694"/>
                  <a:pt x="465137" y="1107281"/>
                  <a:pt x="461962" y="1107281"/>
                </a:cubicBezTo>
                <a:cubicBezTo>
                  <a:pt x="458787" y="1107281"/>
                  <a:pt x="457200" y="1102519"/>
                  <a:pt x="457200" y="1092994"/>
                </a:cubicBezTo>
                <a:lnTo>
                  <a:pt x="457200" y="1016794"/>
                </a:lnTo>
                <a:cubicBezTo>
                  <a:pt x="454025" y="1016794"/>
                  <a:pt x="449262" y="1018381"/>
                  <a:pt x="442912" y="1021556"/>
                </a:cubicBezTo>
                <a:cubicBezTo>
                  <a:pt x="436562" y="1021556"/>
                  <a:pt x="433387" y="1021556"/>
                  <a:pt x="433387" y="1021556"/>
                </a:cubicBezTo>
                <a:lnTo>
                  <a:pt x="276225" y="1026319"/>
                </a:lnTo>
                <a:lnTo>
                  <a:pt x="276225" y="1050131"/>
                </a:lnTo>
                <a:cubicBezTo>
                  <a:pt x="276225" y="1069181"/>
                  <a:pt x="271462" y="1081881"/>
                  <a:pt x="261937" y="1088231"/>
                </a:cubicBezTo>
                <a:cubicBezTo>
                  <a:pt x="252412" y="1091406"/>
                  <a:pt x="238125" y="1096169"/>
                  <a:pt x="219075" y="1102519"/>
                </a:cubicBezTo>
                <a:cubicBezTo>
                  <a:pt x="177800" y="1115219"/>
                  <a:pt x="149225" y="1123156"/>
                  <a:pt x="133350" y="1126331"/>
                </a:cubicBezTo>
                <a:cubicBezTo>
                  <a:pt x="120650" y="1129506"/>
                  <a:pt x="115887" y="1123156"/>
                  <a:pt x="119062" y="1107281"/>
                </a:cubicBezTo>
                <a:cubicBezTo>
                  <a:pt x="119062" y="1088231"/>
                  <a:pt x="119062" y="1040606"/>
                  <a:pt x="119062" y="964406"/>
                </a:cubicBezTo>
                <a:cubicBezTo>
                  <a:pt x="122237" y="837406"/>
                  <a:pt x="123825" y="751681"/>
                  <a:pt x="123825" y="707231"/>
                </a:cubicBezTo>
                <a:cubicBezTo>
                  <a:pt x="88900" y="719931"/>
                  <a:pt x="52387" y="735806"/>
                  <a:pt x="14287" y="754856"/>
                </a:cubicBezTo>
                <a:lnTo>
                  <a:pt x="0" y="731044"/>
                </a:lnTo>
                <a:cubicBezTo>
                  <a:pt x="44450" y="696119"/>
                  <a:pt x="85725" y="662781"/>
                  <a:pt x="123825" y="631031"/>
                </a:cubicBezTo>
                <a:cubicBezTo>
                  <a:pt x="123825" y="611981"/>
                  <a:pt x="122237" y="591344"/>
                  <a:pt x="119062" y="569119"/>
                </a:cubicBezTo>
                <a:cubicBezTo>
                  <a:pt x="119062" y="559594"/>
                  <a:pt x="120650" y="553244"/>
                  <a:pt x="123825" y="550069"/>
                </a:cubicBezTo>
                <a:cubicBezTo>
                  <a:pt x="123825" y="546894"/>
                  <a:pt x="128587" y="546894"/>
                  <a:pt x="138112" y="550069"/>
                </a:cubicBezTo>
                <a:cubicBezTo>
                  <a:pt x="157162" y="553244"/>
                  <a:pt x="177800" y="558006"/>
                  <a:pt x="200025" y="564356"/>
                </a:cubicBezTo>
                <a:cubicBezTo>
                  <a:pt x="234950" y="538956"/>
                  <a:pt x="263525" y="511969"/>
                  <a:pt x="285750" y="483394"/>
                </a:cubicBezTo>
                <a:lnTo>
                  <a:pt x="195262" y="488156"/>
                </a:lnTo>
                <a:cubicBezTo>
                  <a:pt x="185737" y="491331"/>
                  <a:pt x="163512" y="492919"/>
                  <a:pt x="128587" y="492919"/>
                </a:cubicBezTo>
                <a:cubicBezTo>
                  <a:pt x="96837" y="496094"/>
                  <a:pt x="73025" y="497681"/>
                  <a:pt x="57150" y="497681"/>
                </a:cubicBezTo>
                <a:lnTo>
                  <a:pt x="14287" y="426244"/>
                </a:lnTo>
                <a:cubicBezTo>
                  <a:pt x="39687" y="426244"/>
                  <a:pt x="79375" y="424656"/>
                  <a:pt x="133350" y="421481"/>
                </a:cubicBezTo>
                <a:cubicBezTo>
                  <a:pt x="161925" y="421481"/>
                  <a:pt x="179387" y="421481"/>
                  <a:pt x="185737" y="421481"/>
                </a:cubicBezTo>
                <a:lnTo>
                  <a:pt x="233362" y="416719"/>
                </a:lnTo>
                <a:lnTo>
                  <a:pt x="233362" y="273844"/>
                </a:lnTo>
                <a:lnTo>
                  <a:pt x="219075" y="273844"/>
                </a:lnTo>
                <a:cubicBezTo>
                  <a:pt x="209550" y="273844"/>
                  <a:pt x="196850" y="275431"/>
                  <a:pt x="180975" y="278606"/>
                </a:cubicBezTo>
                <a:cubicBezTo>
                  <a:pt x="152400" y="281781"/>
                  <a:pt x="125412" y="284956"/>
                  <a:pt x="100012" y="288131"/>
                </a:cubicBezTo>
                <a:lnTo>
                  <a:pt x="52387" y="211931"/>
                </a:lnTo>
                <a:cubicBezTo>
                  <a:pt x="71437" y="211931"/>
                  <a:pt x="103187" y="210344"/>
                  <a:pt x="147637" y="207169"/>
                </a:cubicBezTo>
                <a:cubicBezTo>
                  <a:pt x="173037" y="207169"/>
                  <a:pt x="190500" y="207169"/>
                  <a:pt x="200025" y="207169"/>
                </a:cubicBezTo>
                <a:lnTo>
                  <a:pt x="233362" y="202406"/>
                </a:lnTo>
                <a:lnTo>
                  <a:pt x="233362" y="192881"/>
                </a:lnTo>
                <a:cubicBezTo>
                  <a:pt x="233362" y="148431"/>
                  <a:pt x="233362" y="91281"/>
                  <a:pt x="233362" y="21431"/>
                </a:cubicBezTo>
                <a:cubicBezTo>
                  <a:pt x="233362" y="8731"/>
                  <a:pt x="234950" y="2381"/>
                  <a:pt x="238125" y="2381"/>
                </a:cubicBezTo>
                <a:cubicBezTo>
                  <a:pt x="238125" y="794"/>
                  <a:pt x="239315" y="0"/>
                  <a:pt x="241697" y="0"/>
                </a:cubicBezTo>
                <a:close/>
                <a:moveTo>
                  <a:pt x="490537" y="259556"/>
                </a:moveTo>
                <a:cubicBezTo>
                  <a:pt x="477837" y="259556"/>
                  <a:pt x="460375" y="261144"/>
                  <a:pt x="438150" y="264319"/>
                </a:cubicBezTo>
                <a:cubicBezTo>
                  <a:pt x="415925" y="264319"/>
                  <a:pt x="400050" y="264319"/>
                  <a:pt x="390525" y="264319"/>
                </a:cubicBezTo>
                <a:lnTo>
                  <a:pt x="385762" y="383381"/>
                </a:lnTo>
                <a:cubicBezTo>
                  <a:pt x="404812" y="364331"/>
                  <a:pt x="422275" y="343694"/>
                  <a:pt x="438150" y="321469"/>
                </a:cubicBezTo>
                <a:cubicBezTo>
                  <a:pt x="457200" y="299244"/>
                  <a:pt x="474662" y="278606"/>
                  <a:pt x="490537" y="259556"/>
                </a:cubicBezTo>
                <a:close/>
                <a:moveTo>
                  <a:pt x="457200" y="650081"/>
                </a:moveTo>
                <a:lnTo>
                  <a:pt x="276225" y="659606"/>
                </a:lnTo>
                <a:lnTo>
                  <a:pt x="276225" y="773906"/>
                </a:lnTo>
                <a:cubicBezTo>
                  <a:pt x="279400" y="773906"/>
                  <a:pt x="282575" y="773906"/>
                  <a:pt x="285750" y="773906"/>
                </a:cubicBezTo>
                <a:lnTo>
                  <a:pt x="404812" y="769144"/>
                </a:lnTo>
                <a:cubicBezTo>
                  <a:pt x="420687" y="769144"/>
                  <a:pt x="438150" y="767556"/>
                  <a:pt x="457200" y="764381"/>
                </a:cubicBezTo>
                <a:lnTo>
                  <a:pt x="457200" y="650081"/>
                </a:lnTo>
                <a:close/>
                <a:moveTo>
                  <a:pt x="428625" y="835819"/>
                </a:moveTo>
                <a:lnTo>
                  <a:pt x="309562" y="840581"/>
                </a:lnTo>
                <a:cubicBezTo>
                  <a:pt x="300037" y="840581"/>
                  <a:pt x="288925" y="840581"/>
                  <a:pt x="276225" y="840581"/>
                </a:cubicBezTo>
                <a:lnTo>
                  <a:pt x="276225" y="969169"/>
                </a:lnTo>
                <a:lnTo>
                  <a:pt x="385762" y="964406"/>
                </a:lnTo>
                <a:cubicBezTo>
                  <a:pt x="395287" y="964406"/>
                  <a:pt x="407987" y="962819"/>
                  <a:pt x="423862" y="959644"/>
                </a:cubicBezTo>
                <a:cubicBezTo>
                  <a:pt x="439737" y="959644"/>
                  <a:pt x="450850" y="959644"/>
                  <a:pt x="457200" y="959644"/>
                </a:cubicBezTo>
                <a:lnTo>
                  <a:pt x="457200" y="835819"/>
                </a:lnTo>
                <a:lnTo>
                  <a:pt x="428625" y="835819"/>
                </a:lnTo>
                <a:close/>
                <a:moveTo>
                  <a:pt x="957262" y="164306"/>
                </a:moveTo>
                <a:lnTo>
                  <a:pt x="862012" y="169069"/>
                </a:lnTo>
                <a:lnTo>
                  <a:pt x="852487" y="816769"/>
                </a:lnTo>
                <a:lnTo>
                  <a:pt x="976312" y="835819"/>
                </a:lnTo>
                <a:cubicBezTo>
                  <a:pt x="1030287" y="746919"/>
                  <a:pt x="1009650" y="626269"/>
                  <a:pt x="914400" y="473869"/>
                </a:cubicBezTo>
                <a:lnTo>
                  <a:pt x="957262" y="164306"/>
                </a:lnTo>
                <a:close/>
              </a:path>
            </a:pathLst>
          </a:custGeom>
          <a:solidFill>
            <a:srgbClr val="FB9D08"/>
          </a:solidFill>
          <a:ln>
            <a:solidFill>
              <a:schemeClr val="bg1"/>
            </a:solidFill>
          </a:ln>
          <a:effectLst>
            <a:outerShdw blurRad="38100" dist="38100" dir="2700000" algn="tl">
              <a:srgbClr val="000000">
                <a:alpha val="43137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9600" dirty="0">
              <a:ln>
                <a:solidFill>
                  <a:schemeClr val="bg1"/>
                </a:solidFill>
              </a:ln>
              <a:solidFill>
                <a:srgbClr val="FB9D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颜宋简体_粗" panose="02000000000000000000" pitchFamily="2" charset="-122"/>
              <a:ea typeface="方正颜宋简体_粗" panose="02000000000000000000" pitchFamily="2" charset="-122"/>
            </a:endParaRPr>
          </a:p>
        </p:txBody>
      </p:sp>
      <p:sp>
        <p:nvSpPr>
          <p:cNvPr id="20" name="任意多边形 19">
            <a:extLst>
              <a:ext uri="{FF2B5EF4-FFF2-40B4-BE49-F238E27FC236}">
                <a16:creationId xmlns="" xmlns:a16="http://schemas.microsoft.com/office/drawing/2014/main" id="{5123B0C2-D042-43E8-860A-C15FAF84EBDB}"/>
              </a:ext>
            </a:extLst>
          </p:cNvPr>
          <p:cNvSpPr/>
          <p:nvPr/>
        </p:nvSpPr>
        <p:spPr>
          <a:xfrm>
            <a:off x="8373848" y="1876118"/>
            <a:ext cx="1085850" cy="1142547"/>
          </a:xfrm>
          <a:custGeom>
            <a:avLst/>
            <a:gdLst/>
            <a:ahLst/>
            <a:cxnLst/>
            <a:rect l="l" t="t" r="r" b="b"/>
            <a:pathLst>
              <a:path w="1085850" h="1142547">
                <a:moveTo>
                  <a:pt x="173236" y="100"/>
                </a:moveTo>
                <a:cubicBezTo>
                  <a:pt x="176808" y="-495"/>
                  <a:pt x="185737" y="1589"/>
                  <a:pt x="200025" y="6351"/>
                </a:cubicBezTo>
                <a:cubicBezTo>
                  <a:pt x="241300" y="19051"/>
                  <a:pt x="293687" y="39689"/>
                  <a:pt x="357187" y="68264"/>
                </a:cubicBezTo>
                <a:cubicBezTo>
                  <a:pt x="369887" y="71439"/>
                  <a:pt x="371475" y="79376"/>
                  <a:pt x="361950" y="92076"/>
                </a:cubicBezTo>
                <a:cubicBezTo>
                  <a:pt x="352425" y="111126"/>
                  <a:pt x="336550" y="136526"/>
                  <a:pt x="314325" y="168276"/>
                </a:cubicBezTo>
                <a:cubicBezTo>
                  <a:pt x="285750" y="206376"/>
                  <a:pt x="255587" y="241301"/>
                  <a:pt x="223837" y="273051"/>
                </a:cubicBezTo>
                <a:lnTo>
                  <a:pt x="276225" y="268289"/>
                </a:lnTo>
                <a:cubicBezTo>
                  <a:pt x="292100" y="268289"/>
                  <a:pt x="301625" y="263526"/>
                  <a:pt x="304800" y="254001"/>
                </a:cubicBezTo>
                <a:cubicBezTo>
                  <a:pt x="307975" y="250826"/>
                  <a:pt x="309562" y="246064"/>
                  <a:pt x="309562" y="239714"/>
                </a:cubicBezTo>
                <a:cubicBezTo>
                  <a:pt x="312737" y="233364"/>
                  <a:pt x="314325" y="228601"/>
                  <a:pt x="314325" y="225426"/>
                </a:cubicBezTo>
                <a:cubicBezTo>
                  <a:pt x="314325" y="215901"/>
                  <a:pt x="315912" y="209551"/>
                  <a:pt x="319087" y="206376"/>
                </a:cubicBezTo>
                <a:cubicBezTo>
                  <a:pt x="322262" y="206376"/>
                  <a:pt x="328612" y="207964"/>
                  <a:pt x="338137" y="211139"/>
                </a:cubicBezTo>
                <a:cubicBezTo>
                  <a:pt x="395287" y="242889"/>
                  <a:pt x="444500" y="273051"/>
                  <a:pt x="485775" y="301626"/>
                </a:cubicBezTo>
                <a:cubicBezTo>
                  <a:pt x="498475" y="307976"/>
                  <a:pt x="504825" y="312739"/>
                  <a:pt x="504825" y="315914"/>
                </a:cubicBezTo>
                <a:cubicBezTo>
                  <a:pt x="504825" y="322264"/>
                  <a:pt x="498475" y="328614"/>
                  <a:pt x="485775" y="334964"/>
                </a:cubicBezTo>
                <a:cubicBezTo>
                  <a:pt x="473075" y="344489"/>
                  <a:pt x="466725" y="355601"/>
                  <a:pt x="466725" y="368301"/>
                </a:cubicBezTo>
                <a:cubicBezTo>
                  <a:pt x="466725" y="403226"/>
                  <a:pt x="466725" y="450851"/>
                  <a:pt x="466725" y="511176"/>
                </a:cubicBezTo>
                <a:cubicBezTo>
                  <a:pt x="511175" y="412751"/>
                  <a:pt x="554037" y="292101"/>
                  <a:pt x="595312" y="149226"/>
                </a:cubicBezTo>
                <a:cubicBezTo>
                  <a:pt x="604837" y="101601"/>
                  <a:pt x="614362" y="60326"/>
                  <a:pt x="623887" y="25401"/>
                </a:cubicBezTo>
                <a:cubicBezTo>
                  <a:pt x="623887" y="3176"/>
                  <a:pt x="635000" y="-1586"/>
                  <a:pt x="657225" y="11114"/>
                </a:cubicBezTo>
                <a:cubicBezTo>
                  <a:pt x="711200" y="30164"/>
                  <a:pt x="763587" y="52389"/>
                  <a:pt x="814387" y="77789"/>
                </a:cubicBezTo>
                <a:cubicBezTo>
                  <a:pt x="823912" y="80964"/>
                  <a:pt x="828675" y="85726"/>
                  <a:pt x="828675" y="92076"/>
                </a:cubicBezTo>
                <a:cubicBezTo>
                  <a:pt x="828675" y="95251"/>
                  <a:pt x="825500" y="100014"/>
                  <a:pt x="819150" y="106364"/>
                </a:cubicBezTo>
                <a:cubicBezTo>
                  <a:pt x="815975" y="109539"/>
                  <a:pt x="812800" y="115889"/>
                  <a:pt x="809625" y="125414"/>
                </a:cubicBezTo>
                <a:cubicBezTo>
                  <a:pt x="803275" y="138114"/>
                  <a:pt x="784225" y="166689"/>
                  <a:pt x="752475" y="211139"/>
                </a:cubicBezTo>
                <a:cubicBezTo>
                  <a:pt x="749300" y="214314"/>
                  <a:pt x="746125" y="220664"/>
                  <a:pt x="742950" y="230189"/>
                </a:cubicBezTo>
                <a:cubicBezTo>
                  <a:pt x="736600" y="242889"/>
                  <a:pt x="731837" y="250826"/>
                  <a:pt x="728662" y="254001"/>
                </a:cubicBezTo>
                <a:lnTo>
                  <a:pt x="847725" y="249239"/>
                </a:lnTo>
                <a:cubicBezTo>
                  <a:pt x="860425" y="249239"/>
                  <a:pt x="869950" y="242889"/>
                  <a:pt x="876300" y="230189"/>
                </a:cubicBezTo>
                <a:cubicBezTo>
                  <a:pt x="885825" y="214314"/>
                  <a:pt x="890587" y="198439"/>
                  <a:pt x="890587" y="182564"/>
                </a:cubicBezTo>
                <a:cubicBezTo>
                  <a:pt x="893762" y="169864"/>
                  <a:pt x="896937" y="163514"/>
                  <a:pt x="900112" y="163514"/>
                </a:cubicBezTo>
                <a:cubicBezTo>
                  <a:pt x="903287" y="163514"/>
                  <a:pt x="911225" y="166689"/>
                  <a:pt x="923925" y="173039"/>
                </a:cubicBezTo>
                <a:cubicBezTo>
                  <a:pt x="965200" y="201614"/>
                  <a:pt x="1012825" y="238126"/>
                  <a:pt x="1066800" y="282576"/>
                </a:cubicBezTo>
                <a:cubicBezTo>
                  <a:pt x="1079500" y="295276"/>
                  <a:pt x="1085850" y="303214"/>
                  <a:pt x="1085850" y="306389"/>
                </a:cubicBezTo>
                <a:cubicBezTo>
                  <a:pt x="1085850" y="312739"/>
                  <a:pt x="1077912" y="319089"/>
                  <a:pt x="1062037" y="325439"/>
                </a:cubicBezTo>
                <a:cubicBezTo>
                  <a:pt x="1049337" y="331789"/>
                  <a:pt x="1042987" y="344489"/>
                  <a:pt x="1042987" y="363539"/>
                </a:cubicBezTo>
                <a:cubicBezTo>
                  <a:pt x="1042987" y="379414"/>
                  <a:pt x="1041400" y="425451"/>
                  <a:pt x="1038225" y="501651"/>
                </a:cubicBezTo>
                <a:cubicBezTo>
                  <a:pt x="1031875" y="638176"/>
                  <a:pt x="1027112" y="725489"/>
                  <a:pt x="1023937" y="763588"/>
                </a:cubicBezTo>
                <a:cubicBezTo>
                  <a:pt x="1020762" y="915988"/>
                  <a:pt x="984250" y="1003301"/>
                  <a:pt x="914400" y="1025526"/>
                </a:cubicBezTo>
                <a:cubicBezTo>
                  <a:pt x="908050" y="1028701"/>
                  <a:pt x="898525" y="1036639"/>
                  <a:pt x="885825" y="1049338"/>
                </a:cubicBezTo>
                <a:cubicBezTo>
                  <a:pt x="844550" y="1084264"/>
                  <a:pt x="815975" y="1109664"/>
                  <a:pt x="800100" y="1125538"/>
                </a:cubicBezTo>
                <a:cubicBezTo>
                  <a:pt x="781050" y="1141414"/>
                  <a:pt x="765175" y="1146176"/>
                  <a:pt x="752475" y="1139826"/>
                </a:cubicBezTo>
                <a:cubicBezTo>
                  <a:pt x="739775" y="1130301"/>
                  <a:pt x="736600" y="1112839"/>
                  <a:pt x="742950" y="1087438"/>
                </a:cubicBezTo>
                <a:cubicBezTo>
                  <a:pt x="749300" y="1052514"/>
                  <a:pt x="742950" y="1027114"/>
                  <a:pt x="723900" y="1011238"/>
                </a:cubicBezTo>
                <a:cubicBezTo>
                  <a:pt x="669925" y="979489"/>
                  <a:pt x="612775" y="941389"/>
                  <a:pt x="552450" y="896938"/>
                </a:cubicBezTo>
                <a:lnTo>
                  <a:pt x="566737" y="873126"/>
                </a:lnTo>
                <a:lnTo>
                  <a:pt x="804862" y="944563"/>
                </a:lnTo>
                <a:cubicBezTo>
                  <a:pt x="849312" y="893764"/>
                  <a:pt x="873125" y="685801"/>
                  <a:pt x="876300" y="320676"/>
                </a:cubicBezTo>
                <a:lnTo>
                  <a:pt x="681037" y="330201"/>
                </a:lnTo>
                <a:cubicBezTo>
                  <a:pt x="649287" y="377826"/>
                  <a:pt x="615950" y="420689"/>
                  <a:pt x="581025" y="458789"/>
                </a:cubicBezTo>
                <a:cubicBezTo>
                  <a:pt x="682625" y="506414"/>
                  <a:pt x="750887" y="549276"/>
                  <a:pt x="785812" y="587376"/>
                </a:cubicBezTo>
                <a:cubicBezTo>
                  <a:pt x="814387" y="609601"/>
                  <a:pt x="815975" y="638176"/>
                  <a:pt x="790575" y="673101"/>
                </a:cubicBezTo>
                <a:cubicBezTo>
                  <a:pt x="768350" y="714376"/>
                  <a:pt x="733425" y="754064"/>
                  <a:pt x="685800" y="792163"/>
                </a:cubicBezTo>
                <a:cubicBezTo>
                  <a:pt x="660400" y="715964"/>
                  <a:pt x="615950" y="615951"/>
                  <a:pt x="552450" y="492126"/>
                </a:cubicBezTo>
                <a:cubicBezTo>
                  <a:pt x="527050" y="517526"/>
                  <a:pt x="501650" y="539751"/>
                  <a:pt x="476250" y="558801"/>
                </a:cubicBezTo>
                <a:lnTo>
                  <a:pt x="466725" y="554039"/>
                </a:lnTo>
                <a:cubicBezTo>
                  <a:pt x="466725" y="592139"/>
                  <a:pt x="466725" y="652464"/>
                  <a:pt x="466725" y="735014"/>
                </a:cubicBezTo>
                <a:cubicBezTo>
                  <a:pt x="463550" y="887413"/>
                  <a:pt x="463550" y="976314"/>
                  <a:pt x="466725" y="1001713"/>
                </a:cubicBezTo>
                <a:cubicBezTo>
                  <a:pt x="466725" y="1017589"/>
                  <a:pt x="460375" y="1027114"/>
                  <a:pt x="447675" y="1030288"/>
                </a:cubicBezTo>
                <a:cubicBezTo>
                  <a:pt x="415925" y="1052514"/>
                  <a:pt x="377825" y="1068388"/>
                  <a:pt x="333375" y="1077913"/>
                </a:cubicBezTo>
                <a:cubicBezTo>
                  <a:pt x="317500" y="1081089"/>
                  <a:pt x="307975" y="1082676"/>
                  <a:pt x="304800" y="1082676"/>
                </a:cubicBezTo>
                <a:cubicBezTo>
                  <a:pt x="301625" y="1082676"/>
                  <a:pt x="300037" y="1076326"/>
                  <a:pt x="300037" y="1063626"/>
                </a:cubicBezTo>
                <a:lnTo>
                  <a:pt x="300037" y="963613"/>
                </a:lnTo>
                <a:cubicBezTo>
                  <a:pt x="261937" y="963613"/>
                  <a:pt x="228600" y="963613"/>
                  <a:pt x="200025" y="963613"/>
                </a:cubicBezTo>
                <a:lnTo>
                  <a:pt x="166687" y="963613"/>
                </a:lnTo>
                <a:lnTo>
                  <a:pt x="166687" y="1020763"/>
                </a:lnTo>
                <a:cubicBezTo>
                  <a:pt x="169862" y="1046164"/>
                  <a:pt x="163512" y="1060451"/>
                  <a:pt x="147637" y="1063626"/>
                </a:cubicBezTo>
                <a:cubicBezTo>
                  <a:pt x="119062" y="1079501"/>
                  <a:pt x="77787" y="1093789"/>
                  <a:pt x="23812" y="1106488"/>
                </a:cubicBezTo>
                <a:cubicBezTo>
                  <a:pt x="7937" y="1112839"/>
                  <a:pt x="0" y="1106488"/>
                  <a:pt x="0" y="1087438"/>
                </a:cubicBezTo>
                <a:cubicBezTo>
                  <a:pt x="3175" y="985839"/>
                  <a:pt x="4762" y="752476"/>
                  <a:pt x="4762" y="387351"/>
                </a:cubicBezTo>
                <a:cubicBezTo>
                  <a:pt x="4762" y="368301"/>
                  <a:pt x="3175" y="342901"/>
                  <a:pt x="0" y="311151"/>
                </a:cubicBezTo>
                <a:cubicBezTo>
                  <a:pt x="0" y="279401"/>
                  <a:pt x="0" y="255589"/>
                  <a:pt x="0" y="239714"/>
                </a:cubicBezTo>
                <a:cubicBezTo>
                  <a:pt x="0" y="227014"/>
                  <a:pt x="1587" y="220664"/>
                  <a:pt x="4762" y="220664"/>
                </a:cubicBezTo>
                <a:cubicBezTo>
                  <a:pt x="7937" y="217489"/>
                  <a:pt x="15875" y="219076"/>
                  <a:pt x="28575" y="225426"/>
                </a:cubicBezTo>
                <a:cubicBezTo>
                  <a:pt x="34925" y="228601"/>
                  <a:pt x="52387" y="234951"/>
                  <a:pt x="80962" y="244476"/>
                </a:cubicBezTo>
                <a:cubicBezTo>
                  <a:pt x="103187" y="257176"/>
                  <a:pt x="120650" y="265114"/>
                  <a:pt x="133350" y="268289"/>
                </a:cubicBezTo>
                <a:cubicBezTo>
                  <a:pt x="136525" y="249239"/>
                  <a:pt x="141287" y="220664"/>
                  <a:pt x="147637" y="182564"/>
                </a:cubicBezTo>
                <a:cubicBezTo>
                  <a:pt x="150812" y="153989"/>
                  <a:pt x="153987" y="130176"/>
                  <a:pt x="157162" y="111126"/>
                </a:cubicBezTo>
                <a:cubicBezTo>
                  <a:pt x="160337" y="92076"/>
                  <a:pt x="161925" y="65089"/>
                  <a:pt x="161925" y="30164"/>
                </a:cubicBezTo>
                <a:cubicBezTo>
                  <a:pt x="165100" y="11114"/>
                  <a:pt x="168275" y="1589"/>
                  <a:pt x="171450" y="1589"/>
                </a:cubicBezTo>
                <a:cubicBezTo>
                  <a:pt x="171450" y="795"/>
                  <a:pt x="172045" y="299"/>
                  <a:pt x="173236" y="100"/>
                </a:cubicBezTo>
                <a:close/>
                <a:moveTo>
                  <a:pt x="300037" y="339726"/>
                </a:moveTo>
                <a:lnTo>
                  <a:pt x="166687" y="349251"/>
                </a:lnTo>
                <a:lnTo>
                  <a:pt x="166687" y="582614"/>
                </a:lnTo>
                <a:lnTo>
                  <a:pt x="185737" y="582614"/>
                </a:lnTo>
                <a:cubicBezTo>
                  <a:pt x="195262" y="579439"/>
                  <a:pt x="209550" y="577851"/>
                  <a:pt x="228600" y="577851"/>
                </a:cubicBezTo>
                <a:cubicBezTo>
                  <a:pt x="250825" y="574676"/>
                  <a:pt x="265112" y="573089"/>
                  <a:pt x="271462" y="573089"/>
                </a:cubicBezTo>
                <a:cubicBezTo>
                  <a:pt x="280987" y="588964"/>
                  <a:pt x="290512" y="601664"/>
                  <a:pt x="300037" y="611189"/>
                </a:cubicBezTo>
                <a:lnTo>
                  <a:pt x="300037" y="339726"/>
                </a:lnTo>
                <a:close/>
                <a:moveTo>
                  <a:pt x="209550" y="644526"/>
                </a:moveTo>
                <a:lnTo>
                  <a:pt x="166687" y="649289"/>
                </a:lnTo>
                <a:lnTo>
                  <a:pt x="166687" y="896938"/>
                </a:lnTo>
                <a:lnTo>
                  <a:pt x="214312" y="892176"/>
                </a:lnTo>
                <a:cubicBezTo>
                  <a:pt x="239712" y="892176"/>
                  <a:pt x="265112" y="889001"/>
                  <a:pt x="290512" y="882651"/>
                </a:cubicBezTo>
                <a:cubicBezTo>
                  <a:pt x="290512" y="882651"/>
                  <a:pt x="292100" y="884239"/>
                  <a:pt x="295275" y="887413"/>
                </a:cubicBezTo>
                <a:cubicBezTo>
                  <a:pt x="295275" y="890589"/>
                  <a:pt x="296862" y="892176"/>
                  <a:pt x="300037" y="892176"/>
                </a:cubicBezTo>
                <a:lnTo>
                  <a:pt x="300037" y="644526"/>
                </a:lnTo>
                <a:cubicBezTo>
                  <a:pt x="277812" y="644526"/>
                  <a:pt x="247650" y="644526"/>
                  <a:pt x="209550" y="644526"/>
                </a:cubicBezTo>
                <a:close/>
              </a:path>
            </a:pathLst>
          </a:custGeom>
          <a:solidFill>
            <a:srgbClr val="FB9D08"/>
          </a:solidFill>
          <a:ln>
            <a:solidFill>
              <a:schemeClr val="bg1"/>
            </a:solidFill>
          </a:ln>
          <a:effectLst>
            <a:outerShdw blurRad="38100" dist="38100" dir="2700000" algn="tl">
              <a:srgbClr val="000000">
                <a:alpha val="43137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9600" dirty="0">
              <a:ln>
                <a:solidFill>
                  <a:schemeClr val="bg1"/>
                </a:solidFill>
              </a:ln>
              <a:solidFill>
                <a:srgbClr val="FB9D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颜宋简体_粗" panose="02000000000000000000" pitchFamily="2" charset="-122"/>
              <a:ea typeface="方正颜宋简体_粗" panose="02000000000000000000" pitchFamily="2" charset="-122"/>
            </a:endParaRPr>
          </a:p>
        </p:txBody>
      </p:sp>
      <p:sp>
        <p:nvSpPr>
          <p:cNvPr id="45" name="任意多边形 44">
            <a:extLst>
              <a:ext uri="{FF2B5EF4-FFF2-40B4-BE49-F238E27FC236}">
                <a16:creationId xmlns="" xmlns:a16="http://schemas.microsoft.com/office/drawing/2014/main" id="{5123B0C2-D042-43E8-860A-C15FAF84EBDB}"/>
              </a:ext>
            </a:extLst>
          </p:cNvPr>
          <p:cNvSpPr/>
          <p:nvPr/>
        </p:nvSpPr>
        <p:spPr>
          <a:xfrm>
            <a:off x="9583804" y="1850107"/>
            <a:ext cx="1200150" cy="1143793"/>
          </a:xfrm>
          <a:custGeom>
            <a:avLst/>
            <a:gdLst>
              <a:gd name="connsiteX0" fmla="*/ 377428 w 1200150"/>
              <a:gd name="connsiteY0" fmla="*/ 12699 h 1143793"/>
              <a:gd name="connsiteX1" fmla="*/ 400050 w 1200150"/>
              <a:gd name="connsiteY1" fmla="*/ 26987 h 1143793"/>
              <a:gd name="connsiteX2" fmla="*/ 452437 w 1200150"/>
              <a:gd name="connsiteY2" fmla="*/ 74612 h 1143793"/>
              <a:gd name="connsiteX3" fmla="*/ 542925 w 1200150"/>
              <a:gd name="connsiteY3" fmla="*/ 150812 h 1143793"/>
              <a:gd name="connsiteX4" fmla="*/ 547687 w 1200150"/>
              <a:gd name="connsiteY4" fmla="*/ 169862 h 1143793"/>
              <a:gd name="connsiteX5" fmla="*/ 533400 w 1200150"/>
              <a:gd name="connsiteY5" fmla="*/ 174624 h 1143793"/>
              <a:gd name="connsiteX6" fmla="*/ 423862 w 1200150"/>
              <a:gd name="connsiteY6" fmla="*/ 193674 h 1143793"/>
              <a:gd name="connsiteX7" fmla="*/ 395287 w 1200150"/>
              <a:gd name="connsiteY7" fmla="*/ 198437 h 1143793"/>
              <a:gd name="connsiteX8" fmla="*/ 333375 w 1200150"/>
              <a:gd name="connsiteY8" fmla="*/ 212724 h 1143793"/>
              <a:gd name="connsiteX9" fmla="*/ 352425 w 1200150"/>
              <a:gd name="connsiteY9" fmla="*/ 217487 h 1143793"/>
              <a:gd name="connsiteX10" fmla="*/ 366712 w 1200150"/>
              <a:gd name="connsiteY10" fmla="*/ 227012 h 1143793"/>
              <a:gd name="connsiteX11" fmla="*/ 376237 w 1200150"/>
              <a:gd name="connsiteY11" fmla="*/ 246062 h 1143793"/>
              <a:gd name="connsiteX12" fmla="*/ 371475 w 1200150"/>
              <a:gd name="connsiteY12" fmla="*/ 365124 h 1143793"/>
              <a:gd name="connsiteX13" fmla="*/ 376237 w 1200150"/>
              <a:gd name="connsiteY13" fmla="*/ 365124 h 1143793"/>
              <a:gd name="connsiteX14" fmla="*/ 485775 w 1200150"/>
              <a:gd name="connsiteY14" fmla="*/ 355599 h 1143793"/>
              <a:gd name="connsiteX15" fmla="*/ 504825 w 1200150"/>
              <a:gd name="connsiteY15" fmla="*/ 350837 h 1143793"/>
              <a:gd name="connsiteX16" fmla="*/ 519112 w 1200150"/>
              <a:gd name="connsiteY16" fmla="*/ 369887 h 1143793"/>
              <a:gd name="connsiteX17" fmla="*/ 542925 w 1200150"/>
              <a:gd name="connsiteY17" fmla="*/ 393699 h 1143793"/>
              <a:gd name="connsiteX18" fmla="*/ 595312 w 1200150"/>
              <a:gd name="connsiteY18" fmla="*/ 279399 h 1143793"/>
              <a:gd name="connsiteX19" fmla="*/ 638175 w 1200150"/>
              <a:gd name="connsiteY19" fmla="*/ 284162 h 1143793"/>
              <a:gd name="connsiteX20" fmla="*/ 576262 w 1200150"/>
              <a:gd name="connsiteY20" fmla="*/ 641349 h 1143793"/>
              <a:gd name="connsiteX21" fmla="*/ 471487 w 1200150"/>
              <a:gd name="connsiteY21" fmla="*/ 522287 h 1143793"/>
              <a:gd name="connsiteX22" fmla="*/ 476250 w 1200150"/>
              <a:gd name="connsiteY22" fmla="*/ 469899 h 1143793"/>
              <a:gd name="connsiteX23" fmla="*/ 500062 w 1200150"/>
              <a:gd name="connsiteY23" fmla="*/ 446087 h 1143793"/>
              <a:gd name="connsiteX24" fmla="*/ 514350 w 1200150"/>
              <a:gd name="connsiteY24" fmla="*/ 431799 h 1143793"/>
              <a:gd name="connsiteX25" fmla="*/ 471487 w 1200150"/>
              <a:gd name="connsiteY25" fmla="*/ 431799 h 1143793"/>
              <a:gd name="connsiteX26" fmla="*/ 404812 w 1200150"/>
              <a:gd name="connsiteY26" fmla="*/ 436562 h 1143793"/>
              <a:gd name="connsiteX27" fmla="*/ 371475 w 1200150"/>
              <a:gd name="connsiteY27" fmla="*/ 441324 h 1143793"/>
              <a:gd name="connsiteX28" fmla="*/ 371475 w 1200150"/>
              <a:gd name="connsiteY28" fmla="*/ 488949 h 1143793"/>
              <a:gd name="connsiteX29" fmla="*/ 366712 w 1200150"/>
              <a:gd name="connsiteY29" fmla="*/ 541337 h 1143793"/>
              <a:gd name="connsiteX30" fmla="*/ 490537 w 1200150"/>
              <a:gd name="connsiteY30" fmla="*/ 588962 h 1143793"/>
              <a:gd name="connsiteX31" fmla="*/ 523875 w 1200150"/>
              <a:gd name="connsiteY31" fmla="*/ 665162 h 1143793"/>
              <a:gd name="connsiteX32" fmla="*/ 447675 w 1200150"/>
              <a:gd name="connsiteY32" fmla="*/ 803274 h 1143793"/>
              <a:gd name="connsiteX33" fmla="*/ 366712 w 1200150"/>
              <a:gd name="connsiteY33" fmla="*/ 650874 h 1143793"/>
              <a:gd name="connsiteX34" fmla="*/ 361950 w 1200150"/>
              <a:gd name="connsiteY34" fmla="*/ 1060449 h 1143793"/>
              <a:gd name="connsiteX35" fmla="*/ 342900 w 1200150"/>
              <a:gd name="connsiteY35" fmla="*/ 1098549 h 1143793"/>
              <a:gd name="connsiteX36" fmla="*/ 209550 w 1200150"/>
              <a:gd name="connsiteY36" fmla="*/ 1141411 h 1143793"/>
              <a:gd name="connsiteX37" fmla="*/ 195262 w 1200150"/>
              <a:gd name="connsiteY37" fmla="*/ 1141411 h 1143793"/>
              <a:gd name="connsiteX38" fmla="*/ 190500 w 1200150"/>
              <a:gd name="connsiteY38" fmla="*/ 1122361 h 1143793"/>
              <a:gd name="connsiteX39" fmla="*/ 200025 w 1200150"/>
              <a:gd name="connsiteY39" fmla="*/ 736599 h 1143793"/>
              <a:gd name="connsiteX40" fmla="*/ 23812 w 1200150"/>
              <a:gd name="connsiteY40" fmla="*/ 931861 h 1143793"/>
              <a:gd name="connsiteX41" fmla="*/ 0 w 1200150"/>
              <a:gd name="connsiteY41" fmla="*/ 912811 h 1143793"/>
              <a:gd name="connsiteX42" fmla="*/ 190500 w 1200150"/>
              <a:gd name="connsiteY42" fmla="*/ 450849 h 1143793"/>
              <a:gd name="connsiteX43" fmla="*/ 176212 w 1200150"/>
              <a:gd name="connsiteY43" fmla="*/ 450849 h 1143793"/>
              <a:gd name="connsiteX44" fmla="*/ 61912 w 1200150"/>
              <a:gd name="connsiteY44" fmla="*/ 460374 h 1143793"/>
              <a:gd name="connsiteX45" fmla="*/ 4762 w 1200150"/>
              <a:gd name="connsiteY45" fmla="*/ 384174 h 1143793"/>
              <a:gd name="connsiteX46" fmla="*/ 80962 w 1200150"/>
              <a:gd name="connsiteY46" fmla="*/ 379412 h 1143793"/>
              <a:gd name="connsiteX47" fmla="*/ 152400 w 1200150"/>
              <a:gd name="connsiteY47" fmla="*/ 379412 h 1143793"/>
              <a:gd name="connsiteX48" fmla="*/ 204787 w 1200150"/>
              <a:gd name="connsiteY48" fmla="*/ 374649 h 1143793"/>
              <a:gd name="connsiteX49" fmla="*/ 204787 w 1200150"/>
              <a:gd name="connsiteY49" fmla="*/ 227012 h 1143793"/>
              <a:gd name="connsiteX50" fmla="*/ 38100 w 1200150"/>
              <a:gd name="connsiteY50" fmla="*/ 241299 h 1143793"/>
              <a:gd name="connsiteX51" fmla="*/ 23812 w 1200150"/>
              <a:gd name="connsiteY51" fmla="*/ 217487 h 1143793"/>
              <a:gd name="connsiteX52" fmla="*/ 290512 w 1200150"/>
              <a:gd name="connsiteY52" fmla="*/ 79374 h 1143793"/>
              <a:gd name="connsiteX53" fmla="*/ 357187 w 1200150"/>
              <a:gd name="connsiteY53" fmla="*/ 26987 h 1143793"/>
              <a:gd name="connsiteX54" fmla="*/ 377428 w 1200150"/>
              <a:gd name="connsiteY54" fmla="*/ 12699 h 1143793"/>
              <a:gd name="connsiteX55" fmla="*/ 727769 w 1200150"/>
              <a:gd name="connsiteY55" fmla="*/ 198 h 1143793"/>
              <a:gd name="connsiteX56" fmla="*/ 738187 w 1200150"/>
              <a:gd name="connsiteY56" fmla="*/ 3174 h 1143793"/>
              <a:gd name="connsiteX57" fmla="*/ 881062 w 1200150"/>
              <a:gd name="connsiteY57" fmla="*/ 50799 h 1143793"/>
              <a:gd name="connsiteX58" fmla="*/ 890587 w 1200150"/>
              <a:gd name="connsiteY58" fmla="*/ 74612 h 1143793"/>
              <a:gd name="connsiteX59" fmla="*/ 885825 w 1200150"/>
              <a:gd name="connsiteY59" fmla="*/ 188912 h 1143793"/>
              <a:gd name="connsiteX60" fmla="*/ 871537 w 1200150"/>
              <a:gd name="connsiteY60" fmla="*/ 479424 h 1143793"/>
              <a:gd name="connsiteX61" fmla="*/ 971550 w 1200150"/>
              <a:gd name="connsiteY61" fmla="*/ 341312 h 1143793"/>
              <a:gd name="connsiteX62" fmla="*/ 995362 w 1200150"/>
              <a:gd name="connsiteY62" fmla="*/ 298449 h 1143793"/>
              <a:gd name="connsiteX63" fmla="*/ 1009650 w 1200150"/>
              <a:gd name="connsiteY63" fmla="*/ 269874 h 1143793"/>
              <a:gd name="connsiteX64" fmla="*/ 1047750 w 1200150"/>
              <a:gd name="connsiteY64" fmla="*/ 265112 h 1143793"/>
              <a:gd name="connsiteX65" fmla="*/ 1166812 w 1200150"/>
              <a:gd name="connsiteY65" fmla="*/ 393699 h 1143793"/>
              <a:gd name="connsiteX66" fmla="*/ 1157287 w 1200150"/>
              <a:gd name="connsiteY66" fmla="*/ 417512 h 1143793"/>
              <a:gd name="connsiteX67" fmla="*/ 1085850 w 1200150"/>
              <a:gd name="connsiteY67" fmla="*/ 460374 h 1143793"/>
              <a:gd name="connsiteX68" fmla="*/ 866775 w 1200150"/>
              <a:gd name="connsiteY68" fmla="*/ 550862 h 1143793"/>
              <a:gd name="connsiteX69" fmla="*/ 866775 w 1200150"/>
              <a:gd name="connsiteY69" fmla="*/ 555624 h 1143793"/>
              <a:gd name="connsiteX70" fmla="*/ 1200150 w 1200150"/>
              <a:gd name="connsiteY70" fmla="*/ 946149 h 1143793"/>
              <a:gd name="connsiteX71" fmla="*/ 1195387 w 1200150"/>
              <a:gd name="connsiteY71" fmla="*/ 974724 h 1143793"/>
              <a:gd name="connsiteX72" fmla="*/ 1062037 w 1200150"/>
              <a:gd name="connsiteY72" fmla="*/ 1112836 h 1143793"/>
              <a:gd name="connsiteX73" fmla="*/ 1023937 w 1200150"/>
              <a:gd name="connsiteY73" fmla="*/ 1112836 h 1143793"/>
              <a:gd name="connsiteX74" fmla="*/ 828675 w 1200150"/>
              <a:gd name="connsiteY74" fmla="*/ 727074 h 1143793"/>
              <a:gd name="connsiteX75" fmla="*/ 414337 w 1200150"/>
              <a:gd name="connsiteY75" fmla="*/ 1136649 h 1143793"/>
              <a:gd name="connsiteX76" fmla="*/ 395287 w 1200150"/>
              <a:gd name="connsiteY76" fmla="*/ 1117599 h 1143793"/>
              <a:gd name="connsiteX77" fmla="*/ 652462 w 1200150"/>
              <a:gd name="connsiteY77" fmla="*/ 731837 h 1143793"/>
              <a:gd name="connsiteX78" fmla="*/ 719137 w 1200150"/>
              <a:gd name="connsiteY78" fmla="*/ 165099 h 1143793"/>
              <a:gd name="connsiteX79" fmla="*/ 714375 w 1200150"/>
              <a:gd name="connsiteY79" fmla="*/ 12699 h 1143793"/>
              <a:gd name="connsiteX80" fmla="*/ 727769 w 1200150"/>
              <a:gd name="connsiteY80" fmla="*/ 198 h 1143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1200150" h="1143793">
                <a:moveTo>
                  <a:pt x="377428" y="12699"/>
                </a:moveTo>
                <a:cubicBezTo>
                  <a:pt x="384572" y="12699"/>
                  <a:pt x="392112" y="17462"/>
                  <a:pt x="400050" y="26987"/>
                </a:cubicBezTo>
                <a:cubicBezTo>
                  <a:pt x="409575" y="36512"/>
                  <a:pt x="427037" y="52387"/>
                  <a:pt x="452437" y="74612"/>
                </a:cubicBezTo>
                <a:cubicBezTo>
                  <a:pt x="500062" y="112712"/>
                  <a:pt x="530225" y="138112"/>
                  <a:pt x="542925" y="150812"/>
                </a:cubicBezTo>
                <a:cubicBezTo>
                  <a:pt x="546100" y="157162"/>
                  <a:pt x="547687" y="163512"/>
                  <a:pt x="547687" y="169862"/>
                </a:cubicBezTo>
                <a:cubicBezTo>
                  <a:pt x="544512" y="173037"/>
                  <a:pt x="539750" y="174624"/>
                  <a:pt x="533400" y="174624"/>
                </a:cubicBezTo>
                <a:cubicBezTo>
                  <a:pt x="498475" y="180974"/>
                  <a:pt x="461962" y="187324"/>
                  <a:pt x="423862" y="193674"/>
                </a:cubicBezTo>
                <a:cubicBezTo>
                  <a:pt x="417512" y="193674"/>
                  <a:pt x="407987" y="195262"/>
                  <a:pt x="395287" y="198437"/>
                </a:cubicBezTo>
                <a:cubicBezTo>
                  <a:pt x="369887" y="204787"/>
                  <a:pt x="349250" y="209549"/>
                  <a:pt x="333375" y="212724"/>
                </a:cubicBezTo>
                <a:cubicBezTo>
                  <a:pt x="336550" y="212724"/>
                  <a:pt x="342900" y="214312"/>
                  <a:pt x="352425" y="217487"/>
                </a:cubicBezTo>
                <a:cubicBezTo>
                  <a:pt x="358775" y="220662"/>
                  <a:pt x="363537" y="223837"/>
                  <a:pt x="366712" y="227012"/>
                </a:cubicBezTo>
                <a:cubicBezTo>
                  <a:pt x="376237" y="227012"/>
                  <a:pt x="379412" y="233362"/>
                  <a:pt x="376237" y="246062"/>
                </a:cubicBezTo>
                <a:cubicBezTo>
                  <a:pt x="373062" y="280987"/>
                  <a:pt x="371475" y="320674"/>
                  <a:pt x="371475" y="365124"/>
                </a:cubicBezTo>
                <a:lnTo>
                  <a:pt x="376237" y="365124"/>
                </a:lnTo>
                <a:cubicBezTo>
                  <a:pt x="398462" y="365124"/>
                  <a:pt x="434975" y="361949"/>
                  <a:pt x="485775" y="355599"/>
                </a:cubicBezTo>
                <a:cubicBezTo>
                  <a:pt x="495300" y="352424"/>
                  <a:pt x="501650" y="350837"/>
                  <a:pt x="504825" y="350837"/>
                </a:cubicBezTo>
                <a:cubicBezTo>
                  <a:pt x="508000" y="354012"/>
                  <a:pt x="512762" y="360362"/>
                  <a:pt x="519112" y="369887"/>
                </a:cubicBezTo>
                <a:cubicBezTo>
                  <a:pt x="528637" y="379412"/>
                  <a:pt x="536575" y="387349"/>
                  <a:pt x="542925" y="393699"/>
                </a:cubicBezTo>
                <a:cubicBezTo>
                  <a:pt x="565150" y="358774"/>
                  <a:pt x="582612" y="320674"/>
                  <a:pt x="595312" y="279399"/>
                </a:cubicBezTo>
                <a:lnTo>
                  <a:pt x="638175" y="284162"/>
                </a:lnTo>
                <a:cubicBezTo>
                  <a:pt x="666750" y="401637"/>
                  <a:pt x="646112" y="520699"/>
                  <a:pt x="576262" y="641349"/>
                </a:cubicBezTo>
                <a:cubicBezTo>
                  <a:pt x="534987" y="603249"/>
                  <a:pt x="500062" y="563562"/>
                  <a:pt x="471487" y="522287"/>
                </a:cubicBezTo>
                <a:cubicBezTo>
                  <a:pt x="452437" y="503237"/>
                  <a:pt x="454025" y="485774"/>
                  <a:pt x="476250" y="469899"/>
                </a:cubicBezTo>
                <a:cubicBezTo>
                  <a:pt x="482600" y="466724"/>
                  <a:pt x="490537" y="458787"/>
                  <a:pt x="500062" y="446087"/>
                </a:cubicBezTo>
                <a:cubicBezTo>
                  <a:pt x="506412" y="439737"/>
                  <a:pt x="511175" y="434974"/>
                  <a:pt x="514350" y="431799"/>
                </a:cubicBezTo>
                <a:cubicBezTo>
                  <a:pt x="504825" y="431799"/>
                  <a:pt x="490537" y="431799"/>
                  <a:pt x="471487" y="431799"/>
                </a:cubicBezTo>
                <a:cubicBezTo>
                  <a:pt x="442912" y="434974"/>
                  <a:pt x="420687" y="436562"/>
                  <a:pt x="404812" y="436562"/>
                </a:cubicBezTo>
                <a:lnTo>
                  <a:pt x="371475" y="441324"/>
                </a:lnTo>
                <a:cubicBezTo>
                  <a:pt x="371475" y="450849"/>
                  <a:pt x="371475" y="466724"/>
                  <a:pt x="371475" y="488949"/>
                </a:cubicBezTo>
                <a:cubicBezTo>
                  <a:pt x="368300" y="511174"/>
                  <a:pt x="366712" y="528637"/>
                  <a:pt x="366712" y="541337"/>
                </a:cubicBezTo>
                <a:cubicBezTo>
                  <a:pt x="414337" y="554037"/>
                  <a:pt x="455612" y="569912"/>
                  <a:pt x="490537" y="588962"/>
                </a:cubicBezTo>
                <a:cubicBezTo>
                  <a:pt x="528637" y="608012"/>
                  <a:pt x="539750" y="633412"/>
                  <a:pt x="523875" y="665162"/>
                </a:cubicBezTo>
                <a:cubicBezTo>
                  <a:pt x="495300" y="731837"/>
                  <a:pt x="469900" y="777874"/>
                  <a:pt x="447675" y="803274"/>
                </a:cubicBezTo>
                <a:cubicBezTo>
                  <a:pt x="422275" y="746124"/>
                  <a:pt x="395287" y="695324"/>
                  <a:pt x="366712" y="650874"/>
                </a:cubicBezTo>
                <a:cubicBezTo>
                  <a:pt x="363537" y="758824"/>
                  <a:pt x="361950" y="895349"/>
                  <a:pt x="361950" y="1060449"/>
                </a:cubicBezTo>
                <a:cubicBezTo>
                  <a:pt x="365125" y="1082674"/>
                  <a:pt x="358775" y="1095374"/>
                  <a:pt x="342900" y="1098549"/>
                </a:cubicBezTo>
                <a:cubicBezTo>
                  <a:pt x="285750" y="1123949"/>
                  <a:pt x="241300" y="1138237"/>
                  <a:pt x="209550" y="1141411"/>
                </a:cubicBezTo>
                <a:cubicBezTo>
                  <a:pt x="200025" y="1144587"/>
                  <a:pt x="195262" y="1144587"/>
                  <a:pt x="195262" y="1141411"/>
                </a:cubicBezTo>
                <a:cubicBezTo>
                  <a:pt x="192087" y="1141411"/>
                  <a:pt x="190500" y="1135062"/>
                  <a:pt x="190500" y="1122361"/>
                </a:cubicBezTo>
                <a:cubicBezTo>
                  <a:pt x="196850" y="985837"/>
                  <a:pt x="200025" y="857249"/>
                  <a:pt x="200025" y="736599"/>
                </a:cubicBezTo>
                <a:cubicBezTo>
                  <a:pt x="158750" y="803274"/>
                  <a:pt x="100012" y="868362"/>
                  <a:pt x="23812" y="931861"/>
                </a:cubicBezTo>
                <a:lnTo>
                  <a:pt x="0" y="912811"/>
                </a:lnTo>
                <a:cubicBezTo>
                  <a:pt x="76200" y="776287"/>
                  <a:pt x="139700" y="622299"/>
                  <a:pt x="190500" y="450849"/>
                </a:cubicBezTo>
                <a:lnTo>
                  <a:pt x="176212" y="450849"/>
                </a:lnTo>
                <a:cubicBezTo>
                  <a:pt x="134937" y="450849"/>
                  <a:pt x="96837" y="454024"/>
                  <a:pt x="61912" y="460374"/>
                </a:cubicBezTo>
                <a:lnTo>
                  <a:pt x="4762" y="384174"/>
                </a:lnTo>
                <a:cubicBezTo>
                  <a:pt x="20637" y="384174"/>
                  <a:pt x="46037" y="382587"/>
                  <a:pt x="80962" y="379412"/>
                </a:cubicBezTo>
                <a:cubicBezTo>
                  <a:pt x="112712" y="379412"/>
                  <a:pt x="136525" y="379412"/>
                  <a:pt x="152400" y="379412"/>
                </a:cubicBezTo>
                <a:lnTo>
                  <a:pt x="204787" y="374649"/>
                </a:lnTo>
                <a:cubicBezTo>
                  <a:pt x="204787" y="317499"/>
                  <a:pt x="204787" y="268287"/>
                  <a:pt x="204787" y="227012"/>
                </a:cubicBezTo>
                <a:cubicBezTo>
                  <a:pt x="138112" y="230187"/>
                  <a:pt x="82550" y="234949"/>
                  <a:pt x="38100" y="241299"/>
                </a:cubicBezTo>
                <a:lnTo>
                  <a:pt x="23812" y="217487"/>
                </a:lnTo>
                <a:cubicBezTo>
                  <a:pt x="134937" y="169862"/>
                  <a:pt x="223837" y="123824"/>
                  <a:pt x="290512" y="79374"/>
                </a:cubicBezTo>
                <a:cubicBezTo>
                  <a:pt x="319087" y="60324"/>
                  <a:pt x="341312" y="42862"/>
                  <a:pt x="357187" y="26987"/>
                </a:cubicBezTo>
                <a:cubicBezTo>
                  <a:pt x="363537" y="17462"/>
                  <a:pt x="370284" y="12699"/>
                  <a:pt x="377428" y="12699"/>
                </a:cubicBezTo>
                <a:close/>
                <a:moveTo>
                  <a:pt x="727769" y="198"/>
                </a:moveTo>
                <a:cubicBezTo>
                  <a:pt x="730746" y="595"/>
                  <a:pt x="734218" y="1587"/>
                  <a:pt x="738187" y="3174"/>
                </a:cubicBezTo>
                <a:cubicBezTo>
                  <a:pt x="795337" y="15874"/>
                  <a:pt x="842962" y="31749"/>
                  <a:pt x="881062" y="50799"/>
                </a:cubicBezTo>
                <a:cubicBezTo>
                  <a:pt x="890587" y="50799"/>
                  <a:pt x="893762" y="58737"/>
                  <a:pt x="890587" y="74612"/>
                </a:cubicBezTo>
                <a:cubicBezTo>
                  <a:pt x="887412" y="112712"/>
                  <a:pt x="885825" y="150812"/>
                  <a:pt x="885825" y="188912"/>
                </a:cubicBezTo>
                <a:cubicBezTo>
                  <a:pt x="885825" y="296862"/>
                  <a:pt x="881062" y="393699"/>
                  <a:pt x="871537" y="479424"/>
                </a:cubicBezTo>
                <a:cubicBezTo>
                  <a:pt x="906462" y="434974"/>
                  <a:pt x="939799" y="388937"/>
                  <a:pt x="971550" y="341312"/>
                </a:cubicBezTo>
                <a:cubicBezTo>
                  <a:pt x="977899" y="331787"/>
                  <a:pt x="985837" y="317499"/>
                  <a:pt x="995362" y="298449"/>
                </a:cubicBezTo>
                <a:cubicBezTo>
                  <a:pt x="1001712" y="285749"/>
                  <a:pt x="1006474" y="276224"/>
                  <a:pt x="1009650" y="269874"/>
                </a:cubicBezTo>
                <a:cubicBezTo>
                  <a:pt x="1019175" y="247649"/>
                  <a:pt x="1031875" y="246062"/>
                  <a:pt x="1047750" y="265112"/>
                </a:cubicBezTo>
                <a:cubicBezTo>
                  <a:pt x="1079500" y="293687"/>
                  <a:pt x="1119187" y="336549"/>
                  <a:pt x="1166812" y="393699"/>
                </a:cubicBezTo>
                <a:cubicBezTo>
                  <a:pt x="1176337" y="406399"/>
                  <a:pt x="1173162" y="414337"/>
                  <a:pt x="1157287" y="417512"/>
                </a:cubicBezTo>
                <a:cubicBezTo>
                  <a:pt x="1144587" y="427037"/>
                  <a:pt x="1120774" y="441324"/>
                  <a:pt x="1085850" y="460374"/>
                </a:cubicBezTo>
                <a:cubicBezTo>
                  <a:pt x="1006474" y="501649"/>
                  <a:pt x="933450" y="531812"/>
                  <a:pt x="866775" y="550862"/>
                </a:cubicBezTo>
                <a:cubicBezTo>
                  <a:pt x="866775" y="554037"/>
                  <a:pt x="866775" y="555624"/>
                  <a:pt x="866775" y="555624"/>
                </a:cubicBezTo>
                <a:cubicBezTo>
                  <a:pt x="946150" y="727074"/>
                  <a:pt x="1057275" y="857249"/>
                  <a:pt x="1200150" y="946149"/>
                </a:cubicBezTo>
                <a:lnTo>
                  <a:pt x="1195387" y="974724"/>
                </a:lnTo>
                <a:cubicBezTo>
                  <a:pt x="1144587" y="1003299"/>
                  <a:pt x="1100137" y="1049337"/>
                  <a:pt x="1062037" y="1112836"/>
                </a:cubicBezTo>
                <a:cubicBezTo>
                  <a:pt x="1052512" y="1128712"/>
                  <a:pt x="1039812" y="1128712"/>
                  <a:pt x="1023937" y="1112836"/>
                </a:cubicBezTo>
                <a:cubicBezTo>
                  <a:pt x="928687" y="1008061"/>
                  <a:pt x="863599" y="879474"/>
                  <a:pt x="828675" y="727074"/>
                </a:cubicBezTo>
                <a:cubicBezTo>
                  <a:pt x="790575" y="895349"/>
                  <a:pt x="652462" y="1031874"/>
                  <a:pt x="414337" y="1136649"/>
                </a:cubicBezTo>
                <a:lnTo>
                  <a:pt x="395287" y="1117599"/>
                </a:lnTo>
                <a:cubicBezTo>
                  <a:pt x="528637" y="987424"/>
                  <a:pt x="614362" y="858837"/>
                  <a:pt x="652462" y="731837"/>
                </a:cubicBezTo>
                <a:cubicBezTo>
                  <a:pt x="696912" y="614362"/>
                  <a:pt x="719137" y="425449"/>
                  <a:pt x="719137" y="165099"/>
                </a:cubicBezTo>
                <a:cubicBezTo>
                  <a:pt x="719137" y="107949"/>
                  <a:pt x="717550" y="57149"/>
                  <a:pt x="714375" y="12699"/>
                </a:cubicBezTo>
                <a:cubicBezTo>
                  <a:pt x="714375" y="3174"/>
                  <a:pt x="718840" y="-993"/>
                  <a:pt x="727769" y="198"/>
                </a:cubicBezTo>
                <a:close/>
              </a:path>
            </a:pathLst>
          </a:custGeom>
          <a:solidFill>
            <a:srgbClr val="FB9D08"/>
          </a:solidFill>
          <a:ln>
            <a:solidFill>
              <a:schemeClr val="bg1"/>
            </a:solidFill>
          </a:ln>
          <a:effectLst>
            <a:outerShdw blurRad="38100" dist="38100" dir="2700000" algn="tl">
              <a:srgbClr val="000000">
                <a:alpha val="43137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9600" dirty="0">
              <a:ln>
                <a:solidFill>
                  <a:schemeClr val="bg1"/>
                </a:solidFill>
              </a:ln>
              <a:solidFill>
                <a:srgbClr val="FB9D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颜宋简体_粗" panose="02000000000000000000" pitchFamily="2" charset="-122"/>
              <a:ea typeface="方正颜宋简体_粗" panose="02000000000000000000" pitchFamily="2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1AD5976D-A52F-4310-964D-1E67AA6A192C}"/>
              </a:ext>
            </a:extLst>
          </p:cNvPr>
          <p:cNvSpPr/>
          <p:nvPr/>
        </p:nvSpPr>
        <p:spPr>
          <a:xfrm>
            <a:off x="3296748" y="554788"/>
            <a:ext cx="4674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b="1" spc="3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人教版高中语文必修二第一单元第</a:t>
            </a:r>
            <a:r>
              <a:rPr kumimoji="1" lang="en-US" altLang="zh-CN" b="1" spc="3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1" lang="zh-CN" altLang="en-US" b="1" spc="3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0783325A-EDFF-488D-A779-5A1E4BAC54A8}"/>
              </a:ext>
            </a:extLst>
          </p:cNvPr>
          <p:cNvSpPr txBox="1"/>
          <p:nvPr/>
        </p:nvSpPr>
        <p:spPr>
          <a:xfrm>
            <a:off x="7666452" y="4359569"/>
            <a:ext cx="3980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讲师</a:t>
            </a: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日期：</a:t>
            </a:r>
            <a:r>
              <a:rPr lang="en-US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202X-10-08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65648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000">
        <p15:prstTrans prst="prestige"/>
      </p:transition>
    </mc:Choice>
    <mc:Fallback xmlns="">
      <p:transition spd="slow" advClick="0" advTm="1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955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955C6356-9F55-4A46-A9DB-82E7598E3C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1E8F46DD-FC11-4EBD-9A39-009F47A98938}"/>
              </a:ext>
            </a:extLst>
          </p:cNvPr>
          <p:cNvSpPr/>
          <p:nvPr/>
        </p:nvSpPr>
        <p:spPr>
          <a:xfrm>
            <a:off x="244709" y="235287"/>
            <a:ext cx="11702582" cy="6387427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8AD8AD1E-6ABD-4654-87DD-B7AD88C613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1471" y="3282502"/>
            <a:ext cx="3365960" cy="3372048"/>
          </a:xfrm>
          <a:prstGeom prst="rect">
            <a:avLst/>
          </a:prstGeom>
        </p:spPr>
      </p:pic>
      <p:pic>
        <p:nvPicPr>
          <p:cNvPr id="48" name="图片 47">
            <a:extLst>
              <a:ext uri="{FF2B5EF4-FFF2-40B4-BE49-F238E27FC236}">
                <a16:creationId xmlns="" xmlns:a16="http://schemas.microsoft.com/office/drawing/2014/main" id="{7DE8ECDE-9FEB-4DFC-B065-C19E20E77F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36565" y="120745"/>
            <a:ext cx="2616816" cy="261681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725562A5-B548-4278-BBFD-371CE8741FDC}"/>
              </a:ext>
            </a:extLst>
          </p:cNvPr>
          <p:cNvSpPr/>
          <p:nvPr/>
        </p:nvSpPr>
        <p:spPr>
          <a:xfrm>
            <a:off x="4281714" y="807214"/>
            <a:ext cx="3773050" cy="584775"/>
          </a:xfrm>
          <a:prstGeom prst="rect">
            <a:avLst/>
          </a:prstGeom>
          <a:solidFill>
            <a:srgbClr val="F4AD01"/>
          </a:solidFill>
        </p:spPr>
        <p:txBody>
          <a:bodyPr wrap="square">
            <a:spAutoFit/>
          </a:bodyPr>
          <a:lstStyle/>
          <a:p>
            <a:r>
              <a:rPr kumimoji="1" lang="zh-CN" altLang="en-US" sz="320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描写秋天的诗句</a:t>
            </a:r>
          </a:p>
        </p:txBody>
      </p:sp>
      <p:sp>
        <p:nvSpPr>
          <p:cNvPr id="57" name="文本框 56">
            <a:extLst>
              <a:ext uri="{FF2B5EF4-FFF2-40B4-BE49-F238E27FC236}">
                <a16:creationId xmlns="" xmlns:a16="http://schemas.microsoft.com/office/drawing/2014/main" id="{5500AF08-DD41-42EB-B08F-555ECB020CE4}"/>
              </a:ext>
            </a:extLst>
          </p:cNvPr>
          <p:cNvSpPr txBox="1"/>
          <p:nvPr/>
        </p:nvSpPr>
        <p:spPr>
          <a:xfrm>
            <a:off x="4194369" y="5527566"/>
            <a:ext cx="41601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b="1" spc="300" dirty="0">
                <a:solidFill>
                  <a:srgbClr val="F4AD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你还能想到哪些诗句？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0EF0B05A-5A7C-47D5-8BF2-F645E696A6AF}"/>
              </a:ext>
            </a:extLst>
          </p:cNvPr>
          <p:cNvGrpSpPr/>
          <p:nvPr/>
        </p:nvGrpSpPr>
        <p:grpSpPr>
          <a:xfrm>
            <a:off x="4049226" y="1848491"/>
            <a:ext cx="6185090" cy="769856"/>
            <a:chOff x="4090309" y="1525481"/>
            <a:chExt cx="6185090" cy="769856"/>
          </a:xfrm>
        </p:grpSpPr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8D9C8EB7-9EAA-4FEE-94EB-47ACA8834745}"/>
                </a:ext>
              </a:extLst>
            </p:cNvPr>
            <p:cNvSpPr/>
            <p:nvPr/>
          </p:nvSpPr>
          <p:spPr>
            <a:xfrm>
              <a:off x="4090309" y="1525481"/>
              <a:ext cx="549381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zh-CN" altLang="en-US" sz="2000" b="1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“万里悲秋常作客，百年多病独登台。”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2C621B90-F0A4-4A70-A720-A1BE89433C9B}"/>
                </a:ext>
              </a:extLst>
            </p:cNvPr>
            <p:cNvSpPr/>
            <p:nvPr/>
          </p:nvSpPr>
          <p:spPr>
            <a:xfrm>
              <a:off x="8195984" y="1926005"/>
              <a:ext cx="20794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kumimoji="1" lang="en-US" altLang="zh-CN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--</a:t>
              </a:r>
              <a:r>
                <a:rPr kumimoji="1" lang="zh-CN" altLang="en-US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杜甫</a:t>
              </a:r>
              <a:r>
                <a:rPr kumimoji="1" lang="en-US" altLang="zh-CN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kumimoji="1" lang="zh-CN" altLang="en-US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登高</a:t>
              </a:r>
              <a:r>
                <a:rPr kumimoji="1" lang="en-US" altLang="zh-CN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  <a:endParaRPr kumimoji="1"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97330A7A-A0AE-4FB7-B30D-8081D05F72F8}"/>
              </a:ext>
            </a:extLst>
          </p:cNvPr>
          <p:cNvGrpSpPr/>
          <p:nvPr/>
        </p:nvGrpSpPr>
        <p:grpSpPr>
          <a:xfrm>
            <a:off x="4049226" y="3074849"/>
            <a:ext cx="6451189" cy="769856"/>
            <a:chOff x="4090309" y="1525481"/>
            <a:chExt cx="6451189" cy="769856"/>
          </a:xfrm>
        </p:grpSpPr>
        <p:sp>
          <p:nvSpPr>
            <p:cNvPr id="59" name="矩形 58">
              <a:extLst>
                <a:ext uri="{FF2B5EF4-FFF2-40B4-BE49-F238E27FC236}">
                  <a16:creationId xmlns="" xmlns:a16="http://schemas.microsoft.com/office/drawing/2014/main" id="{6C315BF9-1F53-4BC2-8EEB-42F7BBC7A737}"/>
                </a:ext>
              </a:extLst>
            </p:cNvPr>
            <p:cNvSpPr/>
            <p:nvPr/>
          </p:nvSpPr>
          <p:spPr>
            <a:xfrm>
              <a:off x="4090309" y="1525481"/>
              <a:ext cx="578876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zh-CN" altLang="en-US" sz="2000" b="1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“多情自古伤离别，更那堪冷落清秋节。”</a:t>
              </a:r>
            </a:p>
          </p:txBody>
        </p:sp>
        <p:sp>
          <p:nvSpPr>
            <p:cNvPr id="60" name="矩形 59">
              <a:extLst>
                <a:ext uri="{FF2B5EF4-FFF2-40B4-BE49-F238E27FC236}">
                  <a16:creationId xmlns="" xmlns:a16="http://schemas.microsoft.com/office/drawing/2014/main" id="{CCD88FE4-BFFE-4EB3-834C-24677321A26A}"/>
                </a:ext>
              </a:extLst>
            </p:cNvPr>
            <p:cNvSpPr/>
            <p:nvPr/>
          </p:nvSpPr>
          <p:spPr>
            <a:xfrm>
              <a:off x="8195984" y="1926005"/>
              <a:ext cx="23455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kumimoji="1" lang="en-US" altLang="zh-CN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--</a:t>
              </a:r>
              <a:r>
                <a:rPr kumimoji="1" lang="zh-CN" altLang="en-US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柳永</a:t>
              </a:r>
              <a:r>
                <a:rPr kumimoji="1" lang="en-US" altLang="zh-CN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kumimoji="1" lang="zh-CN" altLang="en-US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雨霖铃</a:t>
              </a:r>
              <a:r>
                <a:rPr kumimoji="1" lang="en-US" altLang="zh-CN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  <a:endParaRPr kumimoji="1"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5" name="组合 64">
            <a:extLst>
              <a:ext uri="{FF2B5EF4-FFF2-40B4-BE49-F238E27FC236}">
                <a16:creationId xmlns="" xmlns:a16="http://schemas.microsoft.com/office/drawing/2014/main" id="{109AB473-9181-42D3-992C-4455C2E18B3F}"/>
              </a:ext>
            </a:extLst>
          </p:cNvPr>
          <p:cNvGrpSpPr/>
          <p:nvPr/>
        </p:nvGrpSpPr>
        <p:grpSpPr>
          <a:xfrm>
            <a:off x="4049226" y="4301207"/>
            <a:ext cx="7366504" cy="769856"/>
            <a:chOff x="4090309" y="1525481"/>
            <a:chExt cx="7366504" cy="769856"/>
          </a:xfrm>
        </p:grpSpPr>
        <p:sp>
          <p:nvSpPr>
            <p:cNvPr id="66" name="矩形 65">
              <a:extLst>
                <a:ext uri="{FF2B5EF4-FFF2-40B4-BE49-F238E27FC236}">
                  <a16:creationId xmlns="" xmlns:a16="http://schemas.microsoft.com/office/drawing/2014/main" id="{420E95AC-4793-40D1-91E9-382EE4656512}"/>
                </a:ext>
              </a:extLst>
            </p:cNvPr>
            <p:cNvSpPr/>
            <p:nvPr/>
          </p:nvSpPr>
          <p:spPr>
            <a:xfrm>
              <a:off x="4090309" y="1525481"/>
              <a:ext cx="696857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zh-CN" altLang="en-US" sz="2000" b="1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“枯藤老树昏鸦，小桥流水人家，断肠人在天涯。”</a:t>
              </a:r>
            </a:p>
          </p:txBody>
        </p:sp>
        <p:sp>
          <p:nvSpPr>
            <p:cNvPr id="67" name="矩形 66">
              <a:extLst>
                <a:ext uri="{FF2B5EF4-FFF2-40B4-BE49-F238E27FC236}">
                  <a16:creationId xmlns="" xmlns:a16="http://schemas.microsoft.com/office/drawing/2014/main" id="{75F40E66-F0FD-403C-B640-9F1C1F9AB6AB}"/>
                </a:ext>
              </a:extLst>
            </p:cNvPr>
            <p:cNvSpPr/>
            <p:nvPr/>
          </p:nvSpPr>
          <p:spPr>
            <a:xfrm>
              <a:off x="8195984" y="1926005"/>
              <a:ext cx="326082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kumimoji="1" lang="en-US" altLang="zh-CN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--</a:t>
              </a:r>
              <a:r>
                <a:rPr kumimoji="1" lang="zh-CN" altLang="en-US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马致远</a:t>
              </a:r>
              <a:r>
                <a:rPr kumimoji="1" lang="en-US" altLang="zh-CN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kumimoji="1" lang="zh-CN" altLang="en-US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天净沙 秋思</a:t>
              </a:r>
              <a:r>
                <a:rPr kumimoji="1" lang="en-US" altLang="zh-CN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  <a:endParaRPr kumimoji="1"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68" name="直接连接符 67">
            <a:extLst>
              <a:ext uri="{FF2B5EF4-FFF2-40B4-BE49-F238E27FC236}">
                <a16:creationId xmlns="" xmlns:a16="http://schemas.microsoft.com/office/drawing/2014/main" id="{9C1B8053-D5E7-4B37-AF1A-E1FD9D3726EC}"/>
              </a:ext>
            </a:extLst>
          </p:cNvPr>
          <p:cNvCxnSpPr/>
          <p:nvPr/>
        </p:nvCxnSpPr>
        <p:spPr>
          <a:xfrm>
            <a:off x="4281714" y="4072956"/>
            <a:ext cx="7134016" cy="0"/>
          </a:xfrm>
          <a:prstGeom prst="line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9" name="直接连接符 68">
            <a:extLst>
              <a:ext uri="{FF2B5EF4-FFF2-40B4-BE49-F238E27FC236}">
                <a16:creationId xmlns="" xmlns:a16="http://schemas.microsoft.com/office/drawing/2014/main" id="{F54F6BC5-37B8-49FB-AA84-E2A875E9E7AD}"/>
              </a:ext>
            </a:extLst>
          </p:cNvPr>
          <p:cNvCxnSpPr/>
          <p:nvPr/>
        </p:nvCxnSpPr>
        <p:spPr>
          <a:xfrm>
            <a:off x="4281714" y="2846598"/>
            <a:ext cx="7134016" cy="0"/>
          </a:xfrm>
          <a:prstGeom prst="line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8001976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A66C4DB-9EBB-42F9-AF37-BB9916FEF9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B76E7C95-D143-4999-9FCB-EC969AFF2517}"/>
              </a:ext>
            </a:extLst>
          </p:cNvPr>
          <p:cNvSpPr/>
          <p:nvPr/>
        </p:nvSpPr>
        <p:spPr>
          <a:xfrm>
            <a:off x="242675" y="260116"/>
            <a:ext cx="11702582" cy="6387427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48" name="图片 47">
            <a:extLst>
              <a:ext uri="{FF2B5EF4-FFF2-40B4-BE49-F238E27FC236}">
                <a16:creationId xmlns="" xmlns:a16="http://schemas.microsoft.com/office/drawing/2014/main" id="{8F50B390-B6B8-459E-8BF6-5575C8183B2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3020" y="0"/>
            <a:ext cx="4528980" cy="1077494"/>
          </a:xfrm>
          <a:prstGeom prst="rect">
            <a:avLst/>
          </a:prstGeom>
        </p:spPr>
      </p:pic>
      <p:pic>
        <p:nvPicPr>
          <p:cNvPr id="49" name="图片 48">
            <a:extLst>
              <a:ext uri="{FF2B5EF4-FFF2-40B4-BE49-F238E27FC236}">
                <a16:creationId xmlns="" xmlns:a16="http://schemas.microsoft.com/office/drawing/2014/main" id="{B7925352-7C41-4FD5-9F81-F071907B09F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445828" y="-1"/>
            <a:ext cx="4746170" cy="2005553"/>
          </a:xfrm>
          <a:prstGeom prst="rect">
            <a:avLst/>
          </a:prstGeom>
        </p:spPr>
      </p:pic>
      <p:grpSp>
        <p:nvGrpSpPr>
          <p:cNvPr id="59" name="组合 58">
            <a:extLst>
              <a:ext uri="{FF2B5EF4-FFF2-40B4-BE49-F238E27FC236}">
                <a16:creationId xmlns="" xmlns:a16="http://schemas.microsoft.com/office/drawing/2014/main" id="{00C88EFD-B022-4055-A831-D891B041F6EB}"/>
              </a:ext>
            </a:extLst>
          </p:cNvPr>
          <p:cNvGrpSpPr/>
          <p:nvPr/>
        </p:nvGrpSpPr>
        <p:grpSpPr>
          <a:xfrm>
            <a:off x="1183531" y="1498408"/>
            <a:ext cx="3070466" cy="4376056"/>
            <a:chOff x="1249502" y="957943"/>
            <a:chExt cx="3467642" cy="4942114"/>
          </a:xfrm>
        </p:grpSpPr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031B0728-489B-4A1A-A4E7-BA4FE8B5F012}"/>
                </a:ext>
              </a:extLst>
            </p:cNvPr>
            <p:cNvSpPr/>
            <p:nvPr/>
          </p:nvSpPr>
          <p:spPr>
            <a:xfrm>
              <a:off x="1249502" y="957943"/>
              <a:ext cx="3467642" cy="4942114"/>
            </a:xfrm>
            <a:prstGeom prst="rect">
              <a:avLst/>
            </a:prstGeom>
            <a:solidFill>
              <a:srgbClr val="EFEFEF"/>
            </a:solidFill>
            <a:ln w="38100">
              <a:solidFill>
                <a:srgbClr val="F4AD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pic>
          <p:nvPicPr>
            <p:cNvPr id="50" name="图片 49">
              <a:extLst>
                <a:ext uri="{FF2B5EF4-FFF2-40B4-BE49-F238E27FC236}">
                  <a16:creationId xmlns="" xmlns:a16="http://schemas.microsoft.com/office/drawing/2014/main" id="{4C7B90F0-EFAD-46BE-96D2-3F500F54759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89437" y="1106143"/>
              <a:ext cx="3205544" cy="4645714"/>
            </a:xfrm>
            <a:prstGeom prst="rect">
              <a:avLst/>
            </a:prstGeom>
          </p:spPr>
        </p:pic>
      </p:grp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9426F1BE-6FE3-4241-B814-067CD0F2C25A}"/>
              </a:ext>
            </a:extLst>
          </p:cNvPr>
          <p:cNvSpPr/>
          <p:nvPr/>
        </p:nvSpPr>
        <p:spPr>
          <a:xfrm>
            <a:off x="4563400" y="1498408"/>
            <a:ext cx="1721170" cy="657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3600" b="1" spc="300" dirty="0">
                <a:solidFill>
                  <a:srgbClr val="FB9D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郁达夫</a:t>
            </a:r>
          </a:p>
        </p:txBody>
      </p:sp>
      <p:sp>
        <p:nvSpPr>
          <p:cNvPr id="51" name="矩形 50">
            <a:extLst>
              <a:ext uri="{FF2B5EF4-FFF2-40B4-BE49-F238E27FC236}">
                <a16:creationId xmlns="" xmlns:a16="http://schemas.microsoft.com/office/drawing/2014/main" id="{E832A256-4BFB-411C-B64C-F20D96FF88F8}"/>
              </a:ext>
            </a:extLst>
          </p:cNvPr>
          <p:cNvSpPr/>
          <p:nvPr/>
        </p:nvSpPr>
        <p:spPr>
          <a:xfrm>
            <a:off x="6120609" y="1636793"/>
            <a:ext cx="20201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1896-1945</a:t>
            </a:r>
            <a:endParaRPr kumimoji="1"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矩形 51">
            <a:extLst>
              <a:ext uri="{FF2B5EF4-FFF2-40B4-BE49-F238E27FC236}">
                <a16:creationId xmlns="" xmlns:a16="http://schemas.microsoft.com/office/drawing/2014/main" id="{B59B6D5E-C559-4FC2-9C2E-D701FD1769DA}"/>
              </a:ext>
            </a:extLst>
          </p:cNvPr>
          <p:cNvSpPr/>
          <p:nvPr/>
        </p:nvSpPr>
        <p:spPr>
          <a:xfrm>
            <a:off x="4563399" y="2241282"/>
            <a:ext cx="6379224" cy="990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zh-CN" altLang="en-US" sz="2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原名郁文，字达夫，幼名阿凤，浙江富阳人</a:t>
            </a:r>
            <a:endParaRPr kumimoji="1" lang="en-US" altLang="zh-CN" sz="2000" spc="3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kumimoji="1" lang="zh-CN" altLang="en-US" sz="2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中国现代作家、革命烈士</a:t>
            </a:r>
            <a:endParaRPr kumimoji="1" lang="en-US" altLang="zh-CN" sz="2000" spc="3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矩形 52">
            <a:extLst>
              <a:ext uri="{FF2B5EF4-FFF2-40B4-BE49-F238E27FC236}">
                <a16:creationId xmlns="" xmlns:a16="http://schemas.microsoft.com/office/drawing/2014/main" id="{F84531D3-5DFD-48F2-BC5E-43910E9807EC}"/>
              </a:ext>
            </a:extLst>
          </p:cNvPr>
          <p:cNvSpPr/>
          <p:nvPr/>
        </p:nvSpPr>
        <p:spPr>
          <a:xfrm>
            <a:off x="4563400" y="3328603"/>
            <a:ext cx="6445069" cy="2545863"/>
          </a:xfrm>
          <a:prstGeom prst="rect">
            <a:avLst/>
          </a:prstGeom>
          <a:solidFill>
            <a:srgbClr val="FFC949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郁达夫是新文学团体“创造社”的发起人之一，一位为抗日救国而殉难的爱国主义作家。在文学创作的同时，还积极参加各种反帝抗日组织，先后在上海、武汉、福州等地从事抗日救国宣传活动，其文学代表作有</a:t>
            </a:r>
            <a:r>
              <a:rPr kumimoji="1" lang="en-US" altLang="zh-CN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kumimoji="1"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沉沦</a:t>
            </a:r>
            <a:r>
              <a:rPr kumimoji="1" lang="en-US" altLang="zh-CN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kumimoji="1"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kumimoji="1" lang="en-US" altLang="zh-CN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kumimoji="1"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故都的秋</a:t>
            </a:r>
            <a:r>
              <a:rPr kumimoji="1" lang="en-US" altLang="zh-CN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kumimoji="1"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kumimoji="1" lang="en-US" altLang="zh-CN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kumimoji="1"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春风沉醉的晚上</a:t>
            </a:r>
            <a:r>
              <a:rPr kumimoji="1" lang="en-US" altLang="zh-CN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kumimoji="1"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kumimoji="1" lang="en-US" altLang="zh-CN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kumimoji="1"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过去</a:t>
            </a:r>
            <a:r>
              <a:rPr kumimoji="1" lang="en-US" altLang="zh-CN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kumimoji="1"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kumimoji="1" lang="en-US" altLang="zh-CN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kumimoji="1"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迟桂花</a:t>
            </a:r>
            <a:r>
              <a:rPr kumimoji="1" lang="en-US" altLang="zh-CN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kumimoji="1"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kumimoji="1" lang="en-US" altLang="zh-CN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kumimoji="1"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怀鲁迅</a:t>
            </a:r>
            <a:r>
              <a:rPr kumimoji="1" lang="en-US" altLang="zh-CN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kumimoji="1"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等。</a:t>
            </a:r>
          </a:p>
        </p:txBody>
      </p:sp>
      <p:cxnSp>
        <p:nvCxnSpPr>
          <p:cNvPr id="56" name="直接连接符 55">
            <a:extLst>
              <a:ext uri="{FF2B5EF4-FFF2-40B4-BE49-F238E27FC236}">
                <a16:creationId xmlns="" xmlns:a16="http://schemas.microsoft.com/office/drawing/2014/main" id="{F5CFF7DC-4BC8-4795-AD04-A49370189E89}"/>
              </a:ext>
            </a:extLst>
          </p:cNvPr>
          <p:cNvCxnSpPr>
            <a:cxnSpLocks/>
          </p:cNvCxnSpPr>
          <p:nvPr/>
        </p:nvCxnSpPr>
        <p:spPr>
          <a:xfrm>
            <a:off x="4629245" y="2198510"/>
            <a:ext cx="6379224" cy="0"/>
          </a:xfrm>
          <a:prstGeom prst="line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72" name="图片 71">
            <a:extLst>
              <a:ext uri="{FF2B5EF4-FFF2-40B4-BE49-F238E27FC236}">
                <a16:creationId xmlns="" xmlns:a16="http://schemas.microsoft.com/office/drawing/2014/main" id="{62CBF94D-15CC-4C3B-803A-DFAB9C76369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" y="0"/>
            <a:ext cx="1034054" cy="968331"/>
          </a:xfrm>
          <a:prstGeom prst="rect">
            <a:avLst/>
          </a:prstGeom>
        </p:spPr>
      </p:pic>
      <p:grpSp>
        <p:nvGrpSpPr>
          <p:cNvPr id="73" name="组合 72">
            <a:extLst>
              <a:ext uri="{FF2B5EF4-FFF2-40B4-BE49-F238E27FC236}">
                <a16:creationId xmlns="" xmlns:a16="http://schemas.microsoft.com/office/drawing/2014/main" id="{9FB43B6E-FE34-44F6-B127-4251DD0066D5}"/>
              </a:ext>
            </a:extLst>
          </p:cNvPr>
          <p:cNvGrpSpPr/>
          <p:nvPr/>
        </p:nvGrpSpPr>
        <p:grpSpPr>
          <a:xfrm>
            <a:off x="460926" y="333806"/>
            <a:ext cx="2968717" cy="883061"/>
            <a:chOff x="460926" y="333806"/>
            <a:chExt cx="2968717" cy="883061"/>
          </a:xfrm>
        </p:grpSpPr>
        <p:grpSp>
          <p:nvGrpSpPr>
            <p:cNvPr id="74" name="组合 73">
              <a:extLst>
                <a:ext uri="{FF2B5EF4-FFF2-40B4-BE49-F238E27FC236}">
                  <a16:creationId xmlns="" xmlns:a16="http://schemas.microsoft.com/office/drawing/2014/main" id="{699D210B-DE14-433A-A0BB-43A3679A20D8}"/>
                </a:ext>
              </a:extLst>
            </p:cNvPr>
            <p:cNvGrpSpPr/>
            <p:nvPr/>
          </p:nvGrpSpPr>
          <p:grpSpPr>
            <a:xfrm>
              <a:off x="460926" y="333806"/>
              <a:ext cx="607642" cy="883061"/>
              <a:chOff x="3002479" y="1091869"/>
              <a:chExt cx="3282741" cy="4770670"/>
            </a:xfrm>
          </p:grpSpPr>
          <p:pic>
            <p:nvPicPr>
              <p:cNvPr id="78" name="图片 77">
                <a:extLst>
                  <a:ext uri="{FF2B5EF4-FFF2-40B4-BE49-F238E27FC236}">
                    <a16:creationId xmlns="" xmlns:a16="http://schemas.microsoft.com/office/drawing/2014/main" id="{9313EF1C-52D8-4A82-BA4C-AAD49F41AF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964420" y="5038234"/>
                <a:ext cx="742748" cy="824305"/>
              </a:xfrm>
              <a:prstGeom prst="rect">
                <a:avLst/>
              </a:prstGeom>
            </p:spPr>
          </p:pic>
          <p:pic>
            <p:nvPicPr>
              <p:cNvPr id="81" name="图片 80">
                <a:extLst>
                  <a:ext uri="{FF2B5EF4-FFF2-40B4-BE49-F238E27FC236}">
                    <a16:creationId xmlns="" xmlns:a16="http://schemas.microsoft.com/office/drawing/2014/main" id="{CB209792-4B10-48DC-BA97-A2DC91487F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02479" y="1091869"/>
                <a:ext cx="3282741" cy="2791967"/>
              </a:xfrm>
              <a:prstGeom prst="rect">
                <a:avLst/>
              </a:prstGeom>
            </p:spPr>
          </p:pic>
          <p:pic>
            <p:nvPicPr>
              <p:cNvPr id="83" name="图片 82">
                <a:extLst>
                  <a:ext uri="{FF2B5EF4-FFF2-40B4-BE49-F238E27FC236}">
                    <a16:creationId xmlns="" xmlns:a16="http://schemas.microsoft.com/office/drawing/2014/main" id="{6CBF867F-10B6-4C8A-A58B-EE9C252587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0964" y="2905506"/>
                <a:ext cx="1836436" cy="572003"/>
              </a:xfrm>
              <a:prstGeom prst="rect">
                <a:avLst/>
              </a:prstGeom>
            </p:spPr>
          </p:pic>
        </p:grpSp>
        <p:sp>
          <p:nvSpPr>
            <p:cNvPr id="75" name="文本框 74">
              <a:extLst>
                <a:ext uri="{FF2B5EF4-FFF2-40B4-BE49-F238E27FC236}">
                  <a16:creationId xmlns="" xmlns:a16="http://schemas.microsoft.com/office/drawing/2014/main" id="{4A129586-87EC-4A27-85B3-EE42D50F874E}"/>
                </a:ext>
              </a:extLst>
            </p:cNvPr>
            <p:cNvSpPr txBox="1"/>
            <p:nvPr/>
          </p:nvSpPr>
          <p:spPr>
            <a:xfrm>
              <a:off x="788285" y="371126"/>
              <a:ext cx="2641358" cy="523220"/>
            </a:xfrm>
            <a:prstGeom prst="rect">
              <a:avLst/>
            </a:prstGeom>
            <a:noFill/>
          </p:spPr>
          <p:txBody>
            <a:bodyPr vert="horz" wrap="square" rtlCol="0" anchor="b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28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作者介绍</a:t>
              </a:r>
            </a:p>
          </p:txBody>
        </p:sp>
      </p:grpSp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A853323E-4251-4701-939D-DA951D4685A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9913256" y="5033177"/>
            <a:ext cx="2278743" cy="1626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546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A66C4DB-9EBB-42F9-AF37-BB9916FEF9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B76E7C95-D143-4999-9FCB-EC969AFF2517}"/>
              </a:ext>
            </a:extLst>
          </p:cNvPr>
          <p:cNvSpPr/>
          <p:nvPr/>
        </p:nvSpPr>
        <p:spPr>
          <a:xfrm>
            <a:off x="242675" y="260116"/>
            <a:ext cx="11702582" cy="6387427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39" name="图片 38">
            <a:extLst>
              <a:ext uri="{FF2B5EF4-FFF2-40B4-BE49-F238E27FC236}">
                <a16:creationId xmlns="" xmlns:a16="http://schemas.microsoft.com/office/drawing/2014/main" id="{B469096B-3B72-4EAD-B499-DCF2B805FD7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" y="0"/>
            <a:ext cx="1034054" cy="968331"/>
          </a:xfrm>
          <a:prstGeom prst="rect">
            <a:avLst/>
          </a:prstGeom>
        </p:spPr>
      </p:pic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4A6C91C6-B89C-4029-B240-85F03764B751}"/>
              </a:ext>
            </a:extLst>
          </p:cNvPr>
          <p:cNvGrpSpPr/>
          <p:nvPr/>
        </p:nvGrpSpPr>
        <p:grpSpPr>
          <a:xfrm>
            <a:off x="460926" y="333806"/>
            <a:ext cx="2968717" cy="883061"/>
            <a:chOff x="460926" y="333806"/>
            <a:chExt cx="2968717" cy="883061"/>
          </a:xfrm>
        </p:grpSpPr>
        <p:grpSp>
          <p:nvGrpSpPr>
            <p:cNvPr id="42" name="组合 41">
              <a:extLst>
                <a:ext uri="{FF2B5EF4-FFF2-40B4-BE49-F238E27FC236}">
                  <a16:creationId xmlns="" xmlns:a16="http://schemas.microsoft.com/office/drawing/2014/main" id="{A546E02E-81D4-4419-AFF0-2734EB9EA0B2}"/>
                </a:ext>
              </a:extLst>
            </p:cNvPr>
            <p:cNvGrpSpPr/>
            <p:nvPr/>
          </p:nvGrpSpPr>
          <p:grpSpPr>
            <a:xfrm>
              <a:off x="460926" y="333806"/>
              <a:ext cx="607642" cy="883061"/>
              <a:chOff x="3002479" y="1091869"/>
              <a:chExt cx="3282741" cy="4770670"/>
            </a:xfrm>
          </p:grpSpPr>
          <p:pic>
            <p:nvPicPr>
              <p:cNvPr id="44" name="图片 43">
                <a:extLst>
                  <a:ext uri="{FF2B5EF4-FFF2-40B4-BE49-F238E27FC236}">
                    <a16:creationId xmlns="" xmlns:a16="http://schemas.microsoft.com/office/drawing/2014/main" id="{40F12B41-C322-4659-AF22-22142774E0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964420" y="5038234"/>
                <a:ext cx="742748" cy="824305"/>
              </a:xfrm>
              <a:prstGeom prst="rect">
                <a:avLst/>
              </a:prstGeom>
            </p:spPr>
          </p:pic>
          <p:pic>
            <p:nvPicPr>
              <p:cNvPr id="45" name="图片 44">
                <a:extLst>
                  <a:ext uri="{FF2B5EF4-FFF2-40B4-BE49-F238E27FC236}">
                    <a16:creationId xmlns="" xmlns:a16="http://schemas.microsoft.com/office/drawing/2014/main" id="{3138B7EA-7B79-4B0B-9527-22EA9DA8F8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02479" y="1091869"/>
                <a:ext cx="3282741" cy="2791967"/>
              </a:xfrm>
              <a:prstGeom prst="rect">
                <a:avLst/>
              </a:prstGeom>
            </p:spPr>
          </p:pic>
          <p:pic>
            <p:nvPicPr>
              <p:cNvPr id="46" name="图片 45">
                <a:extLst>
                  <a:ext uri="{FF2B5EF4-FFF2-40B4-BE49-F238E27FC236}">
                    <a16:creationId xmlns="" xmlns:a16="http://schemas.microsoft.com/office/drawing/2014/main" id="{2F558FA4-B43B-43BE-95D3-BD16A435D1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0964" y="2905506"/>
                <a:ext cx="1836436" cy="572003"/>
              </a:xfrm>
              <a:prstGeom prst="rect">
                <a:avLst/>
              </a:prstGeom>
            </p:spPr>
          </p:pic>
        </p:grpSp>
        <p:sp>
          <p:nvSpPr>
            <p:cNvPr id="43" name="文本框 42">
              <a:extLst>
                <a:ext uri="{FF2B5EF4-FFF2-40B4-BE49-F238E27FC236}">
                  <a16:creationId xmlns="" xmlns:a16="http://schemas.microsoft.com/office/drawing/2014/main" id="{8E05A0A6-2C34-4DFC-9F9F-590E9689A64C}"/>
                </a:ext>
              </a:extLst>
            </p:cNvPr>
            <p:cNvSpPr txBox="1"/>
            <p:nvPr/>
          </p:nvSpPr>
          <p:spPr>
            <a:xfrm>
              <a:off x="788285" y="371126"/>
              <a:ext cx="2641358" cy="523220"/>
            </a:xfrm>
            <a:prstGeom prst="rect">
              <a:avLst/>
            </a:prstGeom>
            <a:noFill/>
          </p:spPr>
          <p:txBody>
            <a:bodyPr vert="horz" wrap="square" rtlCol="0" anchor="b">
              <a:spAutoFit/>
            </a:bodyPr>
            <a:lstStyle/>
            <a:p>
              <a:pPr lvl="0">
                <a:defRPr/>
              </a:pPr>
              <a:r>
                <a:rPr kumimoji="1" lang="zh-CN" altLang="en-US" sz="28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课题释义</a:t>
              </a:r>
            </a:p>
          </p:txBody>
        </p:sp>
      </p:grpSp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966E39CD-A8D3-4544-90BE-A23524F5D1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09925" y="3269246"/>
            <a:ext cx="4704894" cy="2352447"/>
          </a:xfrm>
          <a:custGeom>
            <a:avLst/>
            <a:gdLst>
              <a:gd name="connsiteX0" fmla="*/ 2935779 w 5871558"/>
              <a:gd name="connsiteY0" fmla="*/ 0 h 2935779"/>
              <a:gd name="connsiteX1" fmla="*/ 5871558 w 5871558"/>
              <a:gd name="connsiteY1" fmla="*/ 2935779 h 2935779"/>
              <a:gd name="connsiteX2" fmla="*/ 0 w 5871558"/>
              <a:gd name="connsiteY2" fmla="*/ 2935779 h 2935779"/>
              <a:gd name="connsiteX3" fmla="*/ 2935779 w 5871558"/>
              <a:gd name="connsiteY3" fmla="*/ 0 h 2935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71558" h="2935779">
                <a:moveTo>
                  <a:pt x="2935779" y="0"/>
                </a:moveTo>
                <a:cubicBezTo>
                  <a:pt x="4557164" y="0"/>
                  <a:pt x="5871558" y="1314394"/>
                  <a:pt x="5871558" y="2935779"/>
                </a:cubicBezTo>
                <a:lnTo>
                  <a:pt x="0" y="2935779"/>
                </a:lnTo>
                <a:cubicBezTo>
                  <a:pt x="0" y="1314394"/>
                  <a:pt x="1314394" y="0"/>
                  <a:pt x="2935779" y="0"/>
                </a:cubicBezTo>
                <a:close/>
              </a:path>
            </a:pathLst>
          </a:custGeom>
        </p:spPr>
      </p:pic>
      <p:sp>
        <p:nvSpPr>
          <p:cNvPr id="21" name="任意多边形: 形状 20">
            <a:extLst>
              <a:ext uri="{FF2B5EF4-FFF2-40B4-BE49-F238E27FC236}">
                <a16:creationId xmlns="" xmlns:a16="http://schemas.microsoft.com/office/drawing/2014/main" id="{4AC403DB-FC20-460B-BC5B-0573752DAF59}"/>
              </a:ext>
            </a:extLst>
          </p:cNvPr>
          <p:cNvSpPr/>
          <p:nvPr/>
        </p:nvSpPr>
        <p:spPr>
          <a:xfrm>
            <a:off x="2938172" y="2497494"/>
            <a:ext cx="6248400" cy="3124199"/>
          </a:xfrm>
          <a:custGeom>
            <a:avLst/>
            <a:gdLst>
              <a:gd name="connsiteX0" fmla="*/ 1286216 w 2572432"/>
              <a:gd name="connsiteY0" fmla="*/ 0 h 1286216"/>
              <a:gd name="connsiteX1" fmla="*/ 2572432 w 2572432"/>
              <a:gd name="connsiteY1" fmla="*/ 1286216 h 1286216"/>
              <a:gd name="connsiteX2" fmla="*/ 0 w 2572432"/>
              <a:gd name="connsiteY2" fmla="*/ 1286216 h 1286216"/>
              <a:gd name="connsiteX3" fmla="*/ 1286216 w 2572432"/>
              <a:gd name="connsiteY3" fmla="*/ 0 h 1286216"/>
              <a:gd name="connsiteX0" fmla="*/ 1286216 w 2572432"/>
              <a:gd name="connsiteY0" fmla="*/ 0 h 1286216"/>
              <a:gd name="connsiteX1" fmla="*/ 2572432 w 2572432"/>
              <a:gd name="connsiteY1" fmla="*/ 1286216 h 1286216"/>
              <a:gd name="connsiteX2" fmla="*/ 1391493 w 2572432"/>
              <a:gd name="connsiteY2" fmla="*/ 1284170 h 1286216"/>
              <a:gd name="connsiteX3" fmla="*/ 0 w 2572432"/>
              <a:gd name="connsiteY3" fmla="*/ 1286216 h 1286216"/>
              <a:gd name="connsiteX4" fmla="*/ 1286216 w 2572432"/>
              <a:gd name="connsiteY4" fmla="*/ 0 h 1286216"/>
              <a:gd name="connsiteX0" fmla="*/ 1391493 w 2572432"/>
              <a:gd name="connsiteY0" fmla="*/ 1284170 h 1317126"/>
              <a:gd name="connsiteX1" fmla="*/ 0 w 2572432"/>
              <a:gd name="connsiteY1" fmla="*/ 1286216 h 1317126"/>
              <a:gd name="connsiteX2" fmla="*/ 1286216 w 2572432"/>
              <a:gd name="connsiteY2" fmla="*/ 0 h 1317126"/>
              <a:gd name="connsiteX3" fmla="*/ 2572432 w 2572432"/>
              <a:gd name="connsiteY3" fmla="*/ 1286216 h 1317126"/>
              <a:gd name="connsiteX4" fmla="*/ 1424449 w 2572432"/>
              <a:gd name="connsiteY4" fmla="*/ 1317126 h 1317126"/>
              <a:gd name="connsiteX0" fmla="*/ 1391493 w 2572432"/>
              <a:gd name="connsiteY0" fmla="*/ 1284170 h 1286216"/>
              <a:gd name="connsiteX1" fmla="*/ 0 w 2572432"/>
              <a:gd name="connsiteY1" fmla="*/ 1286216 h 1286216"/>
              <a:gd name="connsiteX2" fmla="*/ 1286216 w 2572432"/>
              <a:gd name="connsiteY2" fmla="*/ 0 h 1286216"/>
              <a:gd name="connsiteX3" fmla="*/ 2572432 w 2572432"/>
              <a:gd name="connsiteY3" fmla="*/ 1286216 h 1286216"/>
              <a:gd name="connsiteX0" fmla="*/ 0 w 2572432"/>
              <a:gd name="connsiteY0" fmla="*/ 1286216 h 1286216"/>
              <a:gd name="connsiteX1" fmla="*/ 1286216 w 2572432"/>
              <a:gd name="connsiteY1" fmla="*/ 0 h 1286216"/>
              <a:gd name="connsiteX2" fmla="*/ 2572432 w 2572432"/>
              <a:gd name="connsiteY2" fmla="*/ 1286216 h 1286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72432" h="1286216">
                <a:moveTo>
                  <a:pt x="0" y="1286216"/>
                </a:moveTo>
                <a:cubicBezTo>
                  <a:pt x="0" y="575859"/>
                  <a:pt x="575859" y="0"/>
                  <a:pt x="1286216" y="0"/>
                </a:cubicBezTo>
                <a:cubicBezTo>
                  <a:pt x="1996573" y="0"/>
                  <a:pt x="2572432" y="575859"/>
                  <a:pt x="2572432" y="1286216"/>
                </a:cubicBezTo>
              </a:path>
            </a:pathLst>
          </a:custGeom>
          <a:noFill/>
          <a:ln w="38100">
            <a:solidFill>
              <a:srgbClr val="FFC9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9C87C746-1468-4174-BFB1-C7C59626C326}"/>
              </a:ext>
            </a:extLst>
          </p:cNvPr>
          <p:cNvSpPr/>
          <p:nvPr/>
        </p:nvSpPr>
        <p:spPr>
          <a:xfrm>
            <a:off x="3351563" y="3384303"/>
            <a:ext cx="524821" cy="524821"/>
          </a:xfrm>
          <a:prstGeom prst="ellipse">
            <a:avLst/>
          </a:prstGeom>
          <a:gradFill>
            <a:gsLst>
              <a:gs pos="0">
                <a:srgbClr val="FFC949"/>
              </a:gs>
              <a:gs pos="74000">
                <a:srgbClr val="F4AD01"/>
              </a:gs>
              <a:gs pos="100000">
                <a:srgbClr val="FB9D08"/>
              </a:gs>
            </a:gsLst>
            <a:lin ang="5400000" scaled="1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10A7E06F-8366-495E-90D2-8AE5AC7BDC83}"/>
              </a:ext>
            </a:extLst>
          </p:cNvPr>
          <p:cNvSpPr/>
          <p:nvPr/>
        </p:nvSpPr>
        <p:spPr>
          <a:xfrm>
            <a:off x="5799961" y="2235083"/>
            <a:ext cx="524821" cy="524821"/>
          </a:xfrm>
          <a:prstGeom prst="ellipse">
            <a:avLst/>
          </a:prstGeom>
          <a:gradFill>
            <a:gsLst>
              <a:gs pos="0">
                <a:srgbClr val="FFC949"/>
              </a:gs>
              <a:gs pos="74000">
                <a:srgbClr val="F4AD01"/>
              </a:gs>
              <a:gs pos="100000">
                <a:srgbClr val="FB9D08"/>
              </a:gs>
            </a:gsLst>
            <a:lin ang="5400000" scaled="1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8285590E-809A-4A1B-8A60-DD4419C2A413}"/>
              </a:ext>
            </a:extLst>
          </p:cNvPr>
          <p:cNvSpPr/>
          <p:nvPr/>
        </p:nvSpPr>
        <p:spPr>
          <a:xfrm>
            <a:off x="8248360" y="3384303"/>
            <a:ext cx="524821" cy="524821"/>
          </a:xfrm>
          <a:prstGeom prst="ellipse">
            <a:avLst/>
          </a:prstGeom>
          <a:gradFill>
            <a:gsLst>
              <a:gs pos="0">
                <a:srgbClr val="FFC949"/>
              </a:gs>
              <a:gs pos="74000">
                <a:srgbClr val="F4AD01"/>
              </a:gs>
              <a:gs pos="100000">
                <a:srgbClr val="FB9D08"/>
              </a:gs>
            </a:gsLst>
            <a:lin ang="5400000" scaled="1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8" name="任意多边形: 形状 27">
            <a:extLst>
              <a:ext uri="{FF2B5EF4-FFF2-40B4-BE49-F238E27FC236}">
                <a16:creationId xmlns="" xmlns:a16="http://schemas.microsoft.com/office/drawing/2014/main" id="{6E52B224-0AA2-421F-ABE3-A2B6FE649632}"/>
              </a:ext>
            </a:extLst>
          </p:cNvPr>
          <p:cNvSpPr/>
          <p:nvPr/>
        </p:nvSpPr>
        <p:spPr>
          <a:xfrm>
            <a:off x="4391239" y="3712688"/>
            <a:ext cx="3342267" cy="1671133"/>
          </a:xfrm>
          <a:custGeom>
            <a:avLst/>
            <a:gdLst>
              <a:gd name="connsiteX0" fmla="*/ 1286216 w 2572432"/>
              <a:gd name="connsiteY0" fmla="*/ 0 h 1286216"/>
              <a:gd name="connsiteX1" fmla="*/ 2572432 w 2572432"/>
              <a:gd name="connsiteY1" fmla="*/ 1286216 h 1286216"/>
              <a:gd name="connsiteX2" fmla="*/ 0 w 2572432"/>
              <a:gd name="connsiteY2" fmla="*/ 1286216 h 1286216"/>
              <a:gd name="connsiteX3" fmla="*/ 1286216 w 2572432"/>
              <a:gd name="connsiteY3" fmla="*/ 0 h 1286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2432" h="1286216">
                <a:moveTo>
                  <a:pt x="1286216" y="0"/>
                </a:moveTo>
                <a:cubicBezTo>
                  <a:pt x="1996573" y="0"/>
                  <a:pt x="2572432" y="575859"/>
                  <a:pt x="2572432" y="1286216"/>
                </a:cubicBezTo>
                <a:lnTo>
                  <a:pt x="0" y="1286216"/>
                </a:lnTo>
                <a:cubicBezTo>
                  <a:pt x="0" y="575859"/>
                  <a:pt x="575859" y="0"/>
                  <a:pt x="128621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28600" sx="103000" sy="103000" algn="c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09E5BB7F-C5E5-4054-BB55-04805F377EDB}"/>
              </a:ext>
            </a:extLst>
          </p:cNvPr>
          <p:cNvSpPr/>
          <p:nvPr/>
        </p:nvSpPr>
        <p:spPr>
          <a:xfrm>
            <a:off x="5418606" y="3886535"/>
            <a:ext cx="1287532" cy="132343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kumimoji="1" lang="zh-CN" altLang="en-US" sz="4000" b="1" spc="300" dirty="0">
                <a:solidFill>
                  <a:srgbClr val="FB9D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故都</a:t>
            </a:r>
            <a:endParaRPr kumimoji="1" lang="en-US" altLang="zh-CN" sz="4000" b="1" spc="300" dirty="0">
              <a:solidFill>
                <a:srgbClr val="FB9D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kumimoji="1" lang="zh-CN" altLang="en-US" sz="4000" b="1" spc="300" dirty="0">
                <a:solidFill>
                  <a:srgbClr val="FB9D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的秋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4E42A155-9C0B-470B-8C25-DA842BD37F0A}"/>
              </a:ext>
            </a:extLst>
          </p:cNvPr>
          <p:cNvSpPr txBox="1"/>
          <p:nvPr/>
        </p:nvSpPr>
        <p:spPr>
          <a:xfrm>
            <a:off x="620967" y="3205709"/>
            <a:ext cx="2641358" cy="8744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kumimoji="1"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表明描写地点，含有深切的眷恋之意。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A265568F-7F36-49EA-B041-4582830B873F}"/>
              </a:ext>
            </a:extLst>
          </p:cNvPr>
          <p:cNvSpPr txBox="1"/>
          <p:nvPr/>
        </p:nvSpPr>
        <p:spPr>
          <a:xfrm>
            <a:off x="4980491" y="1598207"/>
            <a:ext cx="216376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kumimoji="1"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秋是描写的内容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3773BADE-7917-4472-AB74-69AA30425CF9}"/>
              </a:ext>
            </a:extLst>
          </p:cNvPr>
          <p:cNvSpPr txBox="1"/>
          <p:nvPr/>
        </p:nvSpPr>
        <p:spPr>
          <a:xfrm>
            <a:off x="8929675" y="2997959"/>
            <a:ext cx="2641358" cy="1289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kumimoji="1"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题目暗含着自然景观与人文景观相融合的一种境界</a:t>
            </a:r>
          </a:p>
        </p:txBody>
      </p: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334DAD3F-2E83-4FAF-A256-6918F9CBDEE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9789885" y="5125664"/>
            <a:ext cx="2278743" cy="1626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6985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A66C4DB-9EBB-42F9-AF37-BB9916FEF9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B76E7C95-D143-4999-9FCB-EC969AFF2517}"/>
              </a:ext>
            </a:extLst>
          </p:cNvPr>
          <p:cNvSpPr/>
          <p:nvPr/>
        </p:nvSpPr>
        <p:spPr>
          <a:xfrm>
            <a:off x="242675" y="260116"/>
            <a:ext cx="11702582" cy="6387427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39" name="图片 38">
            <a:extLst>
              <a:ext uri="{FF2B5EF4-FFF2-40B4-BE49-F238E27FC236}">
                <a16:creationId xmlns="" xmlns:a16="http://schemas.microsoft.com/office/drawing/2014/main" id="{B469096B-3B72-4EAD-B499-DCF2B805FD7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" y="0"/>
            <a:ext cx="1034054" cy="968331"/>
          </a:xfrm>
          <a:prstGeom prst="rect">
            <a:avLst/>
          </a:prstGeom>
        </p:spPr>
      </p:pic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4A6C91C6-B89C-4029-B240-85F03764B751}"/>
              </a:ext>
            </a:extLst>
          </p:cNvPr>
          <p:cNvGrpSpPr/>
          <p:nvPr/>
        </p:nvGrpSpPr>
        <p:grpSpPr>
          <a:xfrm>
            <a:off x="460926" y="333806"/>
            <a:ext cx="2968717" cy="883061"/>
            <a:chOff x="460926" y="333806"/>
            <a:chExt cx="2968717" cy="883061"/>
          </a:xfrm>
        </p:grpSpPr>
        <p:grpSp>
          <p:nvGrpSpPr>
            <p:cNvPr id="42" name="组合 41">
              <a:extLst>
                <a:ext uri="{FF2B5EF4-FFF2-40B4-BE49-F238E27FC236}">
                  <a16:creationId xmlns="" xmlns:a16="http://schemas.microsoft.com/office/drawing/2014/main" id="{A546E02E-81D4-4419-AFF0-2734EB9EA0B2}"/>
                </a:ext>
              </a:extLst>
            </p:cNvPr>
            <p:cNvGrpSpPr/>
            <p:nvPr/>
          </p:nvGrpSpPr>
          <p:grpSpPr>
            <a:xfrm>
              <a:off x="460926" y="333806"/>
              <a:ext cx="607642" cy="883061"/>
              <a:chOff x="3002479" y="1091869"/>
              <a:chExt cx="3282741" cy="4770670"/>
            </a:xfrm>
          </p:grpSpPr>
          <p:pic>
            <p:nvPicPr>
              <p:cNvPr id="44" name="图片 43">
                <a:extLst>
                  <a:ext uri="{FF2B5EF4-FFF2-40B4-BE49-F238E27FC236}">
                    <a16:creationId xmlns="" xmlns:a16="http://schemas.microsoft.com/office/drawing/2014/main" id="{40F12B41-C322-4659-AF22-22142774E0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964420" y="5038234"/>
                <a:ext cx="742748" cy="824305"/>
              </a:xfrm>
              <a:prstGeom prst="rect">
                <a:avLst/>
              </a:prstGeom>
            </p:spPr>
          </p:pic>
          <p:pic>
            <p:nvPicPr>
              <p:cNvPr id="45" name="图片 44">
                <a:extLst>
                  <a:ext uri="{FF2B5EF4-FFF2-40B4-BE49-F238E27FC236}">
                    <a16:creationId xmlns="" xmlns:a16="http://schemas.microsoft.com/office/drawing/2014/main" id="{3138B7EA-7B79-4B0B-9527-22EA9DA8F8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02479" y="1091869"/>
                <a:ext cx="3282741" cy="2791967"/>
              </a:xfrm>
              <a:prstGeom prst="rect">
                <a:avLst/>
              </a:prstGeom>
            </p:spPr>
          </p:pic>
          <p:pic>
            <p:nvPicPr>
              <p:cNvPr id="46" name="图片 45">
                <a:extLst>
                  <a:ext uri="{FF2B5EF4-FFF2-40B4-BE49-F238E27FC236}">
                    <a16:creationId xmlns="" xmlns:a16="http://schemas.microsoft.com/office/drawing/2014/main" id="{2F558FA4-B43B-43BE-95D3-BD16A435D1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0964" y="2905506"/>
                <a:ext cx="1836436" cy="572003"/>
              </a:xfrm>
              <a:prstGeom prst="rect">
                <a:avLst/>
              </a:prstGeom>
            </p:spPr>
          </p:pic>
        </p:grpSp>
        <p:sp>
          <p:nvSpPr>
            <p:cNvPr id="43" name="文本框 42">
              <a:extLst>
                <a:ext uri="{FF2B5EF4-FFF2-40B4-BE49-F238E27FC236}">
                  <a16:creationId xmlns="" xmlns:a16="http://schemas.microsoft.com/office/drawing/2014/main" id="{8E05A0A6-2C34-4DFC-9F9F-590E9689A64C}"/>
                </a:ext>
              </a:extLst>
            </p:cNvPr>
            <p:cNvSpPr txBox="1"/>
            <p:nvPr/>
          </p:nvSpPr>
          <p:spPr>
            <a:xfrm>
              <a:off x="788285" y="371126"/>
              <a:ext cx="2641358" cy="523220"/>
            </a:xfrm>
            <a:prstGeom prst="rect">
              <a:avLst/>
            </a:prstGeom>
            <a:noFill/>
          </p:spPr>
          <p:txBody>
            <a:bodyPr vert="horz" wrap="square" rtlCol="0" anchor="b">
              <a:spAutoFit/>
            </a:bodyPr>
            <a:lstStyle/>
            <a:p>
              <a:pPr lvl="0">
                <a:defRPr/>
              </a:pPr>
              <a:r>
                <a:rPr kumimoji="1" lang="zh-CN" altLang="en-US" sz="28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文章的文眼</a:t>
              </a:r>
            </a:p>
          </p:txBody>
        </p:sp>
      </p:grp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7F34A45E-087A-4F14-ADC3-98CB495DF11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569" y="1504950"/>
            <a:ext cx="3904404" cy="3904404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BD74EFCF-6EB2-47DA-A47B-9EBCF849536A}"/>
              </a:ext>
            </a:extLst>
          </p:cNvPr>
          <p:cNvSpPr/>
          <p:nvPr/>
        </p:nvSpPr>
        <p:spPr>
          <a:xfrm>
            <a:off x="1003300" y="3912064"/>
            <a:ext cx="10185400" cy="1310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kumimoji="1" lang="zh-CN" altLang="en-US" sz="3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“可是啊，北国的秋，</a:t>
            </a:r>
            <a:endParaRPr kumimoji="1" lang="en-US" altLang="zh-CN" sz="3200" b="1" spc="3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  <a:defRPr/>
            </a:pPr>
            <a:r>
              <a:rPr kumimoji="1" lang="zh-CN" altLang="en-US" sz="3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却特别地来得清，来得静，来的悲凉。”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BB22A170-4D29-4BB0-BE92-26789D89871C}"/>
              </a:ext>
            </a:extLst>
          </p:cNvPr>
          <p:cNvSpPr/>
          <p:nvPr/>
        </p:nvSpPr>
        <p:spPr>
          <a:xfrm>
            <a:off x="843843" y="1504950"/>
            <a:ext cx="10504315" cy="4229100"/>
          </a:xfrm>
          <a:prstGeom prst="rect">
            <a:avLst/>
          </a:prstGeom>
          <a:noFill/>
          <a:ln w="38100">
            <a:solidFill>
              <a:srgbClr val="FFC9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619239B9-BA99-4A9A-8390-59BB0957178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5973" y="1504950"/>
            <a:ext cx="3904404" cy="3904404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43DEA21D-7181-4228-B227-386E717F1CD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753" y="1504950"/>
            <a:ext cx="3904404" cy="3904404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8D5697F3-3693-4E75-8ED8-00D695B0F6A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9913256" y="5033177"/>
            <a:ext cx="2278743" cy="1626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4827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A66C4DB-9EBB-42F9-AF37-BB9916FEF9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B76E7C95-D143-4999-9FCB-EC969AFF2517}"/>
              </a:ext>
            </a:extLst>
          </p:cNvPr>
          <p:cNvSpPr/>
          <p:nvPr/>
        </p:nvSpPr>
        <p:spPr>
          <a:xfrm>
            <a:off x="242675" y="260116"/>
            <a:ext cx="11702582" cy="6387427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39" name="图片 38">
            <a:extLst>
              <a:ext uri="{FF2B5EF4-FFF2-40B4-BE49-F238E27FC236}">
                <a16:creationId xmlns="" xmlns:a16="http://schemas.microsoft.com/office/drawing/2014/main" id="{B469096B-3B72-4EAD-B499-DCF2B805FD7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" y="0"/>
            <a:ext cx="1034054" cy="968331"/>
          </a:xfrm>
          <a:prstGeom prst="rect">
            <a:avLst/>
          </a:prstGeom>
        </p:spPr>
      </p:pic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4A6C91C6-B89C-4029-B240-85F03764B751}"/>
              </a:ext>
            </a:extLst>
          </p:cNvPr>
          <p:cNvGrpSpPr/>
          <p:nvPr/>
        </p:nvGrpSpPr>
        <p:grpSpPr>
          <a:xfrm>
            <a:off x="460926" y="333806"/>
            <a:ext cx="2968717" cy="883061"/>
            <a:chOff x="460926" y="333806"/>
            <a:chExt cx="2968717" cy="883061"/>
          </a:xfrm>
        </p:grpSpPr>
        <p:grpSp>
          <p:nvGrpSpPr>
            <p:cNvPr id="42" name="组合 41">
              <a:extLst>
                <a:ext uri="{FF2B5EF4-FFF2-40B4-BE49-F238E27FC236}">
                  <a16:creationId xmlns="" xmlns:a16="http://schemas.microsoft.com/office/drawing/2014/main" id="{A546E02E-81D4-4419-AFF0-2734EB9EA0B2}"/>
                </a:ext>
              </a:extLst>
            </p:cNvPr>
            <p:cNvGrpSpPr/>
            <p:nvPr/>
          </p:nvGrpSpPr>
          <p:grpSpPr>
            <a:xfrm>
              <a:off x="460926" y="333806"/>
              <a:ext cx="607642" cy="883061"/>
              <a:chOff x="3002479" y="1091869"/>
              <a:chExt cx="3282741" cy="4770670"/>
            </a:xfrm>
          </p:grpSpPr>
          <p:pic>
            <p:nvPicPr>
              <p:cNvPr id="44" name="图片 43">
                <a:extLst>
                  <a:ext uri="{FF2B5EF4-FFF2-40B4-BE49-F238E27FC236}">
                    <a16:creationId xmlns="" xmlns:a16="http://schemas.microsoft.com/office/drawing/2014/main" id="{40F12B41-C322-4659-AF22-22142774E0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964420" y="5038234"/>
                <a:ext cx="742748" cy="824305"/>
              </a:xfrm>
              <a:prstGeom prst="rect">
                <a:avLst/>
              </a:prstGeom>
            </p:spPr>
          </p:pic>
          <p:pic>
            <p:nvPicPr>
              <p:cNvPr id="45" name="图片 44">
                <a:extLst>
                  <a:ext uri="{FF2B5EF4-FFF2-40B4-BE49-F238E27FC236}">
                    <a16:creationId xmlns="" xmlns:a16="http://schemas.microsoft.com/office/drawing/2014/main" id="{3138B7EA-7B79-4B0B-9527-22EA9DA8F8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02479" y="1091869"/>
                <a:ext cx="3282741" cy="2791967"/>
              </a:xfrm>
              <a:prstGeom prst="rect">
                <a:avLst/>
              </a:prstGeom>
            </p:spPr>
          </p:pic>
          <p:pic>
            <p:nvPicPr>
              <p:cNvPr id="46" name="图片 45">
                <a:extLst>
                  <a:ext uri="{FF2B5EF4-FFF2-40B4-BE49-F238E27FC236}">
                    <a16:creationId xmlns="" xmlns:a16="http://schemas.microsoft.com/office/drawing/2014/main" id="{2F558FA4-B43B-43BE-95D3-BD16A435D1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0964" y="2905506"/>
                <a:ext cx="1836436" cy="572003"/>
              </a:xfrm>
              <a:prstGeom prst="rect">
                <a:avLst/>
              </a:prstGeom>
            </p:spPr>
          </p:pic>
        </p:grpSp>
        <p:sp>
          <p:nvSpPr>
            <p:cNvPr id="43" name="文本框 42">
              <a:extLst>
                <a:ext uri="{FF2B5EF4-FFF2-40B4-BE49-F238E27FC236}">
                  <a16:creationId xmlns="" xmlns:a16="http://schemas.microsoft.com/office/drawing/2014/main" id="{8E05A0A6-2C34-4DFC-9F9F-590E9689A64C}"/>
                </a:ext>
              </a:extLst>
            </p:cNvPr>
            <p:cNvSpPr txBox="1"/>
            <p:nvPr/>
          </p:nvSpPr>
          <p:spPr>
            <a:xfrm>
              <a:off x="788285" y="371126"/>
              <a:ext cx="2641358" cy="523220"/>
            </a:xfrm>
            <a:prstGeom prst="rect">
              <a:avLst/>
            </a:prstGeom>
            <a:noFill/>
          </p:spPr>
          <p:txBody>
            <a:bodyPr vert="horz" wrap="square" rtlCol="0" anchor="b">
              <a:spAutoFit/>
            </a:bodyPr>
            <a:lstStyle/>
            <a:p>
              <a:pPr lvl="0">
                <a:defRPr/>
              </a:pPr>
              <a:r>
                <a:rPr kumimoji="1" lang="zh-CN" altLang="en-US" sz="28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故都秋景图</a:t>
              </a:r>
            </a:p>
          </p:txBody>
        </p:sp>
      </p:grpSp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C744CFB8-62E7-4BC4-844E-F8011015AA8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8168" y="1320799"/>
            <a:ext cx="3855160" cy="2168527"/>
          </a:xfrm>
          <a:prstGeom prst="parallelogram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2332A407-D1E1-4E7F-9BCF-DFC8186DEF1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68421" y="1320799"/>
            <a:ext cx="3855160" cy="2168527"/>
          </a:xfrm>
          <a:prstGeom prst="parallelogram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C9AF8510-AACD-45DB-ACB4-CC2ABA7DCE5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48672" y="1320799"/>
            <a:ext cx="3855160" cy="2168527"/>
          </a:xfrm>
          <a:prstGeom prst="parallelogram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="" xmlns:a16="http://schemas.microsoft.com/office/drawing/2014/main" id="{1C580E81-D141-42A9-A9C7-E4004E9BA563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28294" y="3935959"/>
            <a:ext cx="3855160" cy="2168527"/>
          </a:xfrm>
          <a:prstGeom prst="parallelogram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="" xmlns:a16="http://schemas.microsoft.com/office/drawing/2014/main" id="{4257C0F4-40FB-473C-9B57-76F3A48D76DA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08547" y="3935959"/>
            <a:ext cx="3855160" cy="2168527"/>
          </a:xfrm>
          <a:prstGeom prst="parallelogram">
            <a:avLst/>
          </a:prstGeom>
        </p:spPr>
      </p:pic>
      <p:sp>
        <p:nvSpPr>
          <p:cNvPr id="8" name="平行四边形 7">
            <a:extLst>
              <a:ext uri="{FF2B5EF4-FFF2-40B4-BE49-F238E27FC236}">
                <a16:creationId xmlns="" xmlns:a16="http://schemas.microsoft.com/office/drawing/2014/main" id="{3EAA98F6-FDDA-4B52-891B-2284C76F1D8F}"/>
              </a:ext>
            </a:extLst>
          </p:cNvPr>
          <p:cNvSpPr/>
          <p:nvPr/>
        </p:nvSpPr>
        <p:spPr>
          <a:xfrm>
            <a:off x="728365" y="3210071"/>
            <a:ext cx="3219203" cy="515512"/>
          </a:xfrm>
          <a:prstGeom prst="parallelogram">
            <a:avLst/>
          </a:prstGeom>
          <a:gradFill>
            <a:gsLst>
              <a:gs pos="0">
                <a:srgbClr val="FFC949"/>
              </a:gs>
              <a:gs pos="74000">
                <a:srgbClr val="F4AD01"/>
              </a:gs>
              <a:gs pos="100000">
                <a:srgbClr val="FB9D08"/>
              </a:gs>
            </a:gsLst>
            <a:lin ang="5400000" scaled="1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5" name="平行四边形 34">
            <a:extLst>
              <a:ext uri="{FF2B5EF4-FFF2-40B4-BE49-F238E27FC236}">
                <a16:creationId xmlns="" xmlns:a16="http://schemas.microsoft.com/office/drawing/2014/main" id="{BB0D9599-3F2B-413E-B8C2-E5B1430EFC47}"/>
              </a:ext>
            </a:extLst>
          </p:cNvPr>
          <p:cNvSpPr/>
          <p:nvPr/>
        </p:nvSpPr>
        <p:spPr>
          <a:xfrm>
            <a:off x="4208617" y="3210071"/>
            <a:ext cx="3219203" cy="515512"/>
          </a:xfrm>
          <a:prstGeom prst="parallelogram">
            <a:avLst/>
          </a:prstGeom>
          <a:gradFill>
            <a:gsLst>
              <a:gs pos="0">
                <a:srgbClr val="FFC949"/>
              </a:gs>
              <a:gs pos="74000">
                <a:srgbClr val="F4AD01"/>
              </a:gs>
              <a:gs pos="100000">
                <a:srgbClr val="FB9D08"/>
              </a:gs>
            </a:gsLst>
            <a:lin ang="5400000" scaled="1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6" name="平行四边形 35">
            <a:extLst>
              <a:ext uri="{FF2B5EF4-FFF2-40B4-BE49-F238E27FC236}">
                <a16:creationId xmlns="" xmlns:a16="http://schemas.microsoft.com/office/drawing/2014/main" id="{27BCCAA0-EDB2-457D-8109-ADE446AEA97D}"/>
              </a:ext>
            </a:extLst>
          </p:cNvPr>
          <p:cNvSpPr/>
          <p:nvPr/>
        </p:nvSpPr>
        <p:spPr>
          <a:xfrm>
            <a:off x="7688870" y="3210071"/>
            <a:ext cx="3219203" cy="515512"/>
          </a:xfrm>
          <a:prstGeom prst="parallelogram">
            <a:avLst/>
          </a:prstGeom>
          <a:gradFill>
            <a:gsLst>
              <a:gs pos="0">
                <a:srgbClr val="FFC949"/>
              </a:gs>
              <a:gs pos="74000">
                <a:srgbClr val="F4AD01"/>
              </a:gs>
              <a:gs pos="100000">
                <a:srgbClr val="FB9D08"/>
              </a:gs>
            </a:gsLst>
            <a:lin ang="5400000" scaled="1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7" name="平行四边形 36">
            <a:extLst>
              <a:ext uri="{FF2B5EF4-FFF2-40B4-BE49-F238E27FC236}">
                <a16:creationId xmlns="" xmlns:a16="http://schemas.microsoft.com/office/drawing/2014/main" id="{84D816CA-E03D-4157-9DA2-3F01532D6519}"/>
              </a:ext>
            </a:extLst>
          </p:cNvPr>
          <p:cNvSpPr/>
          <p:nvPr/>
        </p:nvSpPr>
        <p:spPr>
          <a:xfrm>
            <a:off x="2461135" y="5805461"/>
            <a:ext cx="3219203" cy="515512"/>
          </a:xfrm>
          <a:prstGeom prst="parallelogram">
            <a:avLst/>
          </a:prstGeom>
          <a:gradFill>
            <a:gsLst>
              <a:gs pos="0">
                <a:srgbClr val="FFC949"/>
              </a:gs>
              <a:gs pos="74000">
                <a:srgbClr val="F4AD01"/>
              </a:gs>
              <a:gs pos="100000">
                <a:srgbClr val="FB9D08"/>
              </a:gs>
            </a:gsLst>
            <a:lin ang="5400000" scaled="1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8" name="平行四边形 37">
            <a:extLst>
              <a:ext uri="{FF2B5EF4-FFF2-40B4-BE49-F238E27FC236}">
                <a16:creationId xmlns="" xmlns:a16="http://schemas.microsoft.com/office/drawing/2014/main" id="{2B06E0B4-E3C7-4EA7-982D-F18B7FA5A49D}"/>
              </a:ext>
            </a:extLst>
          </p:cNvPr>
          <p:cNvSpPr/>
          <p:nvPr/>
        </p:nvSpPr>
        <p:spPr>
          <a:xfrm>
            <a:off x="5952190" y="5805461"/>
            <a:ext cx="3219203" cy="515512"/>
          </a:xfrm>
          <a:prstGeom prst="parallelogram">
            <a:avLst/>
          </a:prstGeom>
          <a:gradFill>
            <a:gsLst>
              <a:gs pos="0">
                <a:srgbClr val="FFC949"/>
              </a:gs>
              <a:gs pos="74000">
                <a:srgbClr val="F4AD01"/>
              </a:gs>
              <a:gs pos="100000">
                <a:srgbClr val="FB9D08"/>
              </a:gs>
            </a:gsLst>
            <a:lin ang="5400000" scaled="1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CAEA3C6C-451E-4D0C-88CA-009B4BC4CFA7}"/>
              </a:ext>
            </a:extLst>
          </p:cNvPr>
          <p:cNvSpPr txBox="1"/>
          <p:nvPr/>
        </p:nvSpPr>
        <p:spPr>
          <a:xfrm>
            <a:off x="1553136" y="3236995"/>
            <a:ext cx="156966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zh-CN" altLang="en-US" sz="240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秋景小院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F24C57CE-32A0-44C5-A563-CF02D589343E}"/>
              </a:ext>
            </a:extLst>
          </p:cNvPr>
          <p:cNvSpPr txBox="1"/>
          <p:nvPr/>
        </p:nvSpPr>
        <p:spPr>
          <a:xfrm>
            <a:off x="5033388" y="3236995"/>
            <a:ext cx="156966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zh-CN" altLang="en-US" sz="240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秋槐落蕊</a:t>
            </a:r>
          </a:p>
        </p:txBody>
      </p:sp>
      <p:sp>
        <p:nvSpPr>
          <p:cNvPr id="48" name="文本框 47">
            <a:extLst>
              <a:ext uri="{FF2B5EF4-FFF2-40B4-BE49-F238E27FC236}">
                <a16:creationId xmlns="" xmlns:a16="http://schemas.microsoft.com/office/drawing/2014/main" id="{E229EF58-A930-41A2-B167-1FCE10E79615}"/>
              </a:ext>
            </a:extLst>
          </p:cNvPr>
          <p:cNvSpPr txBox="1"/>
          <p:nvPr/>
        </p:nvSpPr>
        <p:spPr>
          <a:xfrm>
            <a:off x="8513641" y="3236995"/>
            <a:ext cx="156966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zh-CN" altLang="en-US" sz="240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秋蝉残鸣</a:t>
            </a:r>
          </a:p>
        </p:txBody>
      </p:sp>
      <p:sp>
        <p:nvSpPr>
          <p:cNvPr id="49" name="文本框 48">
            <a:extLst>
              <a:ext uri="{FF2B5EF4-FFF2-40B4-BE49-F238E27FC236}">
                <a16:creationId xmlns="" xmlns:a16="http://schemas.microsoft.com/office/drawing/2014/main" id="{3DBF4C55-35DE-4534-A6DA-335EBA4488FD}"/>
              </a:ext>
            </a:extLst>
          </p:cNvPr>
          <p:cNvSpPr txBox="1"/>
          <p:nvPr/>
        </p:nvSpPr>
        <p:spPr>
          <a:xfrm>
            <a:off x="3285906" y="5832385"/>
            <a:ext cx="156966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zh-CN" altLang="en-US" sz="240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秋雨话凉</a:t>
            </a:r>
          </a:p>
        </p:txBody>
      </p:sp>
      <p:sp>
        <p:nvSpPr>
          <p:cNvPr id="50" name="文本框 49">
            <a:extLst>
              <a:ext uri="{FF2B5EF4-FFF2-40B4-BE49-F238E27FC236}">
                <a16:creationId xmlns="" xmlns:a16="http://schemas.microsoft.com/office/drawing/2014/main" id="{3D9B954C-9C16-4E1F-B3F5-6189A24C6914}"/>
              </a:ext>
            </a:extLst>
          </p:cNvPr>
          <p:cNvSpPr txBox="1"/>
          <p:nvPr/>
        </p:nvSpPr>
        <p:spPr>
          <a:xfrm>
            <a:off x="6776961" y="5832385"/>
            <a:ext cx="156966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zh-CN" altLang="en-US" sz="240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秋果奇景</a:t>
            </a:r>
          </a:p>
        </p:txBody>
      </p:sp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2FA948F4-6192-40D2-B5DD-3C93AF19E1D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9913256" y="5033177"/>
            <a:ext cx="2278743" cy="1626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1338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A66C4DB-9EBB-42F9-AF37-BB9916FEF9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B76E7C95-D143-4999-9FCB-EC969AFF2517}"/>
              </a:ext>
            </a:extLst>
          </p:cNvPr>
          <p:cNvSpPr/>
          <p:nvPr/>
        </p:nvSpPr>
        <p:spPr>
          <a:xfrm>
            <a:off x="242675" y="260116"/>
            <a:ext cx="11702582" cy="6387427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39" name="图片 38">
            <a:extLst>
              <a:ext uri="{FF2B5EF4-FFF2-40B4-BE49-F238E27FC236}">
                <a16:creationId xmlns="" xmlns:a16="http://schemas.microsoft.com/office/drawing/2014/main" id="{B469096B-3B72-4EAD-B499-DCF2B805FD7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" y="0"/>
            <a:ext cx="1034054" cy="968331"/>
          </a:xfrm>
          <a:prstGeom prst="rect">
            <a:avLst/>
          </a:prstGeom>
        </p:spPr>
      </p:pic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4A6C91C6-B89C-4029-B240-85F03764B751}"/>
              </a:ext>
            </a:extLst>
          </p:cNvPr>
          <p:cNvGrpSpPr/>
          <p:nvPr/>
        </p:nvGrpSpPr>
        <p:grpSpPr>
          <a:xfrm>
            <a:off x="460926" y="333806"/>
            <a:ext cx="2968717" cy="883061"/>
            <a:chOff x="460926" y="333806"/>
            <a:chExt cx="2968717" cy="883061"/>
          </a:xfrm>
        </p:grpSpPr>
        <p:grpSp>
          <p:nvGrpSpPr>
            <p:cNvPr id="42" name="组合 41">
              <a:extLst>
                <a:ext uri="{FF2B5EF4-FFF2-40B4-BE49-F238E27FC236}">
                  <a16:creationId xmlns="" xmlns:a16="http://schemas.microsoft.com/office/drawing/2014/main" id="{A546E02E-81D4-4419-AFF0-2734EB9EA0B2}"/>
                </a:ext>
              </a:extLst>
            </p:cNvPr>
            <p:cNvGrpSpPr/>
            <p:nvPr/>
          </p:nvGrpSpPr>
          <p:grpSpPr>
            <a:xfrm>
              <a:off x="460926" y="333806"/>
              <a:ext cx="607642" cy="883061"/>
              <a:chOff x="3002479" y="1091869"/>
              <a:chExt cx="3282741" cy="4770670"/>
            </a:xfrm>
          </p:grpSpPr>
          <p:pic>
            <p:nvPicPr>
              <p:cNvPr id="44" name="图片 43">
                <a:extLst>
                  <a:ext uri="{FF2B5EF4-FFF2-40B4-BE49-F238E27FC236}">
                    <a16:creationId xmlns="" xmlns:a16="http://schemas.microsoft.com/office/drawing/2014/main" id="{40F12B41-C322-4659-AF22-22142774E0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964420" y="5038234"/>
                <a:ext cx="742748" cy="824305"/>
              </a:xfrm>
              <a:prstGeom prst="rect">
                <a:avLst/>
              </a:prstGeom>
            </p:spPr>
          </p:pic>
          <p:pic>
            <p:nvPicPr>
              <p:cNvPr id="45" name="图片 44">
                <a:extLst>
                  <a:ext uri="{FF2B5EF4-FFF2-40B4-BE49-F238E27FC236}">
                    <a16:creationId xmlns="" xmlns:a16="http://schemas.microsoft.com/office/drawing/2014/main" id="{3138B7EA-7B79-4B0B-9527-22EA9DA8F8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02479" y="1091869"/>
                <a:ext cx="3282741" cy="2791967"/>
              </a:xfrm>
              <a:prstGeom prst="rect">
                <a:avLst/>
              </a:prstGeom>
            </p:spPr>
          </p:pic>
          <p:pic>
            <p:nvPicPr>
              <p:cNvPr id="46" name="图片 45">
                <a:extLst>
                  <a:ext uri="{FF2B5EF4-FFF2-40B4-BE49-F238E27FC236}">
                    <a16:creationId xmlns="" xmlns:a16="http://schemas.microsoft.com/office/drawing/2014/main" id="{2F558FA4-B43B-43BE-95D3-BD16A435D1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0964" y="2905506"/>
                <a:ext cx="1836436" cy="572003"/>
              </a:xfrm>
              <a:prstGeom prst="rect">
                <a:avLst/>
              </a:prstGeom>
            </p:spPr>
          </p:pic>
        </p:grpSp>
        <p:sp>
          <p:nvSpPr>
            <p:cNvPr id="43" name="文本框 42">
              <a:extLst>
                <a:ext uri="{FF2B5EF4-FFF2-40B4-BE49-F238E27FC236}">
                  <a16:creationId xmlns="" xmlns:a16="http://schemas.microsoft.com/office/drawing/2014/main" id="{8E05A0A6-2C34-4DFC-9F9F-590E9689A64C}"/>
                </a:ext>
              </a:extLst>
            </p:cNvPr>
            <p:cNvSpPr txBox="1"/>
            <p:nvPr/>
          </p:nvSpPr>
          <p:spPr>
            <a:xfrm>
              <a:off x="788285" y="371126"/>
              <a:ext cx="2641358" cy="523220"/>
            </a:xfrm>
            <a:prstGeom prst="rect">
              <a:avLst/>
            </a:prstGeom>
            <a:noFill/>
          </p:spPr>
          <p:txBody>
            <a:bodyPr vert="horz" wrap="square" rtlCol="0" anchor="b">
              <a:spAutoFit/>
            </a:bodyPr>
            <a:lstStyle/>
            <a:p>
              <a:pPr lvl="0">
                <a:defRPr/>
              </a:pPr>
              <a:r>
                <a:rPr kumimoji="1" lang="zh-CN" altLang="en-US" sz="28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文章的结构</a:t>
              </a:r>
            </a:p>
          </p:txBody>
        </p:sp>
      </p:grp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FF51F681-1D55-47E8-A35C-FEDED85EBFBB}"/>
              </a:ext>
            </a:extLst>
          </p:cNvPr>
          <p:cNvSpPr/>
          <p:nvPr/>
        </p:nvSpPr>
        <p:spPr>
          <a:xfrm>
            <a:off x="824085" y="1409439"/>
            <a:ext cx="10615430" cy="46507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889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147B180C-DCF2-4DC4-B0E2-DBDF3F74A91C}"/>
              </a:ext>
            </a:extLst>
          </p:cNvPr>
          <p:cNvGrpSpPr/>
          <p:nvPr/>
        </p:nvGrpSpPr>
        <p:grpSpPr>
          <a:xfrm>
            <a:off x="788285" y="1409441"/>
            <a:ext cx="5195852" cy="4650762"/>
            <a:chOff x="242674" y="964945"/>
            <a:chExt cx="6348625" cy="5682598"/>
          </a:xfrm>
        </p:grpSpPr>
        <p:sp>
          <p:nvSpPr>
            <p:cNvPr id="153" name="任意多边形: 形状 152">
              <a:extLst>
                <a:ext uri="{FF2B5EF4-FFF2-40B4-BE49-F238E27FC236}">
                  <a16:creationId xmlns="" xmlns:a16="http://schemas.microsoft.com/office/drawing/2014/main" id="{92B80792-278F-4E3C-B128-6752C972391B}"/>
                </a:ext>
              </a:extLst>
            </p:cNvPr>
            <p:cNvSpPr/>
            <p:nvPr/>
          </p:nvSpPr>
          <p:spPr>
            <a:xfrm>
              <a:off x="2287507" y="964946"/>
              <a:ext cx="2021478" cy="1058074"/>
            </a:xfrm>
            <a:custGeom>
              <a:avLst/>
              <a:gdLst>
                <a:gd name="connsiteX0" fmla="*/ 47334 w 2021478"/>
                <a:gd name="connsiteY0" fmla="*/ 0 h 1058074"/>
                <a:gd name="connsiteX1" fmla="*/ 1974143 w 2021478"/>
                <a:gd name="connsiteY1" fmla="*/ 0 h 1058074"/>
                <a:gd name="connsiteX2" fmla="*/ 2021478 w 2021478"/>
                <a:gd name="connsiteY2" fmla="*/ 47334 h 1058074"/>
                <a:gd name="connsiteX3" fmla="*/ 1010739 w 2021478"/>
                <a:gd name="connsiteY3" fmla="*/ 1058074 h 1058074"/>
                <a:gd name="connsiteX4" fmla="*/ 0 w 2021478"/>
                <a:gd name="connsiteY4" fmla="*/ 47334 h 1058074"/>
                <a:gd name="connsiteX5" fmla="*/ 47334 w 2021478"/>
                <a:gd name="connsiteY5" fmla="*/ 0 h 1058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1478" h="1058074">
                  <a:moveTo>
                    <a:pt x="47334" y="0"/>
                  </a:moveTo>
                  <a:lnTo>
                    <a:pt x="1974143" y="0"/>
                  </a:lnTo>
                  <a:lnTo>
                    <a:pt x="2021478" y="47334"/>
                  </a:lnTo>
                  <a:lnTo>
                    <a:pt x="1010739" y="1058074"/>
                  </a:lnTo>
                  <a:lnTo>
                    <a:pt x="0" y="47334"/>
                  </a:lnTo>
                  <a:lnTo>
                    <a:pt x="47334" y="0"/>
                  </a:lnTo>
                  <a:close/>
                </a:path>
              </a:pathLst>
            </a:custGeom>
            <a:gradFill>
              <a:gsLst>
                <a:gs pos="0">
                  <a:srgbClr val="FFC949"/>
                </a:gs>
                <a:gs pos="74000">
                  <a:srgbClr val="F4AD01"/>
                </a:gs>
                <a:gs pos="100000">
                  <a:srgbClr val="FB9D08"/>
                </a:gs>
              </a:gsLst>
              <a:lin ang="5400000" scaled="1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2" name="任意多边形: 形状 151">
              <a:extLst>
                <a:ext uri="{FF2B5EF4-FFF2-40B4-BE49-F238E27FC236}">
                  <a16:creationId xmlns="" xmlns:a16="http://schemas.microsoft.com/office/drawing/2014/main" id="{733BA2DC-FE0C-4DB8-A861-30798F5956A3}"/>
                </a:ext>
              </a:extLst>
            </p:cNvPr>
            <p:cNvSpPr/>
            <p:nvPr/>
          </p:nvSpPr>
          <p:spPr>
            <a:xfrm>
              <a:off x="1146350" y="1142700"/>
              <a:ext cx="2021477" cy="2021478"/>
            </a:xfrm>
            <a:custGeom>
              <a:avLst/>
              <a:gdLst>
                <a:gd name="connsiteX0" fmla="*/ 1010737 w 2021477"/>
                <a:gd name="connsiteY0" fmla="*/ 0 h 2021478"/>
                <a:gd name="connsiteX1" fmla="*/ 2021477 w 2021477"/>
                <a:gd name="connsiteY1" fmla="*/ 1010739 h 2021478"/>
                <a:gd name="connsiteX2" fmla="*/ 1010738 w 2021477"/>
                <a:gd name="connsiteY2" fmla="*/ 2021478 h 2021478"/>
                <a:gd name="connsiteX3" fmla="*/ 0 w 2021477"/>
                <a:gd name="connsiteY3" fmla="*/ 1010739 h 2021478"/>
                <a:gd name="connsiteX4" fmla="*/ 1010737 w 2021477"/>
                <a:gd name="connsiteY4" fmla="*/ 0 h 2021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21477" h="2021478">
                  <a:moveTo>
                    <a:pt x="1010737" y="0"/>
                  </a:moveTo>
                  <a:lnTo>
                    <a:pt x="2021477" y="1010739"/>
                  </a:lnTo>
                  <a:lnTo>
                    <a:pt x="1010738" y="2021478"/>
                  </a:lnTo>
                  <a:lnTo>
                    <a:pt x="0" y="1010739"/>
                  </a:lnTo>
                  <a:lnTo>
                    <a:pt x="1010737" y="0"/>
                  </a:lnTo>
                  <a:close/>
                </a:path>
              </a:pathLst>
            </a:custGeom>
            <a:gradFill>
              <a:gsLst>
                <a:gs pos="0">
                  <a:srgbClr val="FFC949"/>
                </a:gs>
                <a:gs pos="74000">
                  <a:srgbClr val="F4AD01"/>
                </a:gs>
                <a:gs pos="100000">
                  <a:srgbClr val="FB9D08"/>
                </a:gs>
              </a:gsLst>
              <a:lin ang="5400000" scaled="1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7" name="任意多边形: 形状 156">
              <a:extLst>
                <a:ext uri="{FF2B5EF4-FFF2-40B4-BE49-F238E27FC236}">
                  <a16:creationId xmlns="" xmlns:a16="http://schemas.microsoft.com/office/drawing/2014/main" id="{DF28F4FC-377C-41C9-A182-437F9CBEA35A}"/>
                </a:ext>
              </a:extLst>
            </p:cNvPr>
            <p:cNvSpPr/>
            <p:nvPr/>
          </p:nvSpPr>
          <p:spPr>
            <a:xfrm>
              <a:off x="242674" y="964945"/>
              <a:ext cx="6348625" cy="5682598"/>
            </a:xfrm>
            <a:custGeom>
              <a:avLst/>
              <a:gdLst>
                <a:gd name="connsiteX0" fmla="*/ 1 w 6348625"/>
                <a:gd name="connsiteY0" fmla="*/ 5110282 h 5682598"/>
                <a:gd name="connsiteX1" fmla="*/ 572319 w 6348625"/>
                <a:gd name="connsiteY1" fmla="*/ 5682598 h 5682598"/>
                <a:gd name="connsiteX2" fmla="*/ 1 w 6348625"/>
                <a:gd name="connsiteY2" fmla="*/ 5682598 h 5682598"/>
                <a:gd name="connsiteX3" fmla="*/ 1914414 w 6348625"/>
                <a:gd name="connsiteY3" fmla="*/ 4742383 h 5682598"/>
                <a:gd name="connsiteX4" fmla="*/ 2854630 w 6348625"/>
                <a:gd name="connsiteY4" fmla="*/ 5682598 h 5682598"/>
                <a:gd name="connsiteX5" fmla="*/ 974199 w 6348625"/>
                <a:gd name="connsiteY5" fmla="*/ 5682598 h 5682598"/>
                <a:gd name="connsiteX6" fmla="*/ 773257 w 6348625"/>
                <a:gd name="connsiteY6" fmla="*/ 3601226 h 5682598"/>
                <a:gd name="connsiteX7" fmla="*/ 1783997 w 6348625"/>
                <a:gd name="connsiteY7" fmla="*/ 4611966 h 5682598"/>
                <a:gd name="connsiteX8" fmla="*/ 773257 w 6348625"/>
                <a:gd name="connsiteY8" fmla="*/ 5622704 h 5682598"/>
                <a:gd name="connsiteX9" fmla="*/ 0 w 6348625"/>
                <a:gd name="connsiteY9" fmla="*/ 4849448 h 5682598"/>
                <a:gd name="connsiteX10" fmla="*/ 0 w 6348625"/>
                <a:gd name="connsiteY10" fmla="*/ 4374483 h 5682598"/>
                <a:gd name="connsiteX11" fmla="*/ 2 w 6348625"/>
                <a:gd name="connsiteY11" fmla="*/ 2827968 h 5682598"/>
                <a:gd name="connsiteX12" fmla="*/ 642841 w 6348625"/>
                <a:gd name="connsiteY12" fmla="*/ 3470807 h 5682598"/>
                <a:gd name="connsiteX13" fmla="*/ 2 w 6348625"/>
                <a:gd name="connsiteY13" fmla="*/ 4113645 h 5682598"/>
                <a:gd name="connsiteX14" fmla="*/ 4196729 w 6348625"/>
                <a:gd name="connsiteY14" fmla="*/ 2460069 h 5682598"/>
                <a:gd name="connsiteX15" fmla="*/ 5207468 w 6348625"/>
                <a:gd name="connsiteY15" fmla="*/ 3470808 h 5682598"/>
                <a:gd name="connsiteX16" fmla="*/ 4196729 w 6348625"/>
                <a:gd name="connsiteY16" fmla="*/ 4481548 h 5682598"/>
                <a:gd name="connsiteX17" fmla="*/ 3185990 w 6348625"/>
                <a:gd name="connsiteY17" fmla="*/ 3470808 h 5682598"/>
                <a:gd name="connsiteX18" fmla="*/ 1914414 w 6348625"/>
                <a:gd name="connsiteY18" fmla="*/ 2460068 h 5682598"/>
                <a:gd name="connsiteX19" fmla="*/ 2925153 w 6348625"/>
                <a:gd name="connsiteY19" fmla="*/ 3470807 h 5682598"/>
                <a:gd name="connsiteX20" fmla="*/ 1914414 w 6348625"/>
                <a:gd name="connsiteY20" fmla="*/ 4481547 h 5682598"/>
                <a:gd name="connsiteX21" fmla="*/ 903676 w 6348625"/>
                <a:gd name="connsiteY21" fmla="*/ 3470807 h 5682598"/>
                <a:gd name="connsiteX22" fmla="*/ 773257 w 6348625"/>
                <a:gd name="connsiteY22" fmla="*/ 1318913 h 5682598"/>
                <a:gd name="connsiteX23" fmla="*/ 1783997 w 6348625"/>
                <a:gd name="connsiteY23" fmla="*/ 2329653 h 5682598"/>
                <a:gd name="connsiteX24" fmla="*/ 773257 w 6348625"/>
                <a:gd name="connsiteY24" fmla="*/ 3340391 h 5682598"/>
                <a:gd name="connsiteX25" fmla="*/ 0 w 6348625"/>
                <a:gd name="connsiteY25" fmla="*/ 2567134 h 5682598"/>
                <a:gd name="connsiteX26" fmla="*/ 0 w 6348625"/>
                <a:gd name="connsiteY26" fmla="*/ 2092171 h 5682598"/>
                <a:gd name="connsiteX27" fmla="*/ 5337886 w 6348625"/>
                <a:gd name="connsiteY27" fmla="*/ 1318912 h 5682598"/>
                <a:gd name="connsiteX28" fmla="*/ 6348625 w 6348625"/>
                <a:gd name="connsiteY28" fmla="*/ 2329651 h 5682598"/>
                <a:gd name="connsiteX29" fmla="*/ 5337886 w 6348625"/>
                <a:gd name="connsiteY29" fmla="*/ 3340390 h 5682598"/>
                <a:gd name="connsiteX30" fmla="*/ 4327147 w 6348625"/>
                <a:gd name="connsiteY30" fmla="*/ 2329651 h 5682598"/>
                <a:gd name="connsiteX31" fmla="*/ 3055571 w 6348625"/>
                <a:gd name="connsiteY31" fmla="*/ 1318912 h 5682598"/>
                <a:gd name="connsiteX32" fmla="*/ 4066310 w 6348625"/>
                <a:gd name="connsiteY32" fmla="*/ 2329652 h 5682598"/>
                <a:gd name="connsiteX33" fmla="*/ 3055571 w 6348625"/>
                <a:gd name="connsiteY33" fmla="*/ 3340389 h 5682598"/>
                <a:gd name="connsiteX34" fmla="*/ 2044831 w 6348625"/>
                <a:gd name="connsiteY34" fmla="*/ 2329652 h 5682598"/>
                <a:gd name="connsiteX35" fmla="*/ 1 w 6348625"/>
                <a:gd name="connsiteY35" fmla="*/ 545658 h 5682598"/>
                <a:gd name="connsiteX36" fmla="*/ 642838 w 6348625"/>
                <a:gd name="connsiteY36" fmla="*/ 1188495 h 5682598"/>
                <a:gd name="connsiteX37" fmla="*/ 1 w 6348625"/>
                <a:gd name="connsiteY37" fmla="*/ 1831334 h 5682598"/>
                <a:gd name="connsiteX38" fmla="*/ 4196728 w 6348625"/>
                <a:gd name="connsiteY38" fmla="*/ 177754 h 5682598"/>
                <a:gd name="connsiteX39" fmla="*/ 5207468 w 6348625"/>
                <a:gd name="connsiteY39" fmla="*/ 1188493 h 5682598"/>
                <a:gd name="connsiteX40" fmla="*/ 4196728 w 6348625"/>
                <a:gd name="connsiteY40" fmla="*/ 2199233 h 5682598"/>
                <a:gd name="connsiteX41" fmla="*/ 3185990 w 6348625"/>
                <a:gd name="connsiteY41" fmla="*/ 1188493 h 5682598"/>
                <a:gd name="connsiteX42" fmla="*/ 0 w 6348625"/>
                <a:gd name="connsiteY42" fmla="*/ 0 h 5682598"/>
                <a:gd name="connsiteX43" fmla="*/ 1736657 w 6348625"/>
                <a:gd name="connsiteY43" fmla="*/ 0 h 5682598"/>
                <a:gd name="connsiteX44" fmla="*/ 1783994 w 6348625"/>
                <a:gd name="connsiteY44" fmla="*/ 47338 h 5682598"/>
                <a:gd name="connsiteX45" fmla="*/ 773256 w 6348625"/>
                <a:gd name="connsiteY45" fmla="*/ 1058077 h 5682598"/>
                <a:gd name="connsiteX46" fmla="*/ 0 w 6348625"/>
                <a:gd name="connsiteY46" fmla="*/ 284822 h 5682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348625" h="5682598">
                  <a:moveTo>
                    <a:pt x="1" y="5110282"/>
                  </a:moveTo>
                  <a:lnTo>
                    <a:pt x="572319" y="5682598"/>
                  </a:lnTo>
                  <a:lnTo>
                    <a:pt x="1" y="5682598"/>
                  </a:lnTo>
                  <a:close/>
                  <a:moveTo>
                    <a:pt x="1914414" y="4742383"/>
                  </a:moveTo>
                  <a:lnTo>
                    <a:pt x="2854630" y="5682598"/>
                  </a:lnTo>
                  <a:lnTo>
                    <a:pt x="974199" y="5682598"/>
                  </a:lnTo>
                  <a:close/>
                  <a:moveTo>
                    <a:pt x="773257" y="3601226"/>
                  </a:moveTo>
                  <a:lnTo>
                    <a:pt x="1783997" y="4611966"/>
                  </a:lnTo>
                  <a:lnTo>
                    <a:pt x="773257" y="5622704"/>
                  </a:lnTo>
                  <a:lnTo>
                    <a:pt x="0" y="4849448"/>
                  </a:lnTo>
                  <a:lnTo>
                    <a:pt x="0" y="4374483"/>
                  </a:lnTo>
                  <a:close/>
                  <a:moveTo>
                    <a:pt x="2" y="2827968"/>
                  </a:moveTo>
                  <a:lnTo>
                    <a:pt x="642841" y="3470807"/>
                  </a:lnTo>
                  <a:lnTo>
                    <a:pt x="2" y="4113645"/>
                  </a:lnTo>
                  <a:close/>
                  <a:moveTo>
                    <a:pt x="4196729" y="2460069"/>
                  </a:moveTo>
                  <a:lnTo>
                    <a:pt x="5207468" y="3470808"/>
                  </a:lnTo>
                  <a:lnTo>
                    <a:pt x="4196729" y="4481548"/>
                  </a:lnTo>
                  <a:lnTo>
                    <a:pt x="3185990" y="3470808"/>
                  </a:lnTo>
                  <a:close/>
                  <a:moveTo>
                    <a:pt x="1914414" y="2460068"/>
                  </a:moveTo>
                  <a:lnTo>
                    <a:pt x="2925153" y="3470807"/>
                  </a:lnTo>
                  <a:lnTo>
                    <a:pt x="1914414" y="4481547"/>
                  </a:lnTo>
                  <a:lnTo>
                    <a:pt x="903676" y="3470807"/>
                  </a:lnTo>
                  <a:close/>
                  <a:moveTo>
                    <a:pt x="773257" y="1318913"/>
                  </a:moveTo>
                  <a:lnTo>
                    <a:pt x="1783997" y="2329653"/>
                  </a:lnTo>
                  <a:lnTo>
                    <a:pt x="773257" y="3340391"/>
                  </a:lnTo>
                  <a:lnTo>
                    <a:pt x="0" y="2567134"/>
                  </a:lnTo>
                  <a:lnTo>
                    <a:pt x="0" y="2092171"/>
                  </a:lnTo>
                  <a:close/>
                  <a:moveTo>
                    <a:pt x="5337886" y="1318912"/>
                  </a:moveTo>
                  <a:lnTo>
                    <a:pt x="6348625" y="2329651"/>
                  </a:lnTo>
                  <a:lnTo>
                    <a:pt x="5337886" y="3340390"/>
                  </a:lnTo>
                  <a:lnTo>
                    <a:pt x="4327147" y="2329651"/>
                  </a:lnTo>
                  <a:close/>
                  <a:moveTo>
                    <a:pt x="3055571" y="1318912"/>
                  </a:moveTo>
                  <a:lnTo>
                    <a:pt x="4066310" y="2329652"/>
                  </a:lnTo>
                  <a:lnTo>
                    <a:pt x="3055571" y="3340389"/>
                  </a:lnTo>
                  <a:lnTo>
                    <a:pt x="2044831" y="2329652"/>
                  </a:lnTo>
                  <a:close/>
                  <a:moveTo>
                    <a:pt x="1" y="545658"/>
                  </a:moveTo>
                  <a:lnTo>
                    <a:pt x="642838" y="1188495"/>
                  </a:lnTo>
                  <a:lnTo>
                    <a:pt x="1" y="1831334"/>
                  </a:lnTo>
                  <a:close/>
                  <a:moveTo>
                    <a:pt x="4196728" y="177754"/>
                  </a:moveTo>
                  <a:lnTo>
                    <a:pt x="5207468" y="1188493"/>
                  </a:lnTo>
                  <a:lnTo>
                    <a:pt x="4196728" y="2199233"/>
                  </a:lnTo>
                  <a:lnTo>
                    <a:pt x="3185990" y="1188493"/>
                  </a:lnTo>
                  <a:close/>
                  <a:moveTo>
                    <a:pt x="0" y="0"/>
                  </a:moveTo>
                  <a:lnTo>
                    <a:pt x="1736657" y="0"/>
                  </a:lnTo>
                  <a:lnTo>
                    <a:pt x="1783994" y="47338"/>
                  </a:lnTo>
                  <a:lnTo>
                    <a:pt x="773256" y="1058077"/>
                  </a:lnTo>
                  <a:lnTo>
                    <a:pt x="0" y="284822"/>
                  </a:lnTo>
                  <a:close/>
                </a:path>
              </a:pathLst>
            </a:custGeom>
            <a:blipFill dpi="0" rotWithShape="1">
              <a:blip r:embed="rId8"/>
              <a:srcRect/>
              <a:stretch>
                <a:fillRect/>
              </a:stretch>
            </a:blipFill>
            <a:ln w="19050">
              <a:noFill/>
            </a:ln>
            <a:effectLst>
              <a:outerShdw blurRad="1143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143" name="任意多边形: 形状 142">
              <a:extLst>
                <a:ext uri="{FF2B5EF4-FFF2-40B4-BE49-F238E27FC236}">
                  <a16:creationId xmlns="" xmlns:a16="http://schemas.microsoft.com/office/drawing/2014/main" id="{E6C1D19A-0AAE-4516-BBCA-4703252CE2CD}"/>
                </a:ext>
              </a:extLst>
            </p:cNvPr>
            <p:cNvSpPr/>
            <p:nvPr/>
          </p:nvSpPr>
          <p:spPr>
            <a:xfrm>
              <a:off x="2287507" y="4566171"/>
              <a:ext cx="2021478" cy="2021479"/>
            </a:xfrm>
            <a:custGeom>
              <a:avLst/>
              <a:gdLst>
                <a:gd name="connsiteX0" fmla="*/ 1010738 w 2021478"/>
                <a:gd name="connsiteY0" fmla="*/ 0 h 2021479"/>
                <a:gd name="connsiteX1" fmla="*/ 2021478 w 2021478"/>
                <a:gd name="connsiteY1" fmla="*/ 1010741 h 2021479"/>
                <a:gd name="connsiteX2" fmla="*/ 1010739 w 2021478"/>
                <a:gd name="connsiteY2" fmla="*/ 2021479 h 2021479"/>
                <a:gd name="connsiteX3" fmla="*/ 0 w 2021478"/>
                <a:gd name="connsiteY3" fmla="*/ 1010741 h 2021479"/>
                <a:gd name="connsiteX4" fmla="*/ 1010738 w 2021478"/>
                <a:gd name="connsiteY4" fmla="*/ 0 h 2021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21478" h="2021479">
                  <a:moveTo>
                    <a:pt x="1010738" y="0"/>
                  </a:moveTo>
                  <a:lnTo>
                    <a:pt x="2021478" y="1010741"/>
                  </a:lnTo>
                  <a:lnTo>
                    <a:pt x="1010739" y="2021479"/>
                  </a:lnTo>
                  <a:lnTo>
                    <a:pt x="0" y="1010741"/>
                  </a:lnTo>
                  <a:lnTo>
                    <a:pt x="1010738" y="0"/>
                  </a:lnTo>
                  <a:close/>
                </a:path>
              </a:pathLst>
            </a:custGeom>
            <a:gradFill>
              <a:gsLst>
                <a:gs pos="0">
                  <a:srgbClr val="FFC949"/>
                </a:gs>
                <a:gs pos="74000">
                  <a:srgbClr val="F4AD01"/>
                </a:gs>
                <a:gs pos="100000">
                  <a:srgbClr val="FB9D08"/>
                </a:gs>
              </a:gsLst>
              <a:lin ang="5400000" scaled="1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75" name="组合 174">
            <a:extLst>
              <a:ext uri="{FF2B5EF4-FFF2-40B4-BE49-F238E27FC236}">
                <a16:creationId xmlns="" xmlns:a16="http://schemas.microsoft.com/office/drawing/2014/main" id="{B10619DE-2A26-4DB7-AAAA-502383CFF733}"/>
              </a:ext>
            </a:extLst>
          </p:cNvPr>
          <p:cNvGrpSpPr/>
          <p:nvPr/>
        </p:nvGrpSpPr>
        <p:grpSpPr>
          <a:xfrm>
            <a:off x="6147686" y="1901793"/>
            <a:ext cx="4827056" cy="3666057"/>
            <a:chOff x="6365400" y="1540943"/>
            <a:chExt cx="4827056" cy="3666057"/>
          </a:xfrm>
        </p:grpSpPr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A2DACE7F-470D-4A4D-9B56-247CDB937DB6}"/>
                </a:ext>
              </a:extLst>
            </p:cNvPr>
            <p:cNvGrpSpPr/>
            <p:nvPr/>
          </p:nvGrpSpPr>
          <p:grpSpPr>
            <a:xfrm>
              <a:off x="6365400" y="1540943"/>
              <a:ext cx="4827056" cy="821257"/>
              <a:chOff x="6365400" y="1540943"/>
              <a:chExt cx="4827056" cy="821257"/>
            </a:xfrm>
          </p:grpSpPr>
          <p:sp>
            <p:nvSpPr>
              <p:cNvPr id="159" name="文本框 158">
                <a:extLst>
                  <a:ext uri="{FF2B5EF4-FFF2-40B4-BE49-F238E27FC236}">
                    <a16:creationId xmlns="" xmlns:a16="http://schemas.microsoft.com/office/drawing/2014/main" id="{CD096F32-A90F-41E4-9C24-3357FFE65508}"/>
                  </a:ext>
                </a:extLst>
              </p:cNvPr>
              <p:cNvSpPr txBox="1"/>
              <p:nvPr/>
            </p:nvSpPr>
            <p:spPr>
              <a:xfrm>
                <a:off x="6365400" y="1889036"/>
                <a:ext cx="4827056" cy="4589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  <a:defRPr/>
                </a:pPr>
                <a:r>
                  <a:rPr kumimoji="1" lang="zh-CN" altLang="en-US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总写对北国之秋、江南之秋的不同感受；</a:t>
                </a:r>
              </a:p>
            </p:txBody>
          </p:sp>
          <p:grpSp>
            <p:nvGrpSpPr>
              <p:cNvPr id="22" name="组合 21">
                <a:extLst>
                  <a:ext uri="{FF2B5EF4-FFF2-40B4-BE49-F238E27FC236}">
                    <a16:creationId xmlns="" xmlns:a16="http://schemas.microsoft.com/office/drawing/2014/main" id="{B76468FC-6568-4965-B7DB-DF17B6171B35}"/>
                  </a:ext>
                </a:extLst>
              </p:cNvPr>
              <p:cNvGrpSpPr/>
              <p:nvPr/>
            </p:nvGrpSpPr>
            <p:grpSpPr>
              <a:xfrm>
                <a:off x="6365400" y="1540943"/>
                <a:ext cx="922342" cy="369332"/>
                <a:chOff x="1876796" y="3283161"/>
                <a:chExt cx="922342" cy="369332"/>
              </a:xfrm>
            </p:grpSpPr>
            <p:sp>
              <p:nvSpPr>
                <p:cNvPr id="165" name="矩形 164">
                  <a:extLst>
                    <a:ext uri="{FF2B5EF4-FFF2-40B4-BE49-F238E27FC236}">
                      <a16:creationId xmlns="" xmlns:a16="http://schemas.microsoft.com/office/drawing/2014/main" id="{1117FAA2-AEDE-40EC-BE87-6EE099986115}"/>
                    </a:ext>
                  </a:extLst>
                </p:cNvPr>
                <p:cNvSpPr/>
                <p:nvPr/>
              </p:nvSpPr>
              <p:spPr>
                <a:xfrm>
                  <a:off x="1876796" y="3285268"/>
                  <a:ext cx="922342" cy="365118"/>
                </a:xfrm>
                <a:prstGeom prst="rect">
                  <a:avLst/>
                </a:prstGeom>
                <a:noFill/>
                <a:ln w="25400">
                  <a:solidFill>
                    <a:srgbClr val="FB9D08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6" name="文本框 165">
                  <a:extLst>
                    <a:ext uri="{FF2B5EF4-FFF2-40B4-BE49-F238E27FC236}">
                      <a16:creationId xmlns="" xmlns:a16="http://schemas.microsoft.com/office/drawing/2014/main" id="{A6D89F75-C641-481D-B8C9-29ADD50DBF80}"/>
                    </a:ext>
                  </a:extLst>
                </p:cNvPr>
                <p:cNvSpPr txBox="1"/>
                <p:nvPr/>
              </p:nvSpPr>
              <p:spPr>
                <a:xfrm>
                  <a:off x="2052472" y="3283161"/>
                  <a:ext cx="570989" cy="369332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kumimoji="1" lang="en-US" altLang="zh-CN" b="1" dirty="0">
                      <a:solidFill>
                        <a:srgbClr val="FB9D08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1-2</a:t>
                  </a:r>
                </a:p>
              </p:txBody>
            </p:sp>
          </p:grpSp>
          <p:cxnSp>
            <p:nvCxnSpPr>
              <p:cNvPr id="25" name="直接连接符 24">
                <a:extLst>
                  <a:ext uri="{FF2B5EF4-FFF2-40B4-BE49-F238E27FC236}">
                    <a16:creationId xmlns="" xmlns:a16="http://schemas.microsoft.com/office/drawing/2014/main" id="{43F034E1-A619-471D-B968-F9C827563742}"/>
                  </a:ext>
                </a:extLst>
              </p:cNvPr>
              <p:cNvCxnSpPr/>
              <p:nvPr/>
            </p:nvCxnSpPr>
            <p:spPr>
              <a:xfrm>
                <a:off x="6375400" y="2362200"/>
                <a:ext cx="4749800" cy="0"/>
              </a:xfrm>
              <a:prstGeom prst="line">
                <a:avLst/>
              </a:prstGeom>
              <a:ln>
                <a:solidFill>
                  <a:srgbClr val="FB9D0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3EEE7B47-C3A4-4E82-88DF-AE591F71815D}"/>
                </a:ext>
              </a:extLst>
            </p:cNvPr>
            <p:cNvGrpSpPr/>
            <p:nvPr/>
          </p:nvGrpSpPr>
          <p:grpSpPr>
            <a:xfrm>
              <a:off x="6365400" y="2814118"/>
              <a:ext cx="4788376" cy="1141932"/>
              <a:chOff x="6365400" y="2845868"/>
              <a:chExt cx="4788376" cy="1141932"/>
            </a:xfrm>
          </p:grpSpPr>
          <p:sp>
            <p:nvSpPr>
              <p:cNvPr id="161" name="文本框 160">
                <a:extLst>
                  <a:ext uri="{FF2B5EF4-FFF2-40B4-BE49-F238E27FC236}">
                    <a16:creationId xmlns="" xmlns:a16="http://schemas.microsoft.com/office/drawing/2014/main" id="{D3B724EB-B085-4BEF-8B1B-6033F802146E}"/>
                  </a:ext>
                </a:extLst>
              </p:cNvPr>
              <p:cNvSpPr txBox="1"/>
              <p:nvPr/>
            </p:nvSpPr>
            <p:spPr>
              <a:xfrm>
                <a:off x="6366708" y="3170148"/>
                <a:ext cx="4787068" cy="7774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defRPr/>
                </a:pPr>
                <a:r>
                  <a:rPr kumimoji="1" lang="zh-CN" altLang="en-US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分写部分，从记叙和议论两部分写故都之秋，赞美北国之秋；</a:t>
                </a:r>
              </a:p>
            </p:txBody>
          </p:sp>
          <p:grpSp>
            <p:nvGrpSpPr>
              <p:cNvPr id="167" name="组合 166">
                <a:extLst>
                  <a:ext uri="{FF2B5EF4-FFF2-40B4-BE49-F238E27FC236}">
                    <a16:creationId xmlns="" xmlns:a16="http://schemas.microsoft.com/office/drawing/2014/main" id="{3118FC88-AE18-400F-B44B-609DF947A89D}"/>
                  </a:ext>
                </a:extLst>
              </p:cNvPr>
              <p:cNvGrpSpPr/>
              <p:nvPr/>
            </p:nvGrpSpPr>
            <p:grpSpPr>
              <a:xfrm>
                <a:off x="6365400" y="2845868"/>
                <a:ext cx="922342" cy="369332"/>
                <a:chOff x="1876796" y="3283161"/>
                <a:chExt cx="922342" cy="369332"/>
              </a:xfrm>
            </p:grpSpPr>
            <p:sp>
              <p:nvSpPr>
                <p:cNvPr id="168" name="矩形 167">
                  <a:extLst>
                    <a:ext uri="{FF2B5EF4-FFF2-40B4-BE49-F238E27FC236}">
                      <a16:creationId xmlns="" xmlns:a16="http://schemas.microsoft.com/office/drawing/2014/main" id="{C7F7DF98-FF3B-4F55-B060-FB8FFF71ED16}"/>
                    </a:ext>
                  </a:extLst>
                </p:cNvPr>
                <p:cNvSpPr/>
                <p:nvPr/>
              </p:nvSpPr>
              <p:spPr>
                <a:xfrm>
                  <a:off x="1876796" y="3285268"/>
                  <a:ext cx="922342" cy="365118"/>
                </a:xfrm>
                <a:prstGeom prst="rect">
                  <a:avLst/>
                </a:prstGeom>
                <a:noFill/>
                <a:ln w="25400">
                  <a:solidFill>
                    <a:srgbClr val="FB9D08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9" name="文本框 168">
                  <a:extLst>
                    <a:ext uri="{FF2B5EF4-FFF2-40B4-BE49-F238E27FC236}">
                      <a16:creationId xmlns="" xmlns:a16="http://schemas.microsoft.com/office/drawing/2014/main" id="{CA210571-481E-4FE5-BFCF-24D328CB93A8}"/>
                    </a:ext>
                  </a:extLst>
                </p:cNvPr>
                <p:cNvSpPr txBox="1"/>
                <p:nvPr/>
              </p:nvSpPr>
              <p:spPr>
                <a:xfrm>
                  <a:off x="1981138" y="3283161"/>
                  <a:ext cx="713658" cy="369332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kumimoji="1" lang="en-US" altLang="zh-CN" b="1" dirty="0">
                      <a:solidFill>
                        <a:srgbClr val="FB9D08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3-11</a:t>
                  </a:r>
                </a:p>
              </p:txBody>
            </p:sp>
          </p:grpSp>
          <p:cxnSp>
            <p:nvCxnSpPr>
              <p:cNvPr id="173" name="直接连接符 172">
                <a:extLst>
                  <a:ext uri="{FF2B5EF4-FFF2-40B4-BE49-F238E27FC236}">
                    <a16:creationId xmlns="" xmlns:a16="http://schemas.microsoft.com/office/drawing/2014/main" id="{2AA34F1F-B306-4712-BDD6-E13E67F14A34}"/>
                  </a:ext>
                </a:extLst>
              </p:cNvPr>
              <p:cNvCxnSpPr/>
              <p:nvPr/>
            </p:nvCxnSpPr>
            <p:spPr>
              <a:xfrm>
                <a:off x="6375400" y="3987800"/>
                <a:ext cx="4749800" cy="0"/>
              </a:xfrm>
              <a:prstGeom prst="line">
                <a:avLst/>
              </a:prstGeom>
              <a:ln>
                <a:solidFill>
                  <a:srgbClr val="FB9D0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D9F4A6E7-78D4-442F-A266-590FC7E76D14}"/>
                </a:ext>
              </a:extLst>
            </p:cNvPr>
            <p:cNvGrpSpPr/>
            <p:nvPr/>
          </p:nvGrpSpPr>
          <p:grpSpPr>
            <a:xfrm>
              <a:off x="6365400" y="4407968"/>
              <a:ext cx="4788376" cy="799032"/>
              <a:chOff x="6365400" y="4407968"/>
              <a:chExt cx="4788376" cy="799032"/>
            </a:xfrm>
          </p:grpSpPr>
          <p:sp>
            <p:nvSpPr>
              <p:cNvPr id="163" name="文本框 162">
                <a:extLst>
                  <a:ext uri="{FF2B5EF4-FFF2-40B4-BE49-F238E27FC236}">
                    <a16:creationId xmlns="" xmlns:a16="http://schemas.microsoft.com/office/drawing/2014/main" id="{CCACDB6D-F27B-40A2-993F-55D605C0350C}"/>
                  </a:ext>
                </a:extLst>
              </p:cNvPr>
              <p:cNvSpPr txBox="1"/>
              <p:nvPr/>
            </p:nvSpPr>
            <p:spPr>
              <a:xfrm>
                <a:off x="6366708" y="4728259"/>
                <a:ext cx="4787068" cy="4589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  <a:defRPr/>
                </a:pPr>
                <a:r>
                  <a:rPr kumimoji="1" lang="zh-CN" altLang="en-US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总括全文，强调南国之秋不及北国之秋；</a:t>
                </a:r>
              </a:p>
            </p:txBody>
          </p:sp>
          <p:grpSp>
            <p:nvGrpSpPr>
              <p:cNvPr id="170" name="组合 169">
                <a:extLst>
                  <a:ext uri="{FF2B5EF4-FFF2-40B4-BE49-F238E27FC236}">
                    <a16:creationId xmlns="" xmlns:a16="http://schemas.microsoft.com/office/drawing/2014/main" id="{5496478A-13A7-4666-A9A8-DF54F5A78AA0}"/>
                  </a:ext>
                </a:extLst>
              </p:cNvPr>
              <p:cNvGrpSpPr/>
              <p:nvPr/>
            </p:nvGrpSpPr>
            <p:grpSpPr>
              <a:xfrm>
                <a:off x="6365400" y="4407968"/>
                <a:ext cx="922342" cy="369332"/>
                <a:chOff x="1876796" y="3283161"/>
                <a:chExt cx="922342" cy="369332"/>
              </a:xfrm>
            </p:grpSpPr>
            <p:sp>
              <p:nvSpPr>
                <p:cNvPr id="171" name="矩形 170">
                  <a:extLst>
                    <a:ext uri="{FF2B5EF4-FFF2-40B4-BE49-F238E27FC236}">
                      <a16:creationId xmlns="" xmlns:a16="http://schemas.microsoft.com/office/drawing/2014/main" id="{FAEB45EE-C655-4713-A6F2-1192F585C383}"/>
                    </a:ext>
                  </a:extLst>
                </p:cNvPr>
                <p:cNvSpPr/>
                <p:nvPr/>
              </p:nvSpPr>
              <p:spPr>
                <a:xfrm>
                  <a:off x="1876796" y="3285268"/>
                  <a:ext cx="922342" cy="365118"/>
                </a:xfrm>
                <a:prstGeom prst="rect">
                  <a:avLst/>
                </a:prstGeom>
                <a:noFill/>
                <a:ln w="25400">
                  <a:solidFill>
                    <a:srgbClr val="FB9D08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2" name="文本框 171">
                  <a:extLst>
                    <a:ext uri="{FF2B5EF4-FFF2-40B4-BE49-F238E27FC236}">
                      <a16:creationId xmlns="" xmlns:a16="http://schemas.microsoft.com/office/drawing/2014/main" id="{4F9576C0-50F3-408E-9E56-587BC0B8CE9D}"/>
                    </a:ext>
                  </a:extLst>
                </p:cNvPr>
                <p:cNvSpPr txBox="1"/>
                <p:nvPr/>
              </p:nvSpPr>
              <p:spPr>
                <a:xfrm>
                  <a:off x="1909804" y="3283161"/>
                  <a:ext cx="856325" cy="369332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kumimoji="1" lang="en-US" altLang="zh-CN" b="1" dirty="0">
                      <a:solidFill>
                        <a:srgbClr val="FB9D08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12-13</a:t>
                  </a:r>
                </a:p>
              </p:txBody>
            </p:sp>
          </p:grpSp>
          <p:cxnSp>
            <p:nvCxnSpPr>
              <p:cNvPr id="174" name="直接连接符 173">
                <a:extLst>
                  <a:ext uri="{FF2B5EF4-FFF2-40B4-BE49-F238E27FC236}">
                    <a16:creationId xmlns="" xmlns:a16="http://schemas.microsoft.com/office/drawing/2014/main" id="{19A5AE3A-BBCA-40C4-BDE9-5F14FC160ADB}"/>
                  </a:ext>
                </a:extLst>
              </p:cNvPr>
              <p:cNvCxnSpPr/>
              <p:nvPr/>
            </p:nvCxnSpPr>
            <p:spPr>
              <a:xfrm>
                <a:off x="6375400" y="5207000"/>
                <a:ext cx="4749800" cy="0"/>
              </a:xfrm>
              <a:prstGeom prst="line">
                <a:avLst/>
              </a:prstGeom>
              <a:ln>
                <a:solidFill>
                  <a:srgbClr val="FB9D0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4DC80331-181F-47A9-9BF4-5E730EBD90D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9913256" y="5033177"/>
            <a:ext cx="2278743" cy="1626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8545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A66C4DB-9EBB-42F9-AF37-BB9916FEF9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B76E7C95-D143-4999-9FCB-EC969AFF2517}"/>
              </a:ext>
            </a:extLst>
          </p:cNvPr>
          <p:cNvSpPr/>
          <p:nvPr/>
        </p:nvSpPr>
        <p:spPr>
          <a:xfrm>
            <a:off x="242675" y="260116"/>
            <a:ext cx="11702582" cy="6387427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39" name="图片 38">
            <a:extLst>
              <a:ext uri="{FF2B5EF4-FFF2-40B4-BE49-F238E27FC236}">
                <a16:creationId xmlns="" xmlns:a16="http://schemas.microsoft.com/office/drawing/2014/main" id="{B469096B-3B72-4EAD-B499-DCF2B805FD7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" y="0"/>
            <a:ext cx="1034054" cy="968331"/>
          </a:xfrm>
          <a:prstGeom prst="rect">
            <a:avLst/>
          </a:prstGeom>
        </p:spPr>
      </p:pic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4A6C91C6-B89C-4029-B240-85F03764B751}"/>
              </a:ext>
            </a:extLst>
          </p:cNvPr>
          <p:cNvGrpSpPr/>
          <p:nvPr/>
        </p:nvGrpSpPr>
        <p:grpSpPr>
          <a:xfrm>
            <a:off x="460926" y="333806"/>
            <a:ext cx="2968717" cy="883061"/>
            <a:chOff x="460926" y="333806"/>
            <a:chExt cx="2968717" cy="883061"/>
          </a:xfrm>
        </p:grpSpPr>
        <p:grpSp>
          <p:nvGrpSpPr>
            <p:cNvPr id="42" name="组合 41">
              <a:extLst>
                <a:ext uri="{FF2B5EF4-FFF2-40B4-BE49-F238E27FC236}">
                  <a16:creationId xmlns="" xmlns:a16="http://schemas.microsoft.com/office/drawing/2014/main" id="{A546E02E-81D4-4419-AFF0-2734EB9EA0B2}"/>
                </a:ext>
              </a:extLst>
            </p:cNvPr>
            <p:cNvGrpSpPr/>
            <p:nvPr/>
          </p:nvGrpSpPr>
          <p:grpSpPr>
            <a:xfrm>
              <a:off x="460926" y="333806"/>
              <a:ext cx="607642" cy="883061"/>
              <a:chOff x="3002479" y="1091869"/>
              <a:chExt cx="3282741" cy="4770670"/>
            </a:xfrm>
          </p:grpSpPr>
          <p:pic>
            <p:nvPicPr>
              <p:cNvPr id="44" name="图片 43">
                <a:extLst>
                  <a:ext uri="{FF2B5EF4-FFF2-40B4-BE49-F238E27FC236}">
                    <a16:creationId xmlns="" xmlns:a16="http://schemas.microsoft.com/office/drawing/2014/main" id="{40F12B41-C322-4659-AF22-22142774E0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964420" y="5038234"/>
                <a:ext cx="742748" cy="824305"/>
              </a:xfrm>
              <a:prstGeom prst="rect">
                <a:avLst/>
              </a:prstGeom>
            </p:spPr>
          </p:pic>
          <p:pic>
            <p:nvPicPr>
              <p:cNvPr id="45" name="图片 44">
                <a:extLst>
                  <a:ext uri="{FF2B5EF4-FFF2-40B4-BE49-F238E27FC236}">
                    <a16:creationId xmlns="" xmlns:a16="http://schemas.microsoft.com/office/drawing/2014/main" id="{3138B7EA-7B79-4B0B-9527-22EA9DA8F8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02479" y="1091869"/>
                <a:ext cx="3282741" cy="2791967"/>
              </a:xfrm>
              <a:prstGeom prst="rect">
                <a:avLst/>
              </a:prstGeom>
            </p:spPr>
          </p:pic>
          <p:pic>
            <p:nvPicPr>
              <p:cNvPr id="46" name="图片 45">
                <a:extLst>
                  <a:ext uri="{FF2B5EF4-FFF2-40B4-BE49-F238E27FC236}">
                    <a16:creationId xmlns="" xmlns:a16="http://schemas.microsoft.com/office/drawing/2014/main" id="{2F558FA4-B43B-43BE-95D3-BD16A435D1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0964" y="2905506"/>
                <a:ext cx="1836436" cy="572003"/>
              </a:xfrm>
              <a:prstGeom prst="rect">
                <a:avLst/>
              </a:prstGeom>
            </p:spPr>
          </p:pic>
        </p:grpSp>
        <p:sp>
          <p:nvSpPr>
            <p:cNvPr id="43" name="文本框 42">
              <a:extLst>
                <a:ext uri="{FF2B5EF4-FFF2-40B4-BE49-F238E27FC236}">
                  <a16:creationId xmlns="" xmlns:a16="http://schemas.microsoft.com/office/drawing/2014/main" id="{8E05A0A6-2C34-4DFC-9F9F-590E9689A64C}"/>
                </a:ext>
              </a:extLst>
            </p:cNvPr>
            <p:cNvSpPr txBox="1"/>
            <p:nvPr/>
          </p:nvSpPr>
          <p:spPr>
            <a:xfrm>
              <a:off x="788285" y="371126"/>
              <a:ext cx="2641358" cy="523220"/>
            </a:xfrm>
            <a:prstGeom prst="rect">
              <a:avLst/>
            </a:prstGeom>
            <a:noFill/>
          </p:spPr>
          <p:txBody>
            <a:bodyPr vert="horz" wrap="square" rtlCol="0" anchor="b">
              <a:spAutoFit/>
            </a:bodyPr>
            <a:lstStyle/>
            <a:p>
              <a:pPr lvl="0">
                <a:defRPr/>
              </a:pPr>
              <a:r>
                <a:rPr kumimoji="1" lang="zh-CN" altLang="en-US" sz="28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思考</a:t>
              </a:r>
            </a:p>
          </p:txBody>
        </p:sp>
      </p:grp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759FF2D-3F68-4D48-91ED-A19C2104B74E}"/>
              </a:ext>
            </a:extLst>
          </p:cNvPr>
          <p:cNvSpPr/>
          <p:nvPr/>
        </p:nvSpPr>
        <p:spPr>
          <a:xfrm>
            <a:off x="4011749" y="3047668"/>
            <a:ext cx="681468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kumimoji="1" lang="zh-CN" altLang="en-US" sz="4400" b="1" spc="300" dirty="0">
                <a:solidFill>
                  <a:srgbClr val="FB9D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为什么</a:t>
            </a:r>
            <a:endParaRPr kumimoji="1" lang="en-US" altLang="zh-CN" sz="4400" b="1" spc="300" dirty="0">
              <a:solidFill>
                <a:srgbClr val="FB9D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kumimoji="1" lang="zh-CN" altLang="en-US" sz="4400" b="1" spc="300" dirty="0">
                <a:solidFill>
                  <a:srgbClr val="FB9D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中国文人喜欢描写秋天？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AB46976F-CD61-48DA-8BD0-2BDDEEE5A349}"/>
              </a:ext>
            </a:extLst>
          </p:cNvPr>
          <p:cNvSpPr/>
          <p:nvPr/>
        </p:nvSpPr>
        <p:spPr>
          <a:xfrm>
            <a:off x="3193143" y="2699657"/>
            <a:ext cx="7555690" cy="2142574"/>
          </a:xfrm>
          <a:prstGeom prst="rect">
            <a:avLst/>
          </a:prstGeom>
          <a:noFill/>
          <a:ln w="28575">
            <a:solidFill>
              <a:srgbClr val="FB9D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2C38DE25-D11B-4190-9DD2-216A9E45FF2C}"/>
              </a:ext>
            </a:extLst>
          </p:cNvPr>
          <p:cNvSpPr/>
          <p:nvPr/>
        </p:nvSpPr>
        <p:spPr>
          <a:xfrm>
            <a:off x="1438413" y="5581581"/>
            <a:ext cx="2378878" cy="312077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41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1BFC469-6C8D-4815-A398-E835A193448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820" y="2489223"/>
            <a:ext cx="2492678" cy="2497186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563904EF-276C-4E96-BB90-B1A0809796B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9913256" y="5033177"/>
            <a:ext cx="2278743" cy="1626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4611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A66C4DB-9EBB-42F9-AF37-BB9916FEF9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B76E7C95-D143-4999-9FCB-EC969AFF2517}"/>
              </a:ext>
            </a:extLst>
          </p:cNvPr>
          <p:cNvSpPr/>
          <p:nvPr/>
        </p:nvSpPr>
        <p:spPr>
          <a:xfrm>
            <a:off x="242675" y="260116"/>
            <a:ext cx="11702582" cy="6387427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39" name="图片 38">
            <a:extLst>
              <a:ext uri="{FF2B5EF4-FFF2-40B4-BE49-F238E27FC236}">
                <a16:creationId xmlns="" xmlns:a16="http://schemas.microsoft.com/office/drawing/2014/main" id="{B469096B-3B72-4EAD-B499-DCF2B805FD7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" y="0"/>
            <a:ext cx="1034054" cy="968331"/>
          </a:xfrm>
          <a:prstGeom prst="rect">
            <a:avLst/>
          </a:prstGeom>
        </p:spPr>
      </p:pic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4A6C91C6-B89C-4029-B240-85F03764B751}"/>
              </a:ext>
            </a:extLst>
          </p:cNvPr>
          <p:cNvGrpSpPr/>
          <p:nvPr/>
        </p:nvGrpSpPr>
        <p:grpSpPr>
          <a:xfrm>
            <a:off x="460926" y="333806"/>
            <a:ext cx="2968717" cy="883061"/>
            <a:chOff x="460926" y="333806"/>
            <a:chExt cx="2968717" cy="883061"/>
          </a:xfrm>
        </p:grpSpPr>
        <p:grpSp>
          <p:nvGrpSpPr>
            <p:cNvPr id="42" name="组合 41">
              <a:extLst>
                <a:ext uri="{FF2B5EF4-FFF2-40B4-BE49-F238E27FC236}">
                  <a16:creationId xmlns="" xmlns:a16="http://schemas.microsoft.com/office/drawing/2014/main" id="{A546E02E-81D4-4419-AFF0-2734EB9EA0B2}"/>
                </a:ext>
              </a:extLst>
            </p:cNvPr>
            <p:cNvGrpSpPr/>
            <p:nvPr/>
          </p:nvGrpSpPr>
          <p:grpSpPr>
            <a:xfrm>
              <a:off x="460926" y="333806"/>
              <a:ext cx="607642" cy="883061"/>
              <a:chOff x="3002479" y="1091869"/>
              <a:chExt cx="3282741" cy="4770670"/>
            </a:xfrm>
          </p:grpSpPr>
          <p:pic>
            <p:nvPicPr>
              <p:cNvPr id="44" name="图片 43">
                <a:extLst>
                  <a:ext uri="{FF2B5EF4-FFF2-40B4-BE49-F238E27FC236}">
                    <a16:creationId xmlns="" xmlns:a16="http://schemas.microsoft.com/office/drawing/2014/main" id="{40F12B41-C322-4659-AF22-22142774E0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964420" y="5038234"/>
                <a:ext cx="742748" cy="824305"/>
              </a:xfrm>
              <a:prstGeom prst="rect">
                <a:avLst/>
              </a:prstGeom>
            </p:spPr>
          </p:pic>
          <p:pic>
            <p:nvPicPr>
              <p:cNvPr id="45" name="图片 44">
                <a:extLst>
                  <a:ext uri="{FF2B5EF4-FFF2-40B4-BE49-F238E27FC236}">
                    <a16:creationId xmlns="" xmlns:a16="http://schemas.microsoft.com/office/drawing/2014/main" id="{3138B7EA-7B79-4B0B-9527-22EA9DA8F8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02479" y="1091869"/>
                <a:ext cx="3282741" cy="2791967"/>
              </a:xfrm>
              <a:prstGeom prst="rect">
                <a:avLst/>
              </a:prstGeom>
            </p:spPr>
          </p:pic>
          <p:pic>
            <p:nvPicPr>
              <p:cNvPr id="46" name="图片 45">
                <a:extLst>
                  <a:ext uri="{FF2B5EF4-FFF2-40B4-BE49-F238E27FC236}">
                    <a16:creationId xmlns="" xmlns:a16="http://schemas.microsoft.com/office/drawing/2014/main" id="{2F558FA4-B43B-43BE-95D3-BD16A435D1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0964" y="2905506"/>
                <a:ext cx="1836436" cy="572003"/>
              </a:xfrm>
              <a:prstGeom prst="rect">
                <a:avLst/>
              </a:prstGeom>
            </p:spPr>
          </p:pic>
        </p:grpSp>
        <p:sp>
          <p:nvSpPr>
            <p:cNvPr id="43" name="文本框 42">
              <a:extLst>
                <a:ext uri="{FF2B5EF4-FFF2-40B4-BE49-F238E27FC236}">
                  <a16:creationId xmlns="" xmlns:a16="http://schemas.microsoft.com/office/drawing/2014/main" id="{8E05A0A6-2C34-4DFC-9F9F-590E9689A64C}"/>
                </a:ext>
              </a:extLst>
            </p:cNvPr>
            <p:cNvSpPr txBox="1"/>
            <p:nvPr/>
          </p:nvSpPr>
          <p:spPr>
            <a:xfrm>
              <a:off x="788285" y="371126"/>
              <a:ext cx="2641358" cy="523220"/>
            </a:xfrm>
            <a:prstGeom prst="rect">
              <a:avLst/>
            </a:prstGeom>
            <a:noFill/>
          </p:spPr>
          <p:txBody>
            <a:bodyPr vert="horz" wrap="square" rtlCol="0" anchor="b">
              <a:spAutoFit/>
            </a:bodyPr>
            <a:lstStyle/>
            <a:p>
              <a:pPr lvl="0">
                <a:defRPr/>
              </a:pPr>
              <a:r>
                <a:rPr kumimoji="1" lang="zh-CN" altLang="en-US" sz="28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秋景欣赏</a:t>
              </a:r>
            </a:p>
          </p:txBody>
        </p:sp>
      </p:grp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A0647D8E-A08A-47C6-A28F-051139977A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5086" y="1338426"/>
            <a:ext cx="11001828" cy="3919890"/>
          </a:xfrm>
          <a:prstGeom prst="rect">
            <a:avLst/>
          </a:prstGeom>
          <a:effectLst>
            <a:outerShdw blurRad="114300" dist="762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D7B74C6D-F849-451F-8E88-30FB3ECF8EA3}"/>
              </a:ext>
            </a:extLst>
          </p:cNvPr>
          <p:cNvSpPr/>
          <p:nvPr/>
        </p:nvSpPr>
        <p:spPr>
          <a:xfrm>
            <a:off x="595085" y="2975429"/>
            <a:ext cx="11001829" cy="2282887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C17B4402-51E3-4B73-8BC4-C960C54CD0EE}"/>
              </a:ext>
            </a:extLst>
          </p:cNvPr>
          <p:cNvGrpSpPr/>
          <p:nvPr/>
        </p:nvGrpSpPr>
        <p:grpSpPr>
          <a:xfrm>
            <a:off x="831340" y="4238172"/>
            <a:ext cx="9742407" cy="2088830"/>
            <a:chOff x="845469" y="1715206"/>
            <a:chExt cx="5352440" cy="1147595"/>
          </a:xfrm>
        </p:grpSpPr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1C4A24CE-0074-4622-A2E6-9737F71B60D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45469" y="1715206"/>
              <a:ext cx="1722175" cy="1147595"/>
            </a:xfrm>
            <a:prstGeom prst="rect">
              <a:avLst/>
            </a:prstGeom>
            <a:effectLst>
              <a:outerShdw blurRad="114300" dist="762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434237D6-1903-494B-8ED1-979DC0BAFF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661227" y="1715206"/>
              <a:ext cx="1721177" cy="1147595"/>
            </a:xfrm>
            <a:prstGeom prst="rect">
              <a:avLst/>
            </a:prstGeom>
            <a:effectLst>
              <a:outerShdw blurRad="114300" dist="762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1" name="图片 20">
              <a:extLst>
                <a:ext uri="{FF2B5EF4-FFF2-40B4-BE49-F238E27FC236}">
                  <a16:creationId xmlns="" xmlns:a16="http://schemas.microsoft.com/office/drawing/2014/main" id="{257D7D0F-F00D-462A-9AE4-4AAABF04EF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476242" y="1715206"/>
              <a:ext cx="1721667" cy="1147595"/>
            </a:xfrm>
            <a:prstGeom prst="rect">
              <a:avLst/>
            </a:prstGeom>
            <a:effectLst>
              <a:outerShdw blurRad="114300" dist="76200" dir="5400000" algn="t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8FF113B3-703B-4F6A-8098-E4D08051143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9789885" y="5020436"/>
            <a:ext cx="2278743" cy="1626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3174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783</TotalTime>
  <Words>438</Words>
  <Application>Microsoft Office PowerPoint</Application>
  <PresentationFormat>宽屏</PresentationFormat>
  <Paragraphs>59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1" baseType="lpstr">
      <vt:lpstr>Meiryo</vt:lpstr>
      <vt:lpstr>等线</vt:lpstr>
      <vt:lpstr>等线 Light</vt:lpstr>
      <vt:lpstr>方正颜宋简体_粗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http://www.ypppt.com/</cp:keywords>
  <cp:lastModifiedBy>kan</cp:lastModifiedBy>
  <cp:revision>69</cp:revision>
  <dcterms:created xsi:type="dcterms:W3CDTF">2018-07-02T14:01:35Z</dcterms:created>
  <dcterms:modified xsi:type="dcterms:W3CDTF">2021-01-02T06:01:03Z</dcterms:modified>
</cp:coreProperties>
</file>