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257" r:id="rId4"/>
    <p:sldId id="290" r:id="rId5"/>
    <p:sldId id="284" r:id="rId6"/>
    <p:sldId id="258" r:id="rId7"/>
    <p:sldId id="291" r:id="rId8"/>
    <p:sldId id="308" r:id="rId9"/>
    <p:sldId id="309" r:id="rId10"/>
    <p:sldId id="292" r:id="rId11"/>
    <p:sldId id="274" r:id="rId12"/>
    <p:sldId id="295" r:id="rId13"/>
    <p:sldId id="294" r:id="rId14"/>
    <p:sldId id="311" r:id="rId15"/>
    <p:sldId id="312" r:id="rId16"/>
    <p:sldId id="297" r:id="rId17"/>
    <p:sldId id="298" r:id="rId18"/>
    <p:sldId id="299" r:id="rId19"/>
    <p:sldId id="264" r:id="rId20"/>
    <p:sldId id="313" r:id="rId21"/>
    <p:sldId id="277" r:id="rId22"/>
    <p:sldId id="300" r:id="rId23"/>
    <p:sldId id="301" r:id="rId24"/>
    <p:sldId id="302" r:id="rId25"/>
    <p:sldId id="303" r:id="rId26"/>
    <p:sldId id="304" r:id="rId27"/>
    <p:sldId id="280" r:id="rId28"/>
    <p:sldId id="305" r:id="rId29"/>
    <p:sldId id="306" r:id="rId30"/>
    <p:sldId id="282" r:id="rId31"/>
    <p:sldId id="307" r:id="rId32"/>
    <p:sldId id="314" r:id="rId33"/>
  </p:sldIdLst>
  <p:sldSz cx="12192000" cy="6858000"/>
  <p:notesSz cx="6858000" cy="9144000"/>
  <p:custDataLst>
    <p:tags r:id="rId35"/>
  </p:custDataLst>
  <p:defaultTextStyle>
    <a:defPPr>
      <a:defRPr lang="zh-CN"/>
    </a:defPPr>
    <a:lvl1pPr algn="l" rtl="0" fontAlgn="base">
      <a:lnSpc>
        <a:spcPct val="80000"/>
      </a:lnSpc>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1pPr>
    <a:lvl2pPr marL="457200" algn="l" rtl="0" fontAlgn="base">
      <a:lnSpc>
        <a:spcPct val="80000"/>
      </a:lnSpc>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2pPr>
    <a:lvl3pPr marL="914400" algn="l" rtl="0" fontAlgn="base">
      <a:lnSpc>
        <a:spcPct val="80000"/>
      </a:lnSpc>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3pPr>
    <a:lvl4pPr marL="1371600" algn="l" rtl="0" fontAlgn="base">
      <a:lnSpc>
        <a:spcPct val="80000"/>
      </a:lnSpc>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4pPr>
    <a:lvl5pPr marL="1828800" algn="l" rtl="0" fontAlgn="base">
      <a:lnSpc>
        <a:spcPct val="80000"/>
      </a:lnSpc>
      <a:spcBef>
        <a:spcPct val="20000"/>
      </a:spcBef>
      <a:spcAft>
        <a:spcPct val="0"/>
      </a:spcAft>
      <a:buChar char="•"/>
      <a:defRPr sz="20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20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20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20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20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EDFA"/>
    <a:srgbClr val="C04D37"/>
    <a:srgbClr val="C3190D"/>
    <a:srgbClr val="C06648"/>
    <a:srgbClr val="CA9AA1"/>
    <a:srgbClr val="E49AA1"/>
    <a:srgbClr val="6FAB23"/>
    <a:srgbClr val="000000"/>
    <a:srgbClr val="F894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5" autoAdjust="0"/>
    <p:restoredTop sz="96314" autoAdjust="0"/>
  </p:normalViewPr>
  <p:slideViewPr>
    <p:cSldViewPr>
      <p:cViewPr varScale="1">
        <p:scale>
          <a:sx n="108" d="100"/>
          <a:sy n="108" d="100"/>
        </p:scale>
        <p:origin x="738" y="11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BCB3DE-2591-4C83-801A-C94AE5C66759}" type="datetimeFigureOut">
              <a:rPr lang="zh-CN" altLang="en-US" smtClean="0"/>
              <a:t>2020/12/23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C70CFA-7519-40C8-8FAA-3A0B032A1408}" type="slidenum">
              <a:rPr lang="zh-CN" altLang="en-US" smtClean="0"/>
              <a:t>‹#›</a:t>
            </a:fld>
            <a:endParaRPr lang="zh-CN" altLang="en-US"/>
          </a:p>
        </p:txBody>
      </p:sp>
    </p:spTree>
    <p:extLst>
      <p:ext uri="{BB962C8B-B14F-4D97-AF65-F5344CB8AC3E}">
        <p14:creationId xmlns:p14="http://schemas.microsoft.com/office/powerpoint/2010/main" val="1621606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a:t>
            </a:fld>
            <a:endParaRPr lang="zh-CN" altLang="en-US"/>
          </a:p>
        </p:txBody>
      </p:sp>
    </p:spTree>
    <p:extLst>
      <p:ext uri="{BB962C8B-B14F-4D97-AF65-F5344CB8AC3E}">
        <p14:creationId xmlns:p14="http://schemas.microsoft.com/office/powerpoint/2010/main" val="2802654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10</a:t>
            </a:fld>
            <a:endParaRPr lang="zh-CN" altLang="en-US"/>
          </a:p>
        </p:txBody>
      </p:sp>
    </p:spTree>
    <p:extLst>
      <p:ext uri="{BB962C8B-B14F-4D97-AF65-F5344CB8AC3E}">
        <p14:creationId xmlns:p14="http://schemas.microsoft.com/office/powerpoint/2010/main" val="701500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11</a:t>
            </a:fld>
            <a:endParaRPr lang="zh-CN" altLang="en-US"/>
          </a:p>
        </p:txBody>
      </p:sp>
    </p:spTree>
    <p:extLst>
      <p:ext uri="{BB962C8B-B14F-4D97-AF65-F5344CB8AC3E}">
        <p14:creationId xmlns:p14="http://schemas.microsoft.com/office/powerpoint/2010/main" val="1205406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12</a:t>
            </a:fld>
            <a:endParaRPr lang="zh-CN" altLang="en-US"/>
          </a:p>
        </p:txBody>
      </p:sp>
    </p:spTree>
    <p:extLst>
      <p:ext uri="{BB962C8B-B14F-4D97-AF65-F5344CB8AC3E}">
        <p14:creationId xmlns:p14="http://schemas.microsoft.com/office/powerpoint/2010/main" val="27864548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13</a:t>
            </a:fld>
            <a:endParaRPr lang="zh-CN" altLang="en-US"/>
          </a:p>
        </p:txBody>
      </p:sp>
    </p:spTree>
    <p:extLst>
      <p:ext uri="{BB962C8B-B14F-4D97-AF65-F5344CB8AC3E}">
        <p14:creationId xmlns:p14="http://schemas.microsoft.com/office/powerpoint/2010/main" val="2635660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14</a:t>
            </a:fld>
            <a:endParaRPr lang="zh-CN" altLang="en-US"/>
          </a:p>
        </p:txBody>
      </p:sp>
    </p:spTree>
    <p:extLst>
      <p:ext uri="{BB962C8B-B14F-4D97-AF65-F5344CB8AC3E}">
        <p14:creationId xmlns:p14="http://schemas.microsoft.com/office/powerpoint/2010/main" val="3785209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15</a:t>
            </a:fld>
            <a:endParaRPr lang="zh-CN" altLang="en-US"/>
          </a:p>
        </p:txBody>
      </p:sp>
    </p:spTree>
    <p:extLst>
      <p:ext uri="{BB962C8B-B14F-4D97-AF65-F5344CB8AC3E}">
        <p14:creationId xmlns:p14="http://schemas.microsoft.com/office/powerpoint/2010/main" val="3198565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16</a:t>
            </a:fld>
            <a:endParaRPr lang="zh-CN" altLang="en-US"/>
          </a:p>
        </p:txBody>
      </p:sp>
    </p:spTree>
    <p:extLst>
      <p:ext uri="{BB962C8B-B14F-4D97-AF65-F5344CB8AC3E}">
        <p14:creationId xmlns:p14="http://schemas.microsoft.com/office/powerpoint/2010/main" val="1511853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17</a:t>
            </a:fld>
            <a:endParaRPr lang="zh-CN" altLang="en-US"/>
          </a:p>
        </p:txBody>
      </p:sp>
    </p:spTree>
    <p:extLst>
      <p:ext uri="{BB962C8B-B14F-4D97-AF65-F5344CB8AC3E}">
        <p14:creationId xmlns:p14="http://schemas.microsoft.com/office/powerpoint/2010/main" val="8823320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18</a:t>
            </a:fld>
            <a:endParaRPr lang="zh-CN" altLang="en-US"/>
          </a:p>
        </p:txBody>
      </p:sp>
    </p:spTree>
    <p:extLst>
      <p:ext uri="{BB962C8B-B14F-4D97-AF65-F5344CB8AC3E}">
        <p14:creationId xmlns:p14="http://schemas.microsoft.com/office/powerpoint/2010/main" val="600926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19</a:t>
            </a:fld>
            <a:endParaRPr lang="zh-CN" altLang="en-US"/>
          </a:p>
        </p:txBody>
      </p:sp>
    </p:spTree>
    <p:extLst>
      <p:ext uri="{BB962C8B-B14F-4D97-AF65-F5344CB8AC3E}">
        <p14:creationId xmlns:p14="http://schemas.microsoft.com/office/powerpoint/2010/main" val="3261531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a:t>
            </a:fld>
            <a:endParaRPr lang="zh-CN" altLang="en-US"/>
          </a:p>
        </p:txBody>
      </p:sp>
    </p:spTree>
    <p:extLst>
      <p:ext uri="{BB962C8B-B14F-4D97-AF65-F5344CB8AC3E}">
        <p14:creationId xmlns:p14="http://schemas.microsoft.com/office/powerpoint/2010/main" val="39214188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20</a:t>
            </a:fld>
            <a:endParaRPr lang="zh-CN" altLang="en-US"/>
          </a:p>
        </p:txBody>
      </p:sp>
    </p:spTree>
    <p:extLst>
      <p:ext uri="{BB962C8B-B14F-4D97-AF65-F5344CB8AC3E}">
        <p14:creationId xmlns:p14="http://schemas.microsoft.com/office/powerpoint/2010/main" val="3042946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21</a:t>
            </a:fld>
            <a:endParaRPr lang="zh-CN" altLang="en-US"/>
          </a:p>
        </p:txBody>
      </p:sp>
    </p:spTree>
    <p:extLst>
      <p:ext uri="{BB962C8B-B14F-4D97-AF65-F5344CB8AC3E}">
        <p14:creationId xmlns:p14="http://schemas.microsoft.com/office/powerpoint/2010/main" val="27388667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22</a:t>
            </a:fld>
            <a:endParaRPr lang="zh-CN" altLang="en-US"/>
          </a:p>
        </p:txBody>
      </p:sp>
    </p:spTree>
    <p:extLst>
      <p:ext uri="{BB962C8B-B14F-4D97-AF65-F5344CB8AC3E}">
        <p14:creationId xmlns:p14="http://schemas.microsoft.com/office/powerpoint/2010/main" val="4285503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23</a:t>
            </a:fld>
            <a:endParaRPr lang="zh-CN" altLang="en-US"/>
          </a:p>
        </p:txBody>
      </p:sp>
    </p:spTree>
    <p:extLst>
      <p:ext uri="{BB962C8B-B14F-4D97-AF65-F5344CB8AC3E}">
        <p14:creationId xmlns:p14="http://schemas.microsoft.com/office/powerpoint/2010/main" val="3839749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24</a:t>
            </a:fld>
            <a:endParaRPr lang="zh-CN" altLang="en-US"/>
          </a:p>
        </p:txBody>
      </p:sp>
    </p:spTree>
    <p:extLst>
      <p:ext uri="{BB962C8B-B14F-4D97-AF65-F5344CB8AC3E}">
        <p14:creationId xmlns:p14="http://schemas.microsoft.com/office/powerpoint/2010/main" val="15039311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25</a:t>
            </a:fld>
            <a:endParaRPr lang="zh-CN" altLang="en-US"/>
          </a:p>
        </p:txBody>
      </p:sp>
    </p:spTree>
    <p:extLst>
      <p:ext uri="{BB962C8B-B14F-4D97-AF65-F5344CB8AC3E}">
        <p14:creationId xmlns:p14="http://schemas.microsoft.com/office/powerpoint/2010/main" val="2678457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26</a:t>
            </a:fld>
            <a:endParaRPr lang="zh-CN" altLang="en-US"/>
          </a:p>
        </p:txBody>
      </p:sp>
    </p:spTree>
    <p:extLst>
      <p:ext uri="{BB962C8B-B14F-4D97-AF65-F5344CB8AC3E}">
        <p14:creationId xmlns:p14="http://schemas.microsoft.com/office/powerpoint/2010/main" val="27185079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27</a:t>
            </a:fld>
            <a:endParaRPr lang="zh-CN" altLang="en-US"/>
          </a:p>
        </p:txBody>
      </p:sp>
    </p:spTree>
    <p:extLst>
      <p:ext uri="{BB962C8B-B14F-4D97-AF65-F5344CB8AC3E}">
        <p14:creationId xmlns:p14="http://schemas.microsoft.com/office/powerpoint/2010/main" val="19925132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28</a:t>
            </a:fld>
            <a:endParaRPr lang="zh-CN" altLang="en-US"/>
          </a:p>
        </p:txBody>
      </p:sp>
    </p:spTree>
    <p:extLst>
      <p:ext uri="{BB962C8B-B14F-4D97-AF65-F5344CB8AC3E}">
        <p14:creationId xmlns:p14="http://schemas.microsoft.com/office/powerpoint/2010/main" val="7010706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29</a:t>
            </a:fld>
            <a:endParaRPr lang="zh-CN" altLang="en-US"/>
          </a:p>
        </p:txBody>
      </p:sp>
    </p:spTree>
    <p:extLst>
      <p:ext uri="{BB962C8B-B14F-4D97-AF65-F5344CB8AC3E}">
        <p14:creationId xmlns:p14="http://schemas.microsoft.com/office/powerpoint/2010/main" val="4218208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3</a:t>
            </a:fld>
            <a:endParaRPr lang="zh-CN" altLang="en-US"/>
          </a:p>
        </p:txBody>
      </p:sp>
    </p:spTree>
    <p:extLst>
      <p:ext uri="{BB962C8B-B14F-4D97-AF65-F5344CB8AC3E}">
        <p14:creationId xmlns:p14="http://schemas.microsoft.com/office/powerpoint/2010/main" val="17552727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30</a:t>
            </a:fld>
            <a:endParaRPr lang="zh-CN" altLang="en-US"/>
          </a:p>
        </p:txBody>
      </p:sp>
    </p:spTree>
    <p:extLst>
      <p:ext uri="{BB962C8B-B14F-4D97-AF65-F5344CB8AC3E}">
        <p14:creationId xmlns:p14="http://schemas.microsoft.com/office/powerpoint/2010/main" val="4978866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66820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4</a:t>
            </a:fld>
            <a:endParaRPr lang="zh-CN" altLang="en-US"/>
          </a:p>
        </p:txBody>
      </p:sp>
    </p:spTree>
    <p:extLst>
      <p:ext uri="{BB962C8B-B14F-4D97-AF65-F5344CB8AC3E}">
        <p14:creationId xmlns:p14="http://schemas.microsoft.com/office/powerpoint/2010/main" val="62677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5</a:t>
            </a:fld>
            <a:endParaRPr lang="zh-CN" altLang="en-US"/>
          </a:p>
        </p:txBody>
      </p:sp>
    </p:spTree>
    <p:extLst>
      <p:ext uri="{BB962C8B-B14F-4D97-AF65-F5344CB8AC3E}">
        <p14:creationId xmlns:p14="http://schemas.microsoft.com/office/powerpoint/2010/main" val="3298199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6</a:t>
            </a:fld>
            <a:endParaRPr lang="zh-CN" altLang="en-US"/>
          </a:p>
        </p:txBody>
      </p:sp>
    </p:spTree>
    <p:extLst>
      <p:ext uri="{BB962C8B-B14F-4D97-AF65-F5344CB8AC3E}">
        <p14:creationId xmlns:p14="http://schemas.microsoft.com/office/powerpoint/2010/main" val="344475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7</a:t>
            </a:fld>
            <a:endParaRPr lang="zh-CN" altLang="en-US"/>
          </a:p>
        </p:txBody>
      </p:sp>
    </p:spTree>
    <p:extLst>
      <p:ext uri="{BB962C8B-B14F-4D97-AF65-F5344CB8AC3E}">
        <p14:creationId xmlns:p14="http://schemas.microsoft.com/office/powerpoint/2010/main" val="4222304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8</a:t>
            </a:fld>
            <a:endParaRPr lang="zh-CN" altLang="en-US"/>
          </a:p>
        </p:txBody>
      </p:sp>
    </p:spTree>
    <p:extLst>
      <p:ext uri="{BB962C8B-B14F-4D97-AF65-F5344CB8AC3E}">
        <p14:creationId xmlns:p14="http://schemas.microsoft.com/office/powerpoint/2010/main" val="4236900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5C70CFA-7519-40C8-8FAA-3A0B032A1408}" type="slidenum">
              <a:rPr lang="zh-CN" altLang="en-US" smtClean="0"/>
              <a:t>9</a:t>
            </a:fld>
            <a:endParaRPr lang="zh-CN" altLang="en-US"/>
          </a:p>
        </p:txBody>
      </p:sp>
    </p:spTree>
    <p:extLst>
      <p:ext uri="{BB962C8B-B14F-4D97-AF65-F5344CB8AC3E}">
        <p14:creationId xmlns:p14="http://schemas.microsoft.com/office/powerpoint/2010/main" val="94512271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10.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CEC26386-CBED-4F60-ADAC-1B65324DC75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矩形 3">
            <a:extLst>
              <a:ext uri="{FF2B5EF4-FFF2-40B4-BE49-F238E27FC236}">
                <a16:creationId xmlns:a16="http://schemas.microsoft.com/office/drawing/2014/main" xmlns="" id="{9619695F-5B3F-470A-BB71-15005F6A0716}"/>
              </a:ext>
            </a:extLst>
          </p:cNvPr>
          <p:cNvSpPr/>
          <p:nvPr userDrawn="1"/>
        </p:nvSpPr>
        <p:spPr bwMode="auto">
          <a:xfrm>
            <a:off x="-20760" y="0"/>
            <a:ext cx="12212760" cy="6850237"/>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7" name="图片 6">
            <a:extLst>
              <a:ext uri="{FF2B5EF4-FFF2-40B4-BE49-F238E27FC236}">
                <a16:creationId xmlns:a16="http://schemas.microsoft.com/office/drawing/2014/main" xmlns="" id="{0E89FF3A-91C7-483D-93AE-D96C1C06647E}"/>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210" r="3678" b="96103"/>
          <a:stretch/>
        </p:blipFill>
        <p:spPr>
          <a:xfrm>
            <a:off x="-125309" y="6390581"/>
            <a:ext cx="12442618" cy="457200"/>
          </a:xfrm>
          <a:prstGeom prst="rect">
            <a:avLst/>
          </a:prstGeom>
        </p:spPr>
      </p:pic>
      <p:pic>
        <p:nvPicPr>
          <p:cNvPr id="13" name="图片 12">
            <a:extLst>
              <a:ext uri="{FF2B5EF4-FFF2-40B4-BE49-F238E27FC236}">
                <a16:creationId xmlns:a16="http://schemas.microsoft.com/office/drawing/2014/main" xmlns="" id="{206FB240-464F-417F-93E7-B84B2828885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61632" y="176229"/>
            <a:ext cx="1484784" cy="1484784"/>
          </a:xfrm>
          <a:prstGeom prst="rect">
            <a:avLst/>
          </a:prstGeom>
        </p:spPr>
      </p:pic>
      <p:pic>
        <p:nvPicPr>
          <p:cNvPr id="15" name="图片 14">
            <a:extLst>
              <a:ext uri="{FF2B5EF4-FFF2-40B4-BE49-F238E27FC236}">
                <a16:creationId xmlns:a16="http://schemas.microsoft.com/office/drawing/2014/main" xmlns="" id="{AABFA218-162B-4C0A-9279-CE48595B1A9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855640" y="105898"/>
            <a:ext cx="1332338" cy="1218319"/>
          </a:xfrm>
          <a:prstGeom prst="rect">
            <a:avLst/>
          </a:prstGeom>
        </p:spPr>
      </p:pic>
      <p:grpSp>
        <p:nvGrpSpPr>
          <p:cNvPr id="26" name="组合 25">
            <a:extLst>
              <a:ext uri="{FF2B5EF4-FFF2-40B4-BE49-F238E27FC236}">
                <a16:creationId xmlns:a16="http://schemas.microsoft.com/office/drawing/2014/main" xmlns="" id="{AE3C6507-A639-47F8-B304-B9DD11FD18C9}"/>
              </a:ext>
            </a:extLst>
          </p:cNvPr>
          <p:cNvGrpSpPr/>
          <p:nvPr userDrawn="1"/>
        </p:nvGrpSpPr>
        <p:grpSpPr>
          <a:xfrm>
            <a:off x="-610354" y="1484784"/>
            <a:ext cx="3857044" cy="4931818"/>
            <a:chOff x="-466338" y="1723665"/>
            <a:chExt cx="3857044" cy="4931818"/>
          </a:xfrm>
        </p:grpSpPr>
        <p:pic>
          <p:nvPicPr>
            <p:cNvPr id="24" name="图片 23">
              <a:extLst>
                <a:ext uri="{FF2B5EF4-FFF2-40B4-BE49-F238E27FC236}">
                  <a16:creationId xmlns:a16="http://schemas.microsoft.com/office/drawing/2014/main" xmlns="" id="{BF94D0D5-3932-4C5A-B75E-067B76E61045}"/>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72412" t="58962"/>
            <a:stretch/>
          </p:blipFill>
          <p:spPr>
            <a:xfrm>
              <a:off x="1631504" y="3841062"/>
              <a:ext cx="1759202" cy="2814421"/>
            </a:xfrm>
            <a:prstGeom prst="rect">
              <a:avLst/>
            </a:prstGeom>
          </p:spPr>
        </p:pic>
        <p:pic>
          <p:nvPicPr>
            <p:cNvPr id="25" name="图片 24">
              <a:extLst>
                <a:ext uri="{FF2B5EF4-FFF2-40B4-BE49-F238E27FC236}">
                  <a16:creationId xmlns:a16="http://schemas.microsoft.com/office/drawing/2014/main" xmlns="" id="{36621253-9DF8-48EB-B2D1-4CE6134F6A65}"/>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r="19771" b="44690"/>
            <a:stretch/>
          </p:blipFill>
          <p:spPr>
            <a:xfrm>
              <a:off x="-466338" y="1723665"/>
              <a:ext cx="3177962" cy="2356278"/>
            </a:xfrm>
            <a:prstGeom prst="rect">
              <a:avLst/>
            </a:prstGeom>
          </p:spPr>
        </p:pic>
      </p:grpSp>
      <p:grpSp>
        <p:nvGrpSpPr>
          <p:cNvPr id="19" name="组合 18">
            <a:extLst>
              <a:ext uri="{FF2B5EF4-FFF2-40B4-BE49-F238E27FC236}">
                <a16:creationId xmlns:a16="http://schemas.microsoft.com/office/drawing/2014/main" xmlns="" id="{E5F911B6-2193-469F-B700-6460EF82B1AC}"/>
              </a:ext>
            </a:extLst>
          </p:cNvPr>
          <p:cNvGrpSpPr/>
          <p:nvPr userDrawn="1"/>
        </p:nvGrpSpPr>
        <p:grpSpPr>
          <a:xfrm>
            <a:off x="21634" y="3841062"/>
            <a:ext cx="12191126" cy="2986733"/>
            <a:chOff x="-182998" y="4666785"/>
            <a:chExt cx="12191126" cy="2986733"/>
          </a:xfrm>
        </p:grpSpPr>
        <p:pic>
          <p:nvPicPr>
            <p:cNvPr id="10" name="图片 9">
              <a:extLst>
                <a:ext uri="{FF2B5EF4-FFF2-40B4-BE49-F238E27FC236}">
                  <a16:creationId xmlns:a16="http://schemas.microsoft.com/office/drawing/2014/main" xmlns="" id="{763AE8AE-E372-478E-A5AB-88645E9539AE}"/>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l="1" r="56560"/>
            <a:stretch/>
          </p:blipFill>
          <p:spPr>
            <a:xfrm>
              <a:off x="8089434" y="4666785"/>
              <a:ext cx="3918694" cy="2986733"/>
            </a:xfrm>
            <a:prstGeom prst="rect">
              <a:avLst/>
            </a:prstGeom>
          </p:spPr>
        </p:pic>
        <p:pic>
          <p:nvPicPr>
            <p:cNvPr id="9" name="图片 8">
              <a:extLst>
                <a:ext uri="{FF2B5EF4-FFF2-40B4-BE49-F238E27FC236}">
                  <a16:creationId xmlns:a16="http://schemas.microsoft.com/office/drawing/2014/main" xmlns="" id="{EFC8C06A-8E35-466A-9BD9-B2A8E5EFB0A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82998" y="4666785"/>
              <a:ext cx="9021191" cy="2986733"/>
            </a:xfrm>
            <a:prstGeom prst="rect">
              <a:avLst/>
            </a:prstGeom>
          </p:spPr>
        </p:pic>
      </p:grpSp>
      <p:pic>
        <p:nvPicPr>
          <p:cNvPr id="20" name="图片 19">
            <a:extLst>
              <a:ext uri="{FF2B5EF4-FFF2-40B4-BE49-F238E27FC236}">
                <a16:creationId xmlns:a16="http://schemas.microsoft.com/office/drawing/2014/main" xmlns="" id="{991A2A80-4533-48D1-85D8-F738DD0BC0F4}"/>
              </a:ext>
            </a:extLst>
          </p:cNvPr>
          <p:cNvPicPr>
            <a:picLocks noChangeAspect="1"/>
          </p:cNvPicPr>
          <p:nvPr userDrawn="1"/>
        </p:nvPicPr>
        <p:blipFill rotWithShape="1">
          <a:blip r:embed="rId9" cstate="print">
            <a:extLst>
              <a:ext uri="{28A0092B-C50C-407E-A947-70E740481C1C}">
                <a14:useLocalDpi xmlns:a14="http://schemas.microsoft.com/office/drawing/2010/main" val="0"/>
              </a:ext>
            </a:extLst>
          </a:blip>
          <a:srcRect l="51974" t="29818" b="23140"/>
          <a:stretch/>
        </p:blipFill>
        <p:spPr>
          <a:xfrm>
            <a:off x="10776520" y="4620599"/>
            <a:ext cx="2289892" cy="2243022"/>
          </a:xfrm>
          <a:prstGeom prst="rect">
            <a:avLst/>
          </a:prstGeom>
        </p:spPr>
      </p:pic>
      <p:pic>
        <p:nvPicPr>
          <p:cNvPr id="28" name="图片 27">
            <a:extLst>
              <a:ext uri="{FF2B5EF4-FFF2-40B4-BE49-F238E27FC236}">
                <a16:creationId xmlns:a16="http://schemas.microsoft.com/office/drawing/2014/main" xmlns="" id="{4AAFC7C6-476B-4E54-8863-450A5BC5753A}"/>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9960319" y="975656"/>
            <a:ext cx="2271777" cy="3212976"/>
          </a:xfrm>
          <a:prstGeom prst="rect">
            <a:avLst/>
          </a:prstGeom>
        </p:spPr>
      </p:pic>
    </p:spTree>
    <p:extLst>
      <p:ext uri="{BB962C8B-B14F-4D97-AF65-F5344CB8AC3E}">
        <p14:creationId xmlns:p14="http://schemas.microsoft.com/office/powerpoint/2010/main" val="277264247"/>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743898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92751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0320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457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8322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0196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912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4859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043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5396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DFFBB3EC-717A-4320-9C76-7603190BE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矩形 15">
            <a:extLst>
              <a:ext uri="{FF2B5EF4-FFF2-40B4-BE49-F238E27FC236}">
                <a16:creationId xmlns:a16="http://schemas.microsoft.com/office/drawing/2014/main" xmlns="" id="{EF5E3D0A-A72F-4B7E-9F11-4A1DF1C5B63F}"/>
              </a:ext>
            </a:extLst>
          </p:cNvPr>
          <p:cNvSpPr/>
          <p:nvPr userDrawn="1"/>
        </p:nvSpPr>
        <p:spPr bwMode="auto">
          <a:xfrm>
            <a:off x="0" y="-12855"/>
            <a:ext cx="12191126" cy="6618729"/>
          </a:xfrm>
          <a:prstGeom prst="rect">
            <a:avLst/>
          </a:prstGeom>
          <a:solidFill>
            <a:schemeClr val="bg1">
              <a:alpha val="62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5" name="矩形 4">
            <a:extLst>
              <a:ext uri="{FF2B5EF4-FFF2-40B4-BE49-F238E27FC236}">
                <a16:creationId xmlns:a16="http://schemas.microsoft.com/office/drawing/2014/main" xmlns="" id="{7FA18740-6EEA-49A9-8BBD-6AB89C359C85}"/>
              </a:ext>
            </a:extLst>
          </p:cNvPr>
          <p:cNvSpPr/>
          <p:nvPr userDrawn="1"/>
        </p:nvSpPr>
        <p:spPr bwMode="auto">
          <a:xfrm>
            <a:off x="-20760" y="0"/>
            <a:ext cx="12212760" cy="6850237"/>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6" name="图片 5">
            <a:extLst>
              <a:ext uri="{FF2B5EF4-FFF2-40B4-BE49-F238E27FC236}">
                <a16:creationId xmlns:a16="http://schemas.microsoft.com/office/drawing/2014/main" xmlns="" id="{774A72B6-CB5C-446C-89EF-282733EE01B6}"/>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210" r="3678" b="96103"/>
          <a:stretch/>
        </p:blipFill>
        <p:spPr>
          <a:xfrm>
            <a:off x="-250618" y="6434272"/>
            <a:ext cx="12442618" cy="457200"/>
          </a:xfrm>
          <a:prstGeom prst="rect">
            <a:avLst/>
          </a:prstGeom>
        </p:spPr>
      </p:pic>
      <p:pic>
        <p:nvPicPr>
          <p:cNvPr id="18" name="图片 17">
            <a:extLst>
              <a:ext uri="{FF2B5EF4-FFF2-40B4-BE49-F238E27FC236}">
                <a16:creationId xmlns:a16="http://schemas.microsoft.com/office/drawing/2014/main" xmlns="" id="{969B032D-6D50-438D-BB82-883790AEC7A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752429" y="5230560"/>
            <a:ext cx="1232729" cy="1325765"/>
          </a:xfrm>
          <a:prstGeom prst="rect">
            <a:avLst/>
          </a:prstGeom>
        </p:spPr>
      </p:pic>
      <p:grpSp>
        <p:nvGrpSpPr>
          <p:cNvPr id="12" name="组合 11">
            <a:extLst>
              <a:ext uri="{FF2B5EF4-FFF2-40B4-BE49-F238E27FC236}">
                <a16:creationId xmlns:a16="http://schemas.microsoft.com/office/drawing/2014/main" xmlns="" id="{B0DF7D55-4B5C-4EF5-859B-39F96CD5AD00}"/>
              </a:ext>
            </a:extLst>
          </p:cNvPr>
          <p:cNvGrpSpPr/>
          <p:nvPr userDrawn="1"/>
        </p:nvGrpSpPr>
        <p:grpSpPr>
          <a:xfrm>
            <a:off x="-15351" y="5027066"/>
            <a:ext cx="12201942" cy="1851552"/>
            <a:chOff x="-182997" y="5920247"/>
            <a:chExt cx="12201942" cy="1851552"/>
          </a:xfrm>
        </p:grpSpPr>
        <p:pic>
          <p:nvPicPr>
            <p:cNvPr id="13" name="图片 12">
              <a:extLst>
                <a:ext uri="{FF2B5EF4-FFF2-40B4-BE49-F238E27FC236}">
                  <a16:creationId xmlns:a16="http://schemas.microsoft.com/office/drawing/2014/main" xmlns="" id="{C40D9470-C1AD-437D-B588-3282EF2773F3}"/>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305"/>
            <a:stretch/>
          </p:blipFill>
          <p:spPr>
            <a:xfrm>
              <a:off x="5409469" y="6262136"/>
              <a:ext cx="4545924" cy="1509662"/>
            </a:xfrm>
            <a:prstGeom prst="rect">
              <a:avLst/>
            </a:prstGeom>
          </p:spPr>
        </p:pic>
        <p:pic>
          <p:nvPicPr>
            <p:cNvPr id="14" name="图片 13">
              <a:extLst>
                <a:ext uri="{FF2B5EF4-FFF2-40B4-BE49-F238E27FC236}">
                  <a16:creationId xmlns:a16="http://schemas.microsoft.com/office/drawing/2014/main" xmlns="" id="{AD731A31-0FD3-4603-AD7B-9549739154C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82997" y="5920247"/>
              <a:ext cx="5592466" cy="1851552"/>
            </a:xfrm>
            <a:prstGeom prst="rect">
              <a:avLst/>
            </a:prstGeom>
          </p:spPr>
        </p:pic>
        <p:pic>
          <p:nvPicPr>
            <p:cNvPr id="19" name="图片 18">
              <a:extLst>
                <a:ext uri="{FF2B5EF4-FFF2-40B4-BE49-F238E27FC236}">
                  <a16:creationId xmlns:a16="http://schemas.microsoft.com/office/drawing/2014/main" xmlns="" id="{E7E7D319-ABDD-4846-AB72-C59CC5593590}"/>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305"/>
            <a:stretch/>
          </p:blipFill>
          <p:spPr>
            <a:xfrm>
              <a:off x="7473021" y="6250689"/>
              <a:ext cx="4545924" cy="1509662"/>
            </a:xfrm>
            <a:prstGeom prst="rect">
              <a:avLst/>
            </a:prstGeom>
          </p:spPr>
        </p:pic>
      </p:grpSp>
      <p:pic>
        <p:nvPicPr>
          <p:cNvPr id="15" name="图片 14">
            <a:extLst>
              <a:ext uri="{FF2B5EF4-FFF2-40B4-BE49-F238E27FC236}">
                <a16:creationId xmlns:a16="http://schemas.microsoft.com/office/drawing/2014/main" xmlns="" id="{88D741AE-87F1-4033-95E8-55B51057E68F}"/>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51974" t="29818" b="23140"/>
          <a:stretch/>
        </p:blipFill>
        <p:spPr>
          <a:xfrm>
            <a:off x="-20760" y="5238746"/>
            <a:ext cx="1520431" cy="1489310"/>
          </a:xfrm>
          <a:prstGeom prst="rect">
            <a:avLst/>
          </a:prstGeom>
        </p:spPr>
      </p:pic>
      <p:pic>
        <p:nvPicPr>
          <p:cNvPr id="20" name="图片 19">
            <a:extLst>
              <a:ext uri="{FF2B5EF4-FFF2-40B4-BE49-F238E27FC236}">
                <a16:creationId xmlns:a16="http://schemas.microsoft.com/office/drawing/2014/main" xmlns="" id="{0481268E-104D-480D-B2A7-0CFBC7206CB5}"/>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632504" y="252126"/>
            <a:ext cx="1332338" cy="1218319"/>
          </a:xfrm>
          <a:prstGeom prst="rect">
            <a:avLst/>
          </a:prstGeom>
        </p:spPr>
      </p:pic>
    </p:spTree>
    <p:extLst>
      <p:ext uri="{BB962C8B-B14F-4D97-AF65-F5344CB8AC3E}">
        <p14:creationId xmlns:p14="http://schemas.microsoft.com/office/powerpoint/2010/main" val="143932639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2716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7242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444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F87B7D89-91B6-4BB1-A165-29A77C3701B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a:extLst>
              <a:ext uri="{FF2B5EF4-FFF2-40B4-BE49-F238E27FC236}">
                <a16:creationId xmlns:a16="http://schemas.microsoft.com/office/drawing/2014/main" xmlns="" id="{3CF585AD-5318-43CF-A4D3-AA22B40068FB}"/>
              </a:ext>
            </a:extLst>
          </p:cNvPr>
          <p:cNvSpPr/>
          <p:nvPr userDrawn="1"/>
        </p:nvSpPr>
        <p:spPr bwMode="auto">
          <a:xfrm>
            <a:off x="-20760" y="0"/>
            <a:ext cx="12212760" cy="6850237"/>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6" name="图片 5">
            <a:extLst>
              <a:ext uri="{FF2B5EF4-FFF2-40B4-BE49-F238E27FC236}">
                <a16:creationId xmlns:a16="http://schemas.microsoft.com/office/drawing/2014/main" xmlns="" id="{864CA4B4-5331-4D21-9FEE-07941E4320AD}"/>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4210" r="3678" b="96103"/>
          <a:stretch/>
        </p:blipFill>
        <p:spPr>
          <a:xfrm>
            <a:off x="-125309" y="6390581"/>
            <a:ext cx="12442618" cy="457200"/>
          </a:xfrm>
          <a:prstGeom prst="rect">
            <a:avLst/>
          </a:prstGeom>
        </p:spPr>
      </p:pic>
      <p:pic>
        <p:nvPicPr>
          <p:cNvPr id="15" name="图片 14">
            <a:extLst>
              <a:ext uri="{FF2B5EF4-FFF2-40B4-BE49-F238E27FC236}">
                <a16:creationId xmlns:a16="http://schemas.microsoft.com/office/drawing/2014/main" xmlns="" id="{CBCA24FB-1599-4BFC-84B6-21DCBCDCAF5B}"/>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1974" t="29818" b="23140"/>
          <a:stretch/>
        </p:blipFill>
        <p:spPr>
          <a:xfrm>
            <a:off x="10776520" y="4620599"/>
            <a:ext cx="2289892" cy="2243022"/>
          </a:xfrm>
          <a:prstGeom prst="rect">
            <a:avLst/>
          </a:prstGeom>
        </p:spPr>
      </p:pic>
      <p:pic>
        <p:nvPicPr>
          <p:cNvPr id="10" name="图片 9">
            <a:extLst>
              <a:ext uri="{FF2B5EF4-FFF2-40B4-BE49-F238E27FC236}">
                <a16:creationId xmlns:a16="http://schemas.microsoft.com/office/drawing/2014/main" xmlns="" id="{AB9FF52D-E37E-47F7-AED9-A8EAA3D34D1B}"/>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25648" t="113" r="1" b="2"/>
          <a:stretch/>
        </p:blipFill>
        <p:spPr>
          <a:xfrm>
            <a:off x="-1176808" y="-22441"/>
            <a:ext cx="4741144" cy="6850236"/>
          </a:xfrm>
          <a:prstGeom prst="rect">
            <a:avLst/>
          </a:prstGeom>
        </p:spPr>
      </p:pic>
      <p:pic>
        <p:nvPicPr>
          <p:cNvPr id="16" name="图片 15">
            <a:extLst>
              <a:ext uri="{FF2B5EF4-FFF2-40B4-BE49-F238E27FC236}">
                <a16:creationId xmlns:a16="http://schemas.microsoft.com/office/drawing/2014/main" xmlns="" id="{2BBA5A62-87B5-48F9-85EC-7B1E6A23455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960319" y="975656"/>
            <a:ext cx="2271777" cy="3212976"/>
          </a:xfrm>
          <a:prstGeom prst="rect">
            <a:avLst/>
          </a:prstGeom>
        </p:spPr>
      </p:pic>
      <p:grpSp>
        <p:nvGrpSpPr>
          <p:cNvPr id="12" name="组合 11">
            <a:extLst>
              <a:ext uri="{FF2B5EF4-FFF2-40B4-BE49-F238E27FC236}">
                <a16:creationId xmlns:a16="http://schemas.microsoft.com/office/drawing/2014/main" xmlns="" id="{CD45712B-E8E3-4EF0-BD63-927F3162890A}"/>
              </a:ext>
            </a:extLst>
          </p:cNvPr>
          <p:cNvGrpSpPr/>
          <p:nvPr userDrawn="1"/>
        </p:nvGrpSpPr>
        <p:grpSpPr>
          <a:xfrm>
            <a:off x="21634" y="3841062"/>
            <a:ext cx="12191126" cy="2986733"/>
            <a:chOff x="-182998" y="4666785"/>
            <a:chExt cx="12191126" cy="2986733"/>
          </a:xfrm>
        </p:grpSpPr>
        <p:pic>
          <p:nvPicPr>
            <p:cNvPr id="13" name="图片 12">
              <a:extLst>
                <a:ext uri="{FF2B5EF4-FFF2-40B4-BE49-F238E27FC236}">
                  <a16:creationId xmlns:a16="http://schemas.microsoft.com/office/drawing/2014/main" xmlns="" id="{9A650485-F383-47A1-B3F5-01B68298963A}"/>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1" r="56560"/>
            <a:stretch/>
          </p:blipFill>
          <p:spPr>
            <a:xfrm>
              <a:off x="8089434" y="4666785"/>
              <a:ext cx="3918694" cy="2986733"/>
            </a:xfrm>
            <a:prstGeom prst="rect">
              <a:avLst/>
            </a:prstGeom>
          </p:spPr>
        </p:pic>
        <p:pic>
          <p:nvPicPr>
            <p:cNvPr id="14" name="图片 13">
              <a:extLst>
                <a:ext uri="{FF2B5EF4-FFF2-40B4-BE49-F238E27FC236}">
                  <a16:creationId xmlns:a16="http://schemas.microsoft.com/office/drawing/2014/main" xmlns="" id="{C526AC4C-F557-4987-B18F-C3C58CFD3A2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82998" y="4666785"/>
              <a:ext cx="9021191" cy="2986733"/>
            </a:xfrm>
            <a:prstGeom prst="rect">
              <a:avLst/>
            </a:prstGeom>
          </p:spPr>
        </p:pic>
      </p:grpSp>
    </p:spTree>
    <p:extLst>
      <p:ext uri="{BB962C8B-B14F-4D97-AF65-F5344CB8AC3E}">
        <p14:creationId xmlns:p14="http://schemas.microsoft.com/office/powerpoint/2010/main" val="3172053324"/>
      </p:ext>
    </p:extLst>
  </p:cSld>
  <p:clrMapOvr>
    <a:masterClrMapping/>
  </p:clrMapOvr>
  <mc:AlternateContent xmlns:mc="http://schemas.openxmlformats.org/markup-compatibility/2006" xmlns:p14="http://schemas.microsoft.com/office/powerpoint/2010/main">
    <mc:Choice Requires="p14">
      <p:transition spd="slow" p14:dur="1200" advClick="0" advTm="3000">
        <p:dissolve/>
      </p:transition>
    </mc:Choice>
    <mc:Fallback xmlns="">
      <p:transition spd="slow" advClick="0" advTm="3000">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042788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59653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44541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461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870716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605856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lnSpc>
                <a:spcPct val="100000"/>
              </a:lnSpc>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pPr fontAlgn="auto">
                <a:lnSpc>
                  <a:spcPct val="100000"/>
                </a:lnSpc>
                <a:spcBef>
                  <a:spcPts val="0"/>
                </a:spcBef>
                <a:spcAft>
                  <a:spcPts val="0"/>
                </a:spcAft>
                <a:buFontTx/>
                <a:buNone/>
              </a:pPr>
              <a:t>2020/12/23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lnSpc>
                <a:spcPct val="100000"/>
              </a:lnSpc>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lnSpc>
                <a:spcPct val="100000"/>
              </a:lnSpc>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pPr fontAlgn="auto">
                <a:lnSpc>
                  <a:spcPct val="100000"/>
                </a:lnSpc>
                <a:spcBef>
                  <a:spcPts val="0"/>
                </a:spcBef>
                <a:spcAft>
                  <a:spcPts val="0"/>
                </a:spcAft>
                <a:buFontTx/>
                <a:buNone/>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974748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AA5528C3-391B-4BA9-B64F-39F1F57ACE16}"/>
              </a:ext>
            </a:extLst>
          </p:cNvPr>
          <p:cNvSpPr/>
          <p:nvPr/>
        </p:nvSpPr>
        <p:spPr bwMode="auto">
          <a:xfrm>
            <a:off x="-20760" y="0"/>
            <a:ext cx="12212760" cy="6850237"/>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21" name="文本框 20">
            <a:extLst>
              <a:ext uri="{FF2B5EF4-FFF2-40B4-BE49-F238E27FC236}">
                <a16:creationId xmlns:a16="http://schemas.microsoft.com/office/drawing/2014/main" xmlns="" id="{D82517D2-3FA4-445F-AEC5-2D9333564800}"/>
              </a:ext>
            </a:extLst>
          </p:cNvPr>
          <p:cNvSpPr txBox="1"/>
          <p:nvPr/>
        </p:nvSpPr>
        <p:spPr>
          <a:xfrm>
            <a:off x="2135560" y="1951519"/>
            <a:ext cx="7776864" cy="2783519"/>
          </a:xfrm>
          <a:prstGeom prst="rect">
            <a:avLst/>
          </a:prstGeom>
          <a:noFill/>
        </p:spPr>
        <p:txBody>
          <a:bodyPr wrap="square" rtlCol="0">
            <a:spAutoFit/>
          </a:bodyPr>
          <a:lstStyle/>
          <a:p>
            <a:pPr algn="ctr">
              <a:buNone/>
            </a:pPr>
            <a:r>
              <a:rPr lang="en-US" altLang="zh-CN" sz="9600" b="1" dirty="0">
                <a:solidFill>
                  <a:srgbClr val="C04D37"/>
                </a:solidFill>
                <a:effectLst>
                  <a:glow rad="38100">
                    <a:schemeClr val="accent1">
                      <a:alpha val="40000"/>
                    </a:schemeClr>
                  </a:glow>
                  <a:outerShdw blurRad="50800" dist="50800" dir="5400000" algn="ctr" rotWithShape="0">
                    <a:schemeClr val="tx1">
                      <a:alpha val="67000"/>
                    </a:schemeClr>
                  </a:outerShdw>
                </a:effectLst>
                <a:latin typeface="Aa浪子回头 (非商业使用)" panose="02010600010101010101" pitchFamily="2" charset="-122"/>
                <a:ea typeface="Aa浪子回头 (非商业使用)" panose="02010600010101010101" pitchFamily="2" charset="-122"/>
              </a:rPr>
              <a:t>《</a:t>
            </a:r>
            <a:r>
              <a:rPr lang="zh-CN" altLang="en-US" sz="9600" b="1" dirty="0">
                <a:solidFill>
                  <a:srgbClr val="C04D37"/>
                </a:solidFill>
                <a:effectLst>
                  <a:glow rad="38100">
                    <a:schemeClr val="accent1">
                      <a:alpha val="40000"/>
                    </a:schemeClr>
                  </a:glow>
                  <a:outerShdw blurRad="50800" dist="50800" dir="5400000" algn="ctr" rotWithShape="0">
                    <a:schemeClr val="tx1">
                      <a:alpha val="67000"/>
                    </a:schemeClr>
                  </a:outerShdw>
                </a:effectLst>
                <a:latin typeface="Aa浪子回头 (非商业使用)" panose="02010600010101010101" pitchFamily="2" charset="-122"/>
                <a:ea typeface="Aa浪子回头 (非商业使用)" panose="02010600010101010101" pitchFamily="2" charset="-122"/>
              </a:rPr>
              <a:t>追风筝的人</a:t>
            </a:r>
            <a:r>
              <a:rPr lang="en-US" altLang="zh-CN" sz="9600" b="1" dirty="0">
                <a:solidFill>
                  <a:srgbClr val="C04D37"/>
                </a:solidFill>
                <a:effectLst>
                  <a:glow rad="38100">
                    <a:schemeClr val="accent1">
                      <a:alpha val="40000"/>
                    </a:schemeClr>
                  </a:glow>
                  <a:outerShdw blurRad="50800" dist="50800" dir="5400000" algn="ctr" rotWithShape="0">
                    <a:schemeClr val="tx1">
                      <a:alpha val="67000"/>
                    </a:schemeClr>
                  </a:outerShdw>
                </a:effectLst>
                <a:latin typeface="Aa浪子回头 (非商业使用)" panose="02010600010101010101" pitchFamily="2" charset="-122"/>
                <a:ea typeface="Aa浪子回头 (非商业使用)" panose="02010600010101010101" pitchFamily="2" charset="-122"/>
              </a:rPr>
              <a:t>》</a:t>
            </a:r>
          </a:p>
          <a:p>
            <a:pPr algn="ctr">
              <a:buNone/>
            </a:pPr>
            <a:r>
              <a:rPr lang="en-US" altLang="zh-CN" sz="9600" b="1" dirty="0">
                <a:solidFill>
                  <a:srgbClr val="C04D37"/>
                </a:solidFill>
                <a:effectLst>
                  <a:glow rad="38100">
                    <a:schemeClr val="accent1">
                      <a:alpha val="40000"/>
                    </a:schemeClr>
                  </a:glow>
                  <a:outerShdw blurRad="50800" dist="50800" dir="5400000" algn="ctr" rotWithShape="0">
                    <a:schemeClr val="tx1">
                      <a:alpha val="67000"/>
                    </a:schemeClr>
                  </a:outerShdw>
                </a:effectLst>
                <a:latin typeface="Aa浪子回头 (非商业使用)" panose="02010600010101010101" pitchFamily="2" charset="-122"/>
                <a:ea typeface="Aa浪子回头 (非商业使用)" panose="02010600010101010101" pitchFamily="2" charset="-122"/>
              </a:rPr>
              <a:t>   </a:t>
            </a:r>
            <a:r>
              <a:rPr lang="zh-CN" altLang="en-US" sz="7200" b="1" dirty="0">
                <a:solidFill>
                  <a:srgbClr val="C04D37"/>
                </a:solidFill>
                <a:effectLst>
                  <a:glow rad="38100">
                    <a:schemeClr val="accent1">
                      <a:alpha val="40000"/>
                    </a:schemeClr>
                  </a:glow>
                </a:effectLst>
                <a:latin typeface="Aa美好事物 (非商业使用)" panose="02010600010101010101" pitchFamily="2" charset="-122"/>
                <a:ea typeface="Aa美好事物 (非商业使用)" panose="02010600010101010101" pitchFamily="2" charset="-122"/>
              </a:rPr>
              <a:t>读书分享</a:t>
            </a:r>
            <a:endParaRPr lang="zh-CN" altLang="en-US" sz="8000" b="1" dirty="0">
              <a:solidFill>
                <a:srgbClr val="C04D37"/>
              </a:solidFill>
              <a:effectLst>
                <a:glow rad="38100">
                  <a:schemeClr val="accent1">
                    <a:alpha val="40000"/>
                  </a:schemeClr>
                </a:glow>
              </a:effectLst>
              <a:latin typeface="Aa美好事物 (非商业使用)" panose="02010600010101010101" pitchFamily="2" charset="-122"/>
              <a:ea typeface="Aa美好事物 (非商业使用)" panose="02010600010101010101" pitchFamily="2" charset="-122"/>
            </a:endParaRPr>
          </a:p>
        </p:txBody>
      </p:sp>
      <p:sp>
        <p:nvSpPr>
          <p:cNvPr id="24" name="文本框 23">
            <a:extLst>
              <a:ext uri="{FF2B5EF4-FFF2-40B4-BE49-F238E27FC236}">
                <a16:creationId xmlns:a16="http://schemas.microsoft.com/office/drawing/2014/main" xmlns="" id="{F6BFA3B0-AF10-48B6-BF61-18AFF50B662D}"/>
              </a:ext>
            </a:extLst>
          </p:cNvPr>
          <p:cNvSpPr txBox="1"/>
          <p:nvPr/>
        </p:nvSpPr>
        <p:spPr>
          <a:xfrm>
            <a:off x="3925380" y="5013176"/>
            <a:ext cx="4320480" cy="598497"/>
          </a:xfrm>
          <a:prstGeom prst="rect">
            <a:avLst/>
          </a:prstGeom>
          <a:noFill/>
        </p:spPr>
        <p:txBody>
          <a:bodyPr wrap="square" rtlCol="0">
            <a:spAutoFit/>
          </a:bodyPr>
          <a:lstStyle/>
          <a:p>
            <a:pPr>
              <a:buNone/>
            </a:pPr>
            <a:r>
              <a:rPr lang="zh-CN" altLang="en-US" sz="4000" b="1" dirty="0">
                <a:effectLst>
                  <a:glow rad="38100">
                    <a:schemeClr val="accent1">
                      <a:alpha val="40000"/>
                    </a:schemeClr>
                  </a:glow>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为你，千千万万遍</a:t>
            </a:r>
          </a:p>
        </p:txBody>
      </p:sp>
    </p:spTree>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a:extLst>
              <a:ext uri="{FF2B5EF4-FFF2-40B4-BE49-F238E27FC236}">
                <a16:creationId xmlns:a16="http://schemas.microsoft.com/office/drawing/2014/main" xmlns="" id="{BC49CD2C-2FFF-4B61-94BB-ED75BED35CC0}"/>
              </a:ext>
            </a:extLst>
          </p:cNvPr>
          <p:cNvSpPr/>
          <p:nvPr/>
        </p:nvSpPr>
        <p:spPr bwMode="auto">
          <a:xfrm>
            <a:off x="839416" y="1871321"/>
            <a:ext cx="5673777" cy="3360195"/>
          </a:xfrm>
          <a:prstGeom prst="roundRect">
            <a:avLst/>
          </a:prstGeom>
          <a:noFill/>
          <a:ln w="38100"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bg1"/>
              </a:solidFill>
              <a:effectLst/>
              <a:latin typeface="Arial" charset="0"/>
              <a:ea typeface="宋体" pitchFamily="2" charset="-122"/>
            </a:endParaRPr>
          </a:p>
        </p:txBody>
      </p:sp>
      <p:sp>
        <p:nvSpPr>
          <p:cNvPr id="6147" name="Rectangle 7"/>
          <p:cNvSpPr>
            <a:spLocks noGrp="1" noChangeArrowheads="1"/>
          </p:cNvSpPr>
          <p:nvPr>
            <p:ph type="body" idx="4294967295"/>
          </p:nvPr>
        </p:nvSpPr>
        <p:spPr bwMode="auto">
          <a:xfrm>
            <a:off x="772273" y="2158640"/>
            <a:ext cx="5318698" cy="29101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追风筝的人这一题目表面上是指的是哈桑，为阿米尔少爷追风筝，实际上也指阿米尔追逐象征着正直、勇敢、善良、忠诚的风筝。当阿米尔费尽周折，将同样饱受凌辱的侄子带回美国，告诉他，</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为你，千千万万遍</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，为他追风筝的时候，他已经追到了那只风筝。</a:t>
            </a:r>
          </a:p>
        </p:txBody>
      </p:sp>
      <p:pic>
        <p:nvPicPr>
          <p:cNvPr id="6148" name="Picture 5" descr="121577216584847900"/>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7176120" y="2305686"/>
            <a:ext cx="3577340" cy="24914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5" name="Rectangle 4">
            <a:extLst>
              <a:ext uri="{FF2B5EF4-FFF2-40B4-BE49-F238E27FC236}">
                <a16:creationId xmlns:a16="http://schemas.microsoft.com/office/drawing/2014/main" xmlns="" id="{529272A6-75EF-43EE-A94F-97C3926641F4}"/>
              </a:ext>
            </a:extLst>
          </p:cNvPr>
          <p:cNvSpPr txBox="1">
            <a:spLocks noChangeArrowheads="1"/>
          </p:cNvSpPr>
          <p:nvPr/>
        </p:nvSpPr>
        <p:spPr bwMode="auto">
          <a:xfrm>
            <a:off x="1635717" y="546387"/>
            <a:ext cx="1954039"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人物形象</a:t>
            </a:r>
          </a:p>
        </p:txBody>
      </p:sp>
      <p:pic>
        <p:nvPicPr>
          <p:cNvPr id="6" name="图片 5">
            <a:extLst>
              <a:ext uri="{FF2B5EF4-FFF2-40B4-BE49-F238E27FC236}">
                <a16:creationId xmlns:a16="http://schemas.microsoft.com/office/drawing/2014/main" xmlns="" id="{09E98A88-27C4-4DA9-826A-E34C31C3A5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2" name="泪滴形 1">
            <a:extLst>
              <a:ext uri="{FF2B5EF4-FFF2-40B4-BE49-F238E27FC236}">
                <a16:creationId xmlns:a16="http://schemas.microsoft.com/office/drawing/2014/main" xmlns="" id="{BC2B0233-87D8-467E-9AA2-F52DD26FAA13}"/>
              </a:ext>
            </a:extLst>
          </p:cNvPr>
          <p:cNvSpPr/>
          <p:nvPr/>
        </p:nvSpPr>
        <p:spPr bwMode="auto">
          <a:xfrm rot="10800000">
            <a:off x="5935937" y="1396967"/>
            <a:ext cx="908719" cy="908719"/>
          </a:xfrm>
          <a:prstGeom prst="teardrop">
            <a:avLst/>
          </a:prstGeom>
          <a:solidFill>
            <a:schemeClr val="bg1"/>
          </a:solidFill>
          <a:ln w="3810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9" name="kite-toy_53665">
            <a:extLst>
              <a:ext uri="{FF2B5EF4-FFF2-40B4-BE49-F238E27FC236}">
                <a16:creationId xmlns:a16="http://schemas.microsoft.com/office/drawing/2014/main" xmlns="" id="{5163D220-16AB-4AFA-9AFE-A54D28EC6EB7}"/>
              </a:ext>
            </a:extLst>
          </p:cNvPr>
          <p:cNvSpPr>
            <a:spLocks noChangeAspect="1"/>
          </p:cNvSpPr>
          <p:nvPr/>
        </p:nvSpPr>
        <p:spPr bwMode="auto">
          <a:xfrm>
            <a:off x="6054480" y="1593939"/>
            <a:ext cx="551825" cy="609685"/>
          </a:xfrm>
          <a:custGeom>
            <a:avLst/>
            <a:gdLst>
              <a:gd name="T0" fmla="*/ 278945 h 440259"/>
              <a:gd name="T1" fmla="*/ 278945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278945 h 440259"/>
              <a:gd name="T27" fmla="*/ 278945 h 440259"/>
              <a:gd name="T28" fmla="*/ 278945 h 440259"/>
              <a:gd name="T29" fmla="*/ 278945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 name="T44" fmla="*/ 278945 h 440259"/>
              <a:gd name="T45" fmla="*/ 278945 h 440259"/>
              <a:gd name="T46" fmla="*/ 278945 h 440259"/>
              <a:gd name="T47" fmla="*/ 278945 h 440259"/>
              <a:gd name="T48" fmla="*/ 278945 h 440259"/>
              <a:gd name="T49" fmla="*/ 278945 h 440259"/>
              <a:gd name="T50" fmla="*/ 88862 h 440259"/>
              <a:gd name="T51" fmla="*/ 88862 h 440259"/>
              <a:gd name="T52" fmla="*/ 278945 h 440259"/>
              <a:gd name="T53" fmla="*/ 278945 h 440259"/>
              <a:gd name="T54" fmla="*/ 278945 h 440259"/>
              <a:gd name="T55" fmla="*/ 278945 h 440259"/>
              <a:gd name="T56" fmla="*/ 278945 h 440259"/>
              <a:gd name="T57" fmla="*/ 278945 h 440259"/>
              <a:gd name="T58" fmla="*/ 88862 h 440259"/>
              <a:gd name="T59" fmla="*/ 88862 h 440259"/>
              <a:gd name="T60" fmla="*/ 278945 h 440259"/>
              <a:gd name="T61" fmla="*/ 278945 h 440259"/>
              <a:gd name="T62" fmla="*/ 88862 h 440259"/>
              <a:gd name="T63" fmla="*/ 88862 h 440259"/>
              <a:gd name="T64" fmla="*/ 278945 h 440259"/>
              <a:gd name="T65" fmla="*/ 278945 h 440259"/>
              <a:gd name="T66" fmla="*/ 278945 h 440259"/>
              <a:gd name="T67" fmla="*/ 278945 h 440259"/>
              <a:gd name="T68" fmla="*/ 278945 h 440259"/>
              <a:gd name="T69" fmla="*/ 278945 h 440259"/>
              <a:gd name="T70" fmla="*/ 278945 h 440259"/>
              <a:gd name="T71" fmla="*/ 278945 h 440259"/>
              <a:gd name="T72" fmla="*/ 278945 h 440259"/>
              <a:gd name="T73" fmla="*/ 278945 h 440259"/>
              <a:gd name="T74" fmla="*/ 278945 h 440259"/>
              <a:gd name="T75" fmla="*/ 278945 h 440259"/>
              <a:gd name="T76" fmla="*/ 278945 h 440259"/>
              <a:gd name="T77" fmla="*/ 278945 h 440259"/>
              <a:gd name="T78" fmla="*/ 278945 h 440259"/>
              <a:gd name="T79" fmla="*/ 278945 h 440259"/>
              <a:gd name="T80" fmla="*/ 278945 h 440259"/>
              <a:gd name="T81" fmla="*/ 278945 h 440259"/>
              <a:gd name="T82" fmla="*/ 278945 h 440259"/>
              <a:gd name="T83" fmla="*/ 278945 h 440259"/>
              <a:gd name="T84" fmla="*/ 278945 h 440259"/>
              <a:gd name="T85" fmla="*/ 278945 h 440259"/>
              <a:gd name="T86" fmla="*/ 278945 h 440259"/>
              <a:gd name="T87" fmla="*/ 278945 h 440259"/>
              <a:gd name="T88" fmla="*/ 278945 h 440259"/>
              <a:gd name="T89" fmla="*/ 278945 h 440259"/>
              <a:gd name="T90" fmla="*/ 88862 h 440259"/>
              <a:gd name="T91" fmla="*/ 88862 h 440259"/>
              <a:gd name="T92" fmla="*/ 278945 h 440259"/>
              <a:gd name="T93" fmla="*/ 278945 h 440259"/>
              <a:gd name="T94" fmla="*/ 88862 h 440259"/>
              <a:gd name="T95" fmla="*/ 88862 h 440259"/>
              <a:gd name="T96" fmla="*/ 278945 h 440259"/>
              <a:gd name="T97" fmla="*/ 278945 h 440259"/>
              <a:gd name="T98" fmla="*/ 278945 h 440259"/>
              <a:gd name="T99" fmla="*/ 278945 h 440259"/>
              <a:gd name="T100" fmla="*/ 278945 h 440259"/>
              <a:gd name="T101" fmla="*/ 278945 h 440259"/>
              <a:gd name="T102" fmla="*/ 88862 h 440259"/>
              <a:gd name="T103" fmla="*/ 88862 h 440259"/>
              <a:gd name="T104" fmla="*/ 278945 h 440259"/>
              <a:gd name="T105" fmla="*/ 278945 h 440259"/>
              <a:gd name="T106" fmla="*/ 278945 h 440259"/>
              <a:gd name="T107"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69" h="2621">
                <a:moveTo>
                  <a:pt x="2260" y="1882"/>
                </a:moveTo>
                <a:cubicBezTo>
                  <a:pt x="2223" y="1830"/>
                  <a:pt x="2182" y="1783"/>
                  <a:pt x="2150" y="1728"/>
                </a:cubicBezTo>
                <a:cubicBezTo>
                  <a:pt x="2094" y="1632"/>
                  <a:pt x="2138" y="1522"/>
                  <a:pt x="2176" y="1429"/>
                </a:cubicBezTo>
                <a:cubicBezTo>
                  <a:pt x="2179" y="1420"/>
                  <a:pt x="2177" y="1413"/>
                  <a:pt x="2171" y="1408"/>
                </a:cubicBezTo>
                <a:cubicBezTo>
                  <a:pt x="2176" y="1402"/>
                  <a:pt x="2178" y="1394"/>
                  <a:pt x="2178" y="1386"/>
                </a:cubicBezTo>
                <a:cubicBezTo>
                  <a:pt x="2171" y="980"/>
                  <a:pt x="2239" y="546"/>
                  <a:pt x="2182" y="146"/>
                </a:cubicBezTo>
                <a:cubicBezTo>
                  <a:pt x="2180" y="133"/>
                  <a:pt x="2173" y="125"/>
                  <a:pt x="2163" y="119"/>
                </a:cubicBezTo>
                <a:cubicBezTo>
                  <a:pt x="2164" y="118"/>
                  <a:pt x="2166" y="117"/>
                  <a:pt x="2167" y="116"/>
                </a:cubicBezTo>
                <a:cubicBezTo>
                  <a:pt x="2186" y="91"/>
                  <a:pt x="2183" y="64"/>
                  <a:pt x="2158" y="46"/>
                </a:cubicBezTo>
                <a:cubicBezTo>
                  <a:pt x="2098" y="0"/>
                  <a:pt x="1972" y="55"/>
                  <a:pt x="1908" y="70"/>
                </a:cubicBezTo>
                <a:cubicBezTo>
                  <a:pt x="1747" y="109"/>
                  <a:pt x="1587" y="158"/>
                  <a:pt x="1430" y="211"/>
                </a:cubicBezTo>
                <a:cubicBezTo>
                  <a:pt x="1335" y="243"/>
                  <a:pt x="1023" y="324"/>
                  <a:pt x="933" y="452"/>
                </a:cubicBezTo>
                <a:cubicBezTo>
                  <a:pt x="931" y="443"/>
                  <a:pt x="925" y="434"/>
                  <a:pt x="915" y="431"/>
                </a:cubicBezTo>
                <a:cubicBezTo>
                  <a:pt x="765" y="383"/>
                  <a:pt x="649" y="470"/>
                  <a:pt x="505" y="502"/>
                </a:cubicBezTo>
                <a:cubicBezTo>
                  <a:pt x="444" y="515"/>
                  <a:pt x="381" y="526"/>
                  <a:pt x="319" y="530"/>
                </a:cubicBezTo>
                <a:cubicBezTo>
                  <a:pt x="292" y="532"/>
                  <a:pt x="258" y="534"/>
                  <a:pt x="233" y="524"/>
                </a:cubicBezTo>
                <a:cubicBezTo>
                  <a:pt x="238" y="526"/>
                  <a:pt x="282" y="441"/>
                  <a:pt x="285" y="435"/>
                </a:cubicBezTo>
                <a:cubicBezTo>
                  <a:pt x="299" y="407"/>
                  <a:pt x="270" y="375"/>
                  <a:pt x="241" y="391"/>
                </a:cubicBezTo>
                <a:cubicBezTo>
                  <a:pt x="84" y="479"/>
                  <a:pt x="127" y="629"/>
                  <a:pt x="299" y="628"/>
                </a:cubicBezTo>
                <a:cubicBezTo>
                  <a:pt x="382" y="627"/>
                  <a:pt x="466" y="608"/>
                  <a:pt x="547" y="590"/>
                </a:cubicBezTo>
                <a:cubicBezTo>
                  <a:pt x="626" y="572"/>
                  <a:pt x="692" y="532"/>
                  <a:pt x="762" y="506"/>
                </a:cubicBezTo>
                <a:cubicBezTo>
                  <a:pt x="701" y="543"/>
                  <a:pt x="643" y="596"/>
                  <a:pt x="614" y="629"/>
                </a:cubicBezTo>
                <a:cubicBezTo>
                  <a:pt x="552" y="702"/>
                  <a:pt x="524" y="776"/>
                  <a:pt x="513" y="871"/>
                </a:cubicBezTo>
                <a:cubicBezTo>
                  <a:pt x="503" y="951"/>
                  <a:pt x="508" y="1032"/>
                  <a:pt x="473" y="1107"/>
                </a:cubicBezTo>
                <a:cubicBezTo>
                  <a:pt x="453" y="1151"/>
                  <a:pt x="397" y="1186"/>
                  <a:pt x="355" y="1202"/>
                </a:cubicBezTo>
                <a:cubicBezTo>
                  <a:pt x="305" y="1221"/>
                  <a:pt x="298" y="1138"/>
                  <a:pt x="292" y="1116"/>
                </a:cubicBezTo>
                <a:cubicBezTo>
                  <a:pt x="283" y="1079"/>
                  <a:pt x="234" y="1083"/>
                  <a:pt x="222" y="1116"/>
                </a:cubicBezTo>
                <a:cubicBezTo>
                  <a:pt x="193" y="1200"/>
                  <a:pt x="216" y="1281"/>
                  <a:pt x="306" y="1309"/>
                </a:cubicBezTo>
                <a:cubicBezTo>
                  <a:pt x="389" y="1335"/>
                  <a:pt x="505" y="1250"/>
                  <a:pt x="548" y="1186"/>
                </a:cubicBezTo>
                <a:cubicBezTo>
                  <a:pt x="621" y="1077"/>
                  <a:pt x="603" y="945"/>
                  <a:pt x="625" y="821"/>
                </a:cubicBezTo>
                <a:cubicBezTo>
                  <a:pt x="640" y="729"/>
                  <a:pt x="798" y="522"/>
                  <a:pt x="908" y="566"/>
                </a:cubicBezTo>
                <a:cubicBezTo>
                  <a:pt x="908" y="566"/>
                  <a:pt x="908" y="567"/>
                  <a:pt x="908" y="568"/>
                </a:cubicBezTo>
                <a:cubicBezTo>
                  <a:pt x="890" y="916"/>
                  <a:pt x="847" y="1285"/>
                  <a:pt x="943" y="1625"/>
                </a:cubicBezTo>
                <a:cubicBezTo>
                  <a:pt x="822" y="1606"/>
                  <a:pt x="762" y="1679"/>
                  <a:pt x="732" y="1780"/>
                </a:cubicBezTo>
                <a:cubicBezTo>
                  <a:pt x="702" y="1721"/>
                  <a:pt x="667" y="1665"/>
                  <a:pt x="624" y="1614"/>
                </a:cubicBezTo>
                <a:cubicBezTo>
                  <a:pt x="601" y="1586"/>
                  <a:pt x="558" y="1604"/>
                  <a:pt x="548" y="1634"/>
                </a:cubicBezTo>
                <a:cubicBezTo>
                  <a:pt x="505" y="1764"/>
                  <a:pt x="424" y="1876"/>
                  <a:pt x="381" y="2006"/>
                </a:cubicBezTo>
                <a:cubicBezTo>
                  <a:pt x="369" y="2039"/>
                  <a:pt x="405" y="2071"/>
                  <a:pt x="437" y="2062"/>
                </a:cubicBezTo>
                <a:cubicBezTo>
                  <a:pt x="528" y="2038"/>
                  <a:pt x="616" y="2005"/>
                  <a:pt x="704" y="1976"/>
                </a:cubicBezTo>
                <a:cubicBezTo>
                  <a:pt x="702" y="2028"/>
                  <a:pt x="702" y="2077"/>
                  <a:pt x="703" y="2117"/>
                </a:cubicBezTo>
                <a:cubicBezTo>
                  <a:pt x="704" y="2298"/>
                  <a:pt x="645" y="2434"/>
                  <a:pt x="455" y="2480"/>
                </a:cubicBezTo>
                <a:cubicBezTo>
                  <a:pt x="282" y="2521"/>
                  <a:pt x="121" y="2438"/>
                  <a:pt x="151" y="2253"/>
                </a:cubicBezTo>
                <a:cubicBezTo>
                  <a:pt x="157" y="2215"/>
                  <a:pt x="108" y="2171"/>
                  <a:pt x="78" y="2210"/>
                </a:cubicBezTo>
                <a:cubicBezTo>
                  <a:pt x="0" y="2310"/>
                  <a:pt x="14" y="2443"/>
                  <a:pt x="117" y="2522"/>
                </a:cubicBezTo>
                <a:cubicBezTo>
                  <a:pt x="246" y="2620"/>
                  <a:pt x="428" y="2621"/>
                  <a:pt x="573" y="2561"/>
                </a:cubicBezTo>
                <a:cubicBezTo>
                  <a:pt x="721" y="2500"/>
                  <a:pt x="798" y="2359"/>
                  <a:pt x="807" y="2205"/>
                </a:cubicBezTo>
                <a:cubicBezTo>
                  <a:pt x="809" y="2166"/>
                  <a:pt x="806" y="2116"/>
                  <a:pt x="804" y="2064"/>
                </a:cubicBezTo>
                <a:cubicBezTo>
                  <a:pt x="849" y="2129"/>
                  <a:pt x="904" y="2189"/>
                  <a:pt x="950" y="2237"/>
                </a:cubicBezTo>
                <a:cubicBezTo>
                  <a:pt x="969" y="2257"/>
                  <a:pt x="1010" y="2255"/>
                  <a:pt x="1023" y="2227"/>
                </a:cubicBezTo>
                <a:cubicBezTo>
                  <a:pt x="1076" y="2111"/>
                  <a:pt x="1101" y="1996"/>
                  <a:pt x="1103" y="1869"/>
                </a:cubicBezTo>
                <a:cubicBezTo>
                  <a:pt x="1104" y="1843"/>
                  <a:pt x="1082" y="1824"/>
                  <a:pt x="1057" y="1823"/>
                </a:cubicBezTo>
                <a:cubicBezTo>
                  <a:pt x="971" y="1819"/>
                  <a:pt x="889" y="1831"/>
                  <a:pt x="809" y="1851"/>
                </a:cubicBezTo>
                <a:cubicBezTo>
                  <a:pt x="826" y="1759"/>
                  <a:pt x="871" y="1691"/>
                  <a:pt x="983" y="1694"/>
                </a:cubicBezTo>
                <a:cubicBezTo>
                  <a:pt x="985" y="1695"/>
                  <a:pt x="986" y="1694"/>
                  <a:pt x="988" y="1694"/>
                </a:cubicBezTo>
                <a:cubicBezTo>
                  <a:pt x="995" y="1703"/>
                  <a:pt x="1005" y="1709"/>
                  <a:pt x="1020" y="1708"/>
                </a:cubicBezTo>
                <a:cubicBezTo>
                  <a:pt x="1346" y="1670"/>
                  <a:pt x="1657" y="1555"/>
                  <a:pt x="1980" y="1500"/>
                </a:cubicBezTo>
                <a:cubicBezTo>
                  <a:pt x="1870" y="1617"/>
                  <a:pt x="1784" y="1758"/>
                  <a:pt x="1775" y="1922"/>
                </a:cubicBezTo>
                <a:cubicBezTo>
                  <a:pt x="1771" y="2001"/>
                  <a:pt x="1792" y="2057"/>
                  <a:pt x="1818" y="2131"/>
                </a:cubicBezTo>
                <a:cubicBezTo>
                  <a:pt x="1854" y="2235"/>
                  <a:pt x="1878" y="2309"/>
                  <a:pt x="1754" y="2338"/>
                </a:cubicBezTo>
                <a:cubicBezTo>
                  <a:pt x="1718" y="2347"/>
                  <a:pt x="1725" y="2393"/>
                  <a:pt x="1754" y="2404"/>
                </a:cubicBezTo>
                <a:cubicBezTo>
                  <a:pt x="1878" y="2453"/>
                  <a:pt x="1968" y="2359"/>
                  <a:pt x="1945" y="2234"/>
                </a:cubicBezTo>
                <a:cubicBezTo>
                  <a:pt x="1929" y="2150"/>
                  <a:pt x="1894" y="2072"/>
                  <a:pt x="1869" y="1990"/>
                </a:cubicBezTo>
                <a:cubicBezTo>
                  <a:pt x="1816" y="1814"/>
                  <a:pt x="1969" y="1620"/>
                  <a:pt x="2080" y="1485"/>
                </a:cubicBezTo>
                <a:cubicBezTo>
                  <a:pt x="2086" y="1484"/>
                  <a:pt x="2091" y="1483"/>
                  <a:pt x="2096" y="1483"/>
                </a:cubicBezTo>
                <a:cubicBezTo>
                  <a:pt x="2051" y="1582"/>
                  <a:pt x="2041" y="1684"/>
                  <a:pt x="2088" y="1792"/>
                </a:cubicBezTo>
                <a:cubicBezTo>
                  <a:pt x="2112" y="1848"/>
                  <a:pt x="2159" y="1897"/>
                  <a:pt x="2194" y="1948"/>
                </a:cubicBezTo>
                <a:cubicBezTo>
                  <a:pt x="2245" y="2020"/>
                  <a:pt x="2238" y="2083"/>
                  <a:pt x="2245" y="2167"/>
                </a:cubicBezTo>
                <a:cubicBezTo>
                  <a:pt x="2248" y="2202"/>
                  <a:pt x="2299" y="2224"/>
                  <a:pt x="2318" y="2186"/>
                </a:cubicBezTo>
                <a:cubicBezTo>
                  <a:pt x="2369" y="2083"/>
                  <a:pt x="2323" y="1969"/>
                  <a:pt x="2260" y="1882"/>
                </a:cubicBezTo>
                <a:close/>
                <a:moveTo>
                  <a:pt x="502" y="1947"/>
                </a:moveTo>
                <a:cubicBezTo>
                  <a:pt x="535" y="1874"/>
                  <a:pt x="575" y="1803"/>
                  <a:pt x="607" y="1730"/>
                </a:cubicBezTo>
                <a:cubicBezTo>
                  <a:pt x="645" y="1776"/>
                  <a:pt x="678" y="1827"/>
                  <a:pt x="712" y="1878"/>
                </a:cubicBezTo>
                <a:cubicBezTo>
                  <a:pt x="642" y="1900"/>
                  <a:pt x="573" y="1924"/>
                  <a:pt x="502" y="1947"/>
                </a:cubicBezTo>
                <a:close/>
                <a:moveTo>
                  <a:pt x="1008" y="1916"/>
                </a:moveTo>
                <a:cubicBezTo>
                  <a:pt x="1003" y="1984"/>
                  <a:pt x="991" y="2049"/>
                  <a:pt x="969" y="2113"/>
                </a:cubicBezTo>
                <a:cubicBezTo>
                  <a:pt x="927" y="2056"/>
                  <a:pt x="893" y="1994"/>
                  <a:pt x="855" y="1935"/>
                </a:cubicBezTo>
                <a:cubicBezTo>
                  <a:pt x="904" y="1924"/>
                  <a:pt x="955" y="1917"/>
                  <a:pt x="1008" y="1916"/>
                </a:cubicBezTo>
                <a:close/>
                <a:moveTo>
                  <a:pt x="1927" y="774"/>
                </a:moveTo>
                <a:cubicBezTo>
                  <a:pt x="1959" y="797"/>
                  <a:pt x="2005" y="841"/>
                  <a:pt x="2051" y="865"/>
                </a:cubicBezTo>
                <a:cubicBezTo>
                  <a:pt x="2053" y="898"/>
                  <a:pt x="2053" y="931"/>
                  <a:pt x="2054" y="964"/>
                </a:cubicBezTo>
                <a:cubicBezTo>
                  <a:pt x="2024" y="946"/>
                  <a:pt x="1992" y="930"/>
                  <a:pt x="1965" y="913"/>
                </a:cubicBezTo>
                <a:cubicBezTo>
                  <a:pt x="1894" y="867"/>
                  <a:pt x="1825" y="820"/>
                  <a:pt x="1754" y="775"/>
                </a:cubicBezTo>
                <a:cubicBezTo>
                  <a:pt x="1734" y="762"/>
                  <a:pt x="1717" y="793"/>
                  <a:pt x="1736" y="806"/>
                </a:cubicBezTo>
                <a:cubicBezTo>
                  <a:pt x="1805" y="854"/>
                  <a:pt x="1873" y="903"/>
                  <a:pt x="1943" y="950"/>
                </a:cubicBezTo>
                <a:cubicBezTo>
                  <a:pt x="1976" y="973"/>
                  <a:pt x="2017" y="1008"/>
                  <a:pt x="2058" y="1031"/>
                </a:cubicBezTo>
                <a:cubicBezTo>
                  <a:pt x="2059" y="1052"/>
                  <a:pt x="2060" y="1074"/>
                  <a:pt x="2062" y="1096"/>
                </a:cubicBezTo>
                <a:cubicBezTo>
                  <a:pt x="1931" y="1016"/>
                  <a:pt x="1804" y="933"/>
                  <a:pt x="1677" y="846"/>
                </a:cubicBezTo>
                <a:cubicBezTo>
                  <a:pt x="1720" y="790"/>
                  <a:pt x="1762" y="733"/>
                  <a:pt x="1802" y="676"/>
                </a:cubicBezTo>
                <a:cubicBezTo>
                  <a:pt x="1842" y="710"/>
                  <a:pt x="1883" y="743"/>
                  <a:pt x="1927" y="774"/>
                </a:cubicBezTo>
                <a:close/>
                <a:moveTo>
                  <a:pt x="1815" y="656"/>
                </a:moveTo>
                <a:cubicBezTo>
                  <a:pt x="1836" y="627"/>
                  <a:pt x="1855" y="597"/>
                  <a:pt x="1874" y="567"/>
                </a:cubicBezTo>
                <a:cubicBezTo>
                  <a:pt x="1925" y="618"/>
                  <a:pt x="1985" y="673"/>
                  <a:pt x="2049" y="708"/>
                </a:cubicBezTo>
                <a:cubicBezTo>
                  <a:pt x="2049" y="737"/>
                  <a:pt x="2049" y="766"/>
                  <a:pt x="2049" y="794"/>
                </a:cubicBezTo>
                <a:cubicBezTo>
                  <a:pt x="2015" y="775"/>
                  <a:pt x="1979" y="757"/>
                  <a:pt x="1949" y="737"/>
                </a:cubicBezTo>
                <a:cubicBezTo>
                  <a:pt x="1905" y="709"/>
                  <a:pt x="1860" y="682"/>
                  <a:pt x="1815" y="656"/>
                </a:cubicBezTo>
                <a:close/>
                <a:moveTo>
                  <a:pt x="2068" y="1172"/>
                </a:moveTo>
                <a:cubicBezTo>
                  <a:pt x="2071" y="1197"/>
                  <a:pt x="2073" y="1223"/>
                  <a:pt x="2076" y="1249"/>
                </a:cubicBezTo>
                <a:cubicBezTo>
                  <a:pt x="1956" y="1134"/>
                  <a:pt x="1738" y="1058"/>
                  <a:pt x="1609" y="985"/>
                </a:cubicBezTo>
                <a:cubicBezTo>
                  <a:pt x="1600" y="980"/>
                  <a:pt x="1591" y="974"/>
                  <a:pt x="1581" y="968"/>
                </a:cubicBezTo>
                <a:cubicBezTo>
                  <a:pt x="1596" y="949"/>
                  <a:pt x="1611" y="929"/>
                  <a:pt x="1626" y="910"/>
                </a:cubicBezTo>
                <a:cubicBezTo>
                  <a:pt x="1637" y="897"/>
                  <a:pt x="1647" y="883"/>
                  <a:pt x="1658" y="870"/>
                </a:cubicBezTo>
                <a:cubicBezTo>
                  <a:pt x="1783" y="976"/>
                  <a:pt x="1916" y="1105"/>
                  <a:pt x="2068" y="1172"/>
                </a:cubicBezTo>
                <a:close/>
                <a:moveTo>
                  <a:pt x="2050" y="660"/>
                </a:moveTo>
                <a:cubicBezTo>
                  <a:pt x="2034" y="652"/>
                  <a:pt x="2018" y="644"/>
                  <a:pt x="2003" y="634"/>
                </a:cubicBezTo>
                <a:cubicBezTo>
                  <a:pt x="1962" y="607"/>
                  <a:pt x="1925" y="576"/>
                  <a:pt x="1890" y="543"/>
                </a:cubicBezTo>
                <a:cubicBezTo>
                  <a:pt x="1911" y="509"/>
                  <a:pt x="1931" y="475"/>
                  <a:pt x="1950" y="441"/>
                </a:cubicBezTo>
                <a:cubicBezTo>
                  <a:pt x="1979" y="465"/>
                  <a:pt x="2012" y="486"/>
                  <a:pt x="2043" y="507"/>
                </a:cubicBezTo>
                <a:cubicBezTo>
                  <a:pt x="2046" y="509"/>
                  <a:pt x="2050" y="512"/>
                  <a:pt x="2054" y="515"/>
                </a:cubicBezTo>
                <a:cubicBezTo>
                  <a:pt x="2052" y="563"/>
                  <a:pt x="2050" y="611"/>
                  <a:pt x="2050" y="660"/>
                </a:cubicBezTo>
                <a:close/>
                <a:moveTo>
                  <a:pt x="2087" y="158"/>
                </a:moveTo>
                <a:cubicBezTo>
                  <a:pt x="2072" y="257"/>
                  <a:pt x="2063" y="359"/>
                  <a:pt x="2057" y="463"/>
                </a:cubicBezTo>
                <a:cubicBezTo>
                  <a:pt x="2028" y="444"/>
                  <a:pt x="1998" y="425"/>
                  <a:pt x="1967" y="409"/>
                </a:cubicBezTo>
                <a:cubicBezTo>
                  <a:pt x="2011" y="329"/>
                  <a:pt x="2050" y="246"/>
                  <a:pt x="2082" y="159"/>
                </a:cubicBezTo>
                <a:cubicBezTo>
                  <a:pt x="2084" y="159"/>
                  <a:pt x="2086" y="158"/>
                  <a:pt x="2087" y="158"/>
                </a:cubicBezTo>
                <a:close/>
                <a:moveTo>
                  <a:pt x="1562" y="294"/>
                </a:moveTo>
                <a:cubicBezTo>
                  <a:pt x="1686" y="253"/>
                  <a:pt x="1813" y="217"/>
                  <a:pt x="1940" y="185"/>
                </a:cubicBezTo>
                <a:cubicBezTo>
                  <a:pt x="1953" y="182"/>
                  <a:pt x="1968" y="179"/>
                  <a:pt x="1985" y="176"/>
                </a:cubicBezTo>
                <a:cubicBezTo>
                  <a:pt x="1861" y="448"/>
                  <a:pt x="1684" y="686"/>
                  <a:pt x="1498" y="920"/>
                </a:cubicBezTo>
                <a:cubicBezTo>
                  <a:pt x="1409" y="868"/>
                  <a:pt x="1320" y="814"/>
                  <a:pt x="1235" y="756"/>
                </a:cubicBezTo>
                <a:cubicBezTo>
                  <a:pt x="1158" y="703"/>
                  <a:pt x="1093" y="634"/>
                  <a:pt x="1021" y="577"/>
                </a:cubicBezTo>
                <a:cubicBezTo>
                  <a:pt x="1020" y="574"/>
                  <a:pt x="1020" y="571"/>
                  <a:pt x="1020" y="568"/>
                </a:cubicBezTo>
                <a:cubicBezTo>
                  <a:pt x="1020" y="558"/>
                  <a:pt x="1018" y="550"/>
                  <a:pt x="1015" y="544"/>
                </a:cubicBezTo>
                <a:cubicBezTo>
                  <a:pt x="1196" y="454"/>
                  <a:pt x="1363" y="360"/>
                  <a:pt x="1562" y="294"/>
                </a:cubicBezTo>
                <a:close/>
                <a:moveTo>
                  <a:pt x="1221" y="947"/>
                </a:moveTo>
                <a:cubicBezTo>
                  <a:pt x="1152" y="910"/>
                  <a:pt x="1085" y="868"/>
                  <a:pt x="1020" y="824"/>
                </a:cubicBezTo>
                <a:cubicBezTo>
                  <a:pt x="1020" y="787"/>
                  <a:pt x="1021" y="749"/>
                  <a:pt x="1022" y="711"/>
                </a:cubicBezTo>
                <a:cubicBezTo>
                  <a:pt x="1127" y="821"/>
                  <a:pt x="1288" y="909"/>
                  <a:pt x="1393" y="975"/>
                </a:cubicBezTo>
                <a:cubicBezTo>
                  <a:pt x="1407" y="984"/>
                  <a:pt x="1421" y="992"/>
                  <a:pt x="1434" y="1000"/>
                </a:cubicBezTo>
                <a:cubicBezTo>
                  <a:pt x="1423" y="1014"/>
                  <a:pt x="1411" y="1029"/>
                  <a:pt x="1399" y="1043"/>
                </a:cubicBezTo>
                <a:cubicBezTo>
                  <a:pt x="1342" y="1007"/>
                  <a:pt x="1279" y="979"/>
                  <a:pt x="1221" y="947"/>
                </a:cubicBezTo>
                <a:close/>
                <a:moveTo>
                  <a:pt x="1366" y="1083"/>
                </a:moveTo>
                <a:cubicBezTo>
                  <a:pt x="1352" y="1099"/>
                  <a:pt x="1339" y="1115"/>
                  <a:pt x="1326" y="1131"/>
                </a:cubicBezTo>
                <a:cubicBezTo>
                  <a:pt x="1276" y="1105"/>
                  <a:pt x="1215" y="1092"/>
                  <a:pt x="1165" y="1071"/>
                </a:cubicBezTo>
                <a:cubicBezTo>
                  <a:pt x="1113" y="1049"/>
                  <a:pt x="1063" y="1023"/>
                  <a:pt x="1016" y="992"/>
                </a:cubicBezTo>
                <a:cubicBezTo>
                  <a:pt x="1017" y="948"/>
                  <a:pt x="1018" y="904"/>
                  <a:pt x="1019" y="860"/>
                </a:cubicBezTo>
                <a:cubicBezTo>
                  <a:pt x="1069" y="895"/>
                  <a:pt x="1119" y="929"/>
                  <a:pt x="1171" y="963"/>
                </a:cubicBezTo>
                <a:cubicBezTo>
                  <a:pt x="1233" y="1003"/>
                  <a:pt x="1298" y="1049"/>
                  <a:pt x="1366" y="1083"/>
                </a:cubicBezTo>
                <a:close/>
                <a:moveTo>
                  <a:pt x="1016" y="1031"/>
                </a:moveTo>
                <a:cubicBezTo>
                  <a:pt x="1049" y="1055"/>
                  <a:pt x="1084" y="1077"/>
                  <a:pt x="1121" y="1097"/>
                </a:cubicBezTo>
                <a:cubicBezTo>
                  <a:pt x="1168" y="1123"/>
                  <a:pt x="1230" y="1160"/>
                  <a:pt x="1289" y="1176"/>
                </a:cubicBezTo>
                <a:cubicBezTo>
                  <a:pt x="1271" y="1198"/>
                  <a:pt x="1253" y="1219"/>
                  <a:pt x="1236" y="1241"/>
                </a:cubicBezTo>
                <a:cubicBezTo>
                  <a:pt x="1162" y="1206"/>
                  <a:pt x="1087" y="1174"/>
                  <a:pt x="1014" y="1138"/>
                </a:cubicBezTo>
                <a:cubicBezTo>
                  <a:pt x="1014" y="1102"/>
                  <a:pt x="1015" y="1066"/>
                  <a:pt x="1016" y="1031"/>
                </a:cubicBezTo>
                <a:close/>
                <a:moveTo>
                  <a:pt x="1014" y="1174"/>
                </a:moveTo>
                <a:cubicBezTo>
                  <a:pt x="1051" y="1195"/>
                  <a:pt x="1089" y="1216"/>
                  <a:pt x="1127" y="1236"/>
                </a:cubicBezTo>
                <a:cubicBezTo>
                  <a:pt x="1149" y="1249"/>
                  <a:pt x="1177" y="1268"/>
                  <a:pt x="1206" y="1281"/>
                </a:cubicBezTo>
                <a:cubicBezTo>
                  <a:pt x="1189" y="1303"/>
                  <a:pt x="1172" y="1326"/>
                  <a:pt x="1156" y="1350"/>
                </a:cubicBezTo>
                <a:cubicBezTo>
                  <a:pt x="1127" y="1339"/>
                  <a:pt x="1096" y="1331"/>
                  <a:pt x="1070" y="1319"/>
                </a:cubicBezTo>
                <a:cubicBezTo>
                  <a:pt x="1052" y="1311"/>
                  <a:pt x="1034" y="1302"/>
                  <a:pt x="1017" y="1293"/>
                </a:cubicBezTo>
                <a:cubicBezTo>
                  <a:pt x="1015" y="1254"/>
                  <a:pt x="1015" y="1214"/>
                  <a:pt x="1014" y="1174"/>
                </a:cubicBezTo>
                <a:close/>
                <a:moveTo>
                  <a:pt x="1019" y="1339"/>
                </a:moveTo>
                <a:cubicBezTo>
                  <a:pt x="1029" y="1345"/>
                  <a:pt x="1039" y="1350"/>
                  <a:pt x="1049" y="1355"/>
                </a:cubicBezTo>
                <a:cubicBezTo>
                  <a:pt x="1072" y="1366"/>
                  <a:pt x="1100" y="1382"/>
                  <a:pt x="1128" y="1392"/>
                </a:cubicBezTo>
                <a:cubicBezTo>
                  <a:pt x="1095" y="1445"/>
                  <a:pt x="1066" y="1498"/>
                  <a:pt x="1045" y="1554"/>
                </a:cubicBezTo>
                <a:cubicBezTo>
                  <a:pt x="1032" y="1482"/>
                  <a:pt x="1024" y="1411"/>
                  <a:pt x="1019" y="1339"/>
                </a:cubicBezTo>
                <a:close/>
                <a:moveTo>
                  <a:pt x="1084" y="1604"/>
                </a:moveTo>
                <a:cubicBezTo>
                  <a:pt x="1239" y="1432"/>
                  <a:pt x="1378" y="1237"/>
                  <a:pt x="1519" y="1050"/>
                </a:cubicBezTo>
                <a:cubicBezTo>
                  <a:pt x="1603" y="1099"/>
                  <a:pt x="1688" y="1147"/>
                  <a:pt x="1773" y="1194"/>
                </a:cubicBezTo>
                <a:cubicBezTo>
                  <a:pt x="1870" y="1249"/>
                  <a:pt x="1979" y="1343"/>
                  <a:pt x="2089" y="1364"/>
                </a:cubicBezTo>
                <a:cubicBezTo>
                  <a:pt x="2089" y="1364"/>
                  <a:pt x="2090" y="1364"/>
                  <a:pt x="2090" y="1364"/>
                </a:cubicBezTo>
                <a:cubicBezTo>
                  <a:pt x="2090" y="1364"/>
                  <a:pt x="2090" y="1364"/>
                  <a:pt x="2090" y="1364"/>
                </a:cubicBezTo>
                <a:cubicBezTo>
                  <a:pt x="1746" y="1408"/>
                  <a:pt x="1419" y="1520"/>
                  <a:pt x="1084" y="1604"/>
                </a:cubicBezTo>
                <a:close/>
              </a:path>
            </a:pathLst>
          </a:custGeom>
          <a:solidFill>
            <a:srgbClr val="C00000"/>
          </a:solidFill>
          <a:ln>
            <a:solidFill>
              <a:srgbClr val="C04D37"/>
            </a:solidFill>
          </a:ln>
        </p:spPr>
        <p:txBody>
          <a:body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6147">
                                            <p:txEl>
                                              <p:pRg st="0" end="0"/>
                                            </p:txEl>
                                          </p:spTgt>
                                        </p:tgtEl>
                                        <p:attrNameLst>
                                          <p:attrName>style.visibility</p:attrName>
                                        </p:attrNameLst>
                                      </p:cBhvr>
                                      <p:to>
                                        <p:strVal val="visible"/>
                                      </p:to>
                                    </p:set>
                                    <p:animEffect transition="in" filter="barn(inVertical)">
                                      <p:cBhvr>
                                        <p:cTn id="18" dur="500"/>
                                        <p:tgtEl>
                                          <p:spTgt spid="6147">
                                            <p:txEl>
                                              <p:pRg st="0" end="0"/>
                                            </p:txEl>
                                          </p:spTgt>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arn(inVertical)">
                                      <p:cBhvr>
                                        <p:cTn id="27" dur="500"/>
                                        <p:tgtEl>
                                          <p:spTgt spid="2"/>
                                        </p:tgtEl>
                                      </p:cBhvr>
                                    </p:animEffect>
                                  </p:childTnLst>
                                </p:cTn>
                              </p:par>
                            </p:childTnLst>
                          </p:cTn>
                        </p:par>
                        <p:par>
                          <p:cTn id="28" fill="hold">
                            <p:stCondLst>
                              <p:cond delay="1500"/>
                            </p:stCondLst>
                            <p:childTnLst>
                              <p:par>
                                <p:cTn id="29" presetID="14" presetClass="entr" presetSubtype="10" fill="hold" nodeType="afterEffect">
                                  <p:stCondLst>
                                    <p:cond delay="0"/>
                                  </p:stCondLst>
                                  <p:childTnLst>
                                    <p:set>
                                      <p:cBhvr>
                                        <p:cTn id="30" dur="1" fill="hold">
                                          <p:stCondLst>
                                            <p:cond delay="0"/>
                                          </p:stCondLst>
                                        </p:cTn>
                                        <p:tgtEl>
                                          <p:spTgt spid="6148"/>
                                        </p:tgtEl>
                                        <p:attrNameLst>
                                          <p:attrName>style.visibility</p:attrName>
                                        </p:attrNameLst>
                                      </p:cBhvr>
                                      <p:to>
                                        <p:strVal val="visible"/>
                                      </p:to>
                                    </p:set>
                                    <p:animEffect transition="in" filter="randombar(horizontal)">
                                      <p:cBhvr>
                                        <p:cTn id="3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147" grpId="0" build="p"/>
      <p:bldP spid="5" grpId="0"/>
      <p:bldP spid="2"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a:extLst>
              <a:ext uri="{FF2B5EF4-FFF2-40B4-BE49-F238E27FC236}">
                <a16:creationId xmlns:a16="http://schemas.microsoft.com/office/drawing/2014/main" xmlns="" id="{1FE2CF4E-D606-4399-89B0-A4CDD47DBD94}"/>
              </a:ext>
            </a:extLst>
          </p:cNvPr>
          <p:cNvSpPr/>
          <p:nvPr/>
        </p:nvSpPr>
        <p:spPr bwMode="auto">
          <a:xfrm>
            <a:off x="2442033" y="1556791"/>
            <a:ext cx="9018777" cy="4176465"/>
          </a:xfrm>
          <a:prstGeom prst="roundRect">
            <a:avLst/>
          </a:prstGeom>
          <a:no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7170" name="Rectangle 4"/>
          <p:cNvSpPr>
            <a:spLocks noGrp="1" noChangeArrowheads="1"/>
          </p:cNvSpPr>
          <p:nvPr>
            <p:ph type="body" idx="4294967295"/>
          </p:nvPr>
        </p:nvSpPr>
        <p:spPr bwMode="auto">
          <a:xfrm>
            <a:off x="3935760" y="2924944"/>
            <a:ext cx="7165009" cy="122413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主人公阿米尔是一个较复杂的人物形象，在与哈桑玩耍时怂恿哈桑用弹弓将胡桃射向邻居家的狗、朝山羊掷石头等恶作剧。被发现后，从来都由哈桑来背负，并且以为理所当然。</a:t>
            </a:r>
          </a:p>
        </p:txBody>
      </p:sp>
      <p:sp>
        <p:nvSpPr>
          <p:cNvPr id="5" name="Rectangle 4">
            <a:extLst>
              <a:ext uri="{FF2B5EF4-FFF2-40B4-BE49-F238E27FC236}">
                <a16:creationId xmlns:a16="http://schemas.microsoft.com/office/drawing/2014/main" xmlns="" id="{B2FF25F1-3D9E-45E4-839A-792A82EEA98F}"/>
              </a:ext>
            </a:extLst>
          </p:cNvPr>
          <p:cNvSpPr txBox="1">
            <a:spLocks noChangeArrowheads="1"/>
          </p:cNvSpPr>
          <p:nvPr/>
        </p:nvSpPr>
        <p:spPr bwMode="auto">
          <a:xfrm>
            <a:off x="1635717" y="546387"/>
            <a:ext cx="222803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关于阿米尔</a:t>
            </a:r>
          </a:p>
        </p:txBody>
      </p:sp>
      <p:pic>
        <p:nvPicPr>
          <p:cNvPr id="6" name="图片 5">
            <a:extLst>
              <a:ext uri="{FF2B5EF4-FFF2-40B4-BE49-F238E27FC236}">
                <a16:creationId xmlns:a16="http://schemas.microsoft.com/office/drawing/2014/main" xmlns="" id="{4E8CE972-9064-4D56-996C-0110F832A7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pic>
        <p:nvPicPr>
          <p:cNvPr id="6150" name="Picture 6" descr="阿米尔"/>
          <p:cNvPicPr>
            <a:picLocks noChangeAspect="1" noChangeArrowheads="1"/>
          </p:cNvPicPr>
          <p:nvPr/>
        </p:nvPicPr>
        <p:blipFill>
          <a:blip r:embed="rId4"/>
          <a:srcRect/>
          <a:stretch>
            <a:fillRect/>
          </a:stretch>
        </p:blipFill>
        <p:spPr bwMode="auto">
          <a:xfrm>
            <a:off x="377911" y="2708920"/>
            <a:ext cx="3485841" cy="182139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6644833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6" presetClass="entr" presetSubtype="16" fill="hold" nodeType="afterEffect">
                                  <p:stCondLst>
                                    <p:cond delay="0"/>
                                  </p:stCondLst>
                                  <p:childTnLst>
                                    <p:set>
                                      <p:cBhvr>
                                        <p:cTn id="15" dur="1" fill="hold">
                                          <p:stCondLst>
                                            <p:cond delay="0"/>
                                          </p:stCondLst>
                                        </p:cTn>
                                        <p:tgtEl>
                                          <p:spTgt spid="6150"/>
                                        </p:tgtEl>
                                        <p:attrNameLst>
                                          <p:attrName>style.visibility</p:attrName>
                                        </p:attrNameLst>
                                      </p:cBhvr>
                                      <p:to>
                                        <p:strVal val="visible"/>
                                      </p:to>
                                    </p:set>
                                    <p:animEffect transition="in" filter="circle(in)">
                                      <p:cBhvr>
                                        <p:cTn id="16" dur="2000"/>
                                        <p:tgtEl>
                                          <p:spTgt spid="6150"/>
                                        </p:tgtEl>
                                      </p:cBhvr>
                                    </p:animEffect>
                                  </p:childTnLst>
                                </p:cTn>
                              </p:par>
                            </p:childTnLst>
                          </p:cTn>
                        </p:par>
                        <p:par>
                          <p:cTn id="17" fill="hold">
                            <p:stCondLst>
                              <p:cond delay="2500"/>
                            </p:stCondLst>
                            <p:childTnLst>
                              <p:par>
                                <p:cTn id="18" presetID="42" presetClass="entr" presetSubtype="0" fill="hold" grpId="0" nodeType="afterEffect">
                                  <p:stCondLst>
                                    <p:cond delay="0"/>
                                  </p:stCondLst>
                                  <p:childTnLst>
                                    <p:set>
                                      <p:cBhvr>
                                        <p:cTn id="19" dur="1" fill="hold">
                                          <p:stCondLst>
                                            <p:cond delay="0"/>
                                          </p:stCondLst>
                                        </p:cTn>
                                        <p:tgtEl>
                                          <p:spTgt spid="7170">
                                            <p:txEl>
                                              <p:pRg st="0" end="0"/>
                                            </p:txEl>
                                          </p:spTgt>
                                        </p:tgtEl>
                                        <p:attrNameLst>
                                          <p:attrName>style.visibility</p:attrName>
                                        </p:attrNameLst>
                                      </p:cBhvr>
                                      <p:to>
                                        <p:strVal val="visible"/>
                                      </p:to>
                                    </p:set>
                                    <p:animEffect transition="in" filter="fade">
                                      <p:cBhvr>
                                        <p:cTn id="20" dur="1000"/>
                                        <p:tgtEl>
                                          <p:spTgt spid="7170">
                                            <p:txEl>
                                              <p:pRg st="0" end="0"/>
                                            </p:txEl>
                                          </p:spTgt>
                                        </p:tgtEl>
                                      </p:cBhvr>
                                    </p:animEffect>
                                    <p:anim calcmode="lin" valueType="num">
                                      <p:cBhvr>
                                        <p:cTn id="21" dur="1000" fill="hold"/>
                                        <p:tgtEl>
                                          <p:spTgt spid="7170">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7170">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170" grpId="0" build="p"/>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4294967295"/>
          </p:nvPr>
        </p:nvSpPr>
        <p:spPr bwMode="auto">
          <a:xfrm>
            <a:off x="3850722" y="1916832"/>
            <a:ext cx="7623119" cy="374441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尽管他是一个孩子，但阿米尔也存在等级观念和宗教种族观念，</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我从来没有认为我与哈桑是朋友”</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我是普什图人，他是哈拉扎人，我是逊尼派，他是什叶派</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因此开哈桑玩笑之后或者捉弄他之后，尽管心怀愧疚，但仍然得到自我辩解和自我原谅。乃至斗风筝比赛结束后，阿米尔看到哈桑为保护追到了的风筝被阿塞夫强暴的场景，懦弱的跑开了。而阿米尔的心里活动是</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他只是个哈拉扎人，不是吗</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可是，对父爱的渴求、对优越感的渴望以及面对恶势力时的自保并不能笼统地说是人性的恶，阿米尔只是表现出了人性中本来面目。何况自此以后半生，他都被愧疚自责的阴影所缠绕。面对曾经的错误，心灵上的愧疚和折磨已经使他在赎罪道路上跨出了一大半，而实质性的赎罪行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回国救出哈桑的儿子索拉博</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更是作出了极大的弥补。所以阿米尔已从自私懦弱的小孩子蜕变成正直勇敢的能够担当的男人。</a:t>
            </a:r>
          </a:p>
        </p:txBody>
      </p:sp>
      <p:sp>
        <p:nvSpPr>
          <p:cNvPr id="5" name="Rectangle 4">
            <a:extLst>
              <a:ext uri="{FF2B5EF4-FFF2-40B4-BE49-F238E27FC236}">
                <a16:creationId xmlns:a16="http://schemas.microsoft.com/office/drawing/2014/main" xmlns="" id="{B2FF25F1-3D9E-45E4-839A-792A82EEA98F}"/>
              </a:ext>
            </a:extLst>
          </p:cNvPr>
          <p:cNvSpPr txBox="1">
            <a:spLocks noChangeArrowheads="1"/>
          </p:cNvSpPr>
          <p:nvPr/>
        </p:nvSpPr>
        <p:spPr bwMode="auto">
          <a:xfrm>
            <a:off x="1635717" y="546387"/>
            <a:ext cx="222803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关于阿米尔</a:t>
            </a:r>
          </a:p>
        </p:txBody>
      </p:sp>
      <p:pic>
        <p:nvPicPr>
          <p:cNvPr id="6" name="图片 5">
            <a:extLst>
              <a:ext uri="{FF2B5EF4-FFF2-40B4-BE49-F238E27FC236}">
                <a16:creationId xmlns:a16="http://schemas.microsoft.com/office/drawing/2014/main" xmlns="" id="{4E8CE972-9064-4D56-996C-0110F832A7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7" name="矩形: 圆角 6">
            <a:extLst>
              <a:ext uri="{FF2B5EF4-FFF2-40B4-BE49-F238E27FC236}">
                <a16:creationId xmlns:a16="http://schemas.microsoft.com/office/drawing/2014/main" xmlns="" id="{C239562E-F7A4-47CC-8CB3-F802B47BA24B}"/>
              </a:ext>
            </a:extLst>
          </p:cNvPr>
          <p:cNvSpPr/>
          <p:nvPr/>
        </p:nvSpPr>
        <p:spPr bwMode="auto">
          <a:xfrm>
            <a:off x="2442033" y="1556791"/>
            <a:ext cx="9018777" cy="4176465"/>
          </a:xfrm>
          <a:prstGeom prst="roundRect">
            <a:avLst/>
          </a:prstGeom>
          <a:no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6150" name="Picture 6" descr="阿米尔"/>
          <p:cNvPicPr>
            <a:picLocks noChangeAspect="1" noChangeArrowheads="1"/>
          </p:cNvPicPr>
          <p:nvPr/>
        </p:nvPicPr>
        <p:blipFill>
          <a:blip r:embed="rId4"/>
          <a:srcRect/>
          <a:stretch>
            <a:fillRect/>
          </a:stretch>
        </p:blipFill>
        <p:spPr bwMode="auto">
          <a:xfrm>
            <a:off x="377911" y="2708920"/>
            <a:ext cx="3485841" cy="182139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73809303"/>
      </p:ext>
    </p:extLst>
  </p:cSld>
  <p:clrMapOvr>
    <a:masterClrMapping/>
  </p:clrMapOvr>
  <mc:AlternateContent xmlns:mc="http://schemas.openxmlformats.org/markup-compatibility/2006" xmlns:p14="http://schemas.microsoft.com/office/powerpoint/2010/main">
    <mc:Choice Requires="p14">
      <p:transition spd="slow" p14:dur="1600" advClick="0" advTm="3000">
        <p14:prism isContent="1"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Effect transition="in" filter="fade">
                                      <p:cBhvr>
                                        <p:cTn id="7" dur="500"/>
                                        <p:tgtEl>
                                          <p:spTgt spid="71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4294967295"/>
          </p:nvPr>
        </p:nvSpPr>
        <p:spPr bwMode="auto">
          <a:xfrm>
            <a:off x="3850722" y="2492896"/>
            <a:ext cx="7623119" cy="25202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文章中阿米尔设计使哈桑父子离开的片段体现了人性当中的劣性战胜人性中的善性，但最终阿米尔踏上为自己也为父亲的赎罪道路也展示了人性中的善最终战胜劣，小说的主题得到升华。</a:t>
            </a:r>
          </a:p>
          <a:p>
            <a:pPr marL="0" indent="457200" eaLnBrk="1" hangingPunct="1">
              <a:lnSpc>
                <a:spcPct val="80000"/>
              </a:lnSpc>
              <a:buNone/>
            </a:pP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为你，千千万万遍。</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哈桑的一句话令多少人感动，这是一个孩子对另一个孩子忠诚表白，为了阿米尔，哈桑愿意做千千万万的事情。哈桑出生以后叫的第一个人名是</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阿米尔</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，意味着他将阿米尔当作生命中最重要的人，犹如对母亲一样的依赖。他心甘情愿地为阿米尔做任何事情，哈桑一生都在为阿米尔牺牲</a:t>
            </a:r>
          </a:p>
        </p:txBody>
      </p:sp>
      <p:sp>
        <p:nvSpPr>
          <p:cNvPr id="5" name="Rectangle 4">
            <a:extLst>
              <a:ext uri="{FF2B5EF4-FFF2-40B4-BE49-F238E27FC236}">
                <a16:creationId xmlns:a16="http://schemas.microsoft.com/office/drawing/2014/main" xmlns="" id="{B2FF25F1-3D9E-45E4-839A-792A82EEA98F}"/>
              </a:ext>
            </a:extLst>
          </p:cNvPr>
          <p:cNvSpPr txBox="1">
            <a:spLocks noChangeArrowheads="1"/>
          </p:cNvSpPr>
          <p:nvPr/>
        </p:nvSpPr>
        <p:spPr bwMode="auto">
          <a:xfrm>
            <a:off x="1635717" y="546387"/>
            <a:ext cx="222803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关于阿米尔</a:t>
            </a:r>
          </a:p>
        </p:txBody>
      </p:sp>
      <p:pic>
        <p:nvPicPr>
          <p:cNvPr id="6" name="图片 5">
            <a:extLst>
              <a:ext uri="{FF2B5EF4-FFF2-40B4-BE49-F238E27FC236}">
                <a16:creationId xmlns:a16="http://schemas.microsoft.com/office/drawing/2014/main" xmlns="" id="{4E8CE972-9064-4D56-996C-0110F832A7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7" name="矩形: 圆角 6">
            <a:extLst>
              <a:ext uri="{FF2B5EF4-FFF2-40B4-BE49-F238E27FC236}">
                <a16:creationId xmlns:a16="http://schemas.microsoft.com/office/drawing/2014/main" xmlns="" id="{C239562E-F7A4-47CC-8CB3-F802B47BA24B}"/>
              </a:ext>
            </a:extLst>
          </p:cNvPr>
          <p:cNvSpPr/>
          <p:nvPr/>
        </p:nvSpPr>
        <p:spPr bwMode="auto">
          <a:xfrm>
            <a:off x="2442033" y="1556791"/>
            <a:ext cx="9018777" cy="4176465"/>
          </a:xfrm>
          <a:prstGeom prst="roundRect">
            <a:avLst/>
          </a:prstGeom>
          <a:no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8" name="图片 7">
            <a:extLst>
              <a:ext uri="{FF2B5EF4-FFF2-40B4-BE49-F238E27FC236}">
                <a16:creationId xmlns:a16="http://schemas.microsoft.com/office/drawing/2014/main" xmlns="" id="{C72885B6-C7DE-4193-A251-7934E16A4F78}"/>
              </a:ext>
            </a:extLst>
          </p:cNvPr>
          <p:cNvPicPr>
            <a:picLocks noChangeAspect="1"/>
          </p:cNvPicPr>
          <p:nvPr/>
        </p:nvPicPr>
        <p:blipFill rotWithShape="1">
          <a:blip r:embed="rId4">
            <a:extLst>
              <a:ext uri="{28A0092B-C50C-407E-A947-70E740481C1C}">
                <a14:useLocalDpi xmlns:a14="http://schemas.microsoft.com/office/drawing/2010/main" val="0"/>
              </a:ext>
            </a:extLst>
          </a:blip>
          <a:srcRect l="8614" r="11929"/>
          <a:stretch/>
        </p:blipFill>
        <p:spPr>
          <a:xfrm>
            <a:off x="364881" y="2708920"/>
            <a:ext cx="3485841" cy="1864497"/>
          </a:xfrm>
          <a:prstGeom prst="rect">
            <a:avLst/>
          </a:prstGeom>
        </p:spPr>
      </p:pic>
    </p:spTree>
    <p:extLst>
      <p:ext uri="{BB962C8B-B14F-4D97-AF65-F5344CB8AC3E}">
        <p14:creationId xmlns:p14="http://schemas.microsoft.com/office/powerpoint/2010/main" val="3006444067"/>
      </p:ext>
    </p:extLst>
  </p:cSld>
  <p:clrMapOvr>
    <a:masterClrMapping/>
  </p:clrMapOvr>
  <mc:AlternateContent xmlns:mc="http://schemas.openxmlformats.org/markup-compatibility/2006" xmlns:p14="http://schemas.microsoft.com/office/powerpoint/2010/main">
    <mc:Choice Requires="p14">
      <p:transition spd="slow" p14:dur="1600" advClick="0" advTm="3000">
        <p14:prism isContent="1"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Effect transition="in" filter="randombar(horizontal)">
                                      <p:cBhvr>
                                        <p:cTn id="7" dur="500"/>
                                        <p:tgtEl>
                                          <p:spTgt spid="7170">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170">
                                            <p:txEl>
                                              <p:pRg st="1" end="1"/>
                                            </p:txEl>
                                          </p:spTgt>
                                        </p:tgtEl>
                                        <p:attrNameLst>
                                          <p:attrName>style.visibility</p:attrName>
                                        </p:attrNameLst>
                                      </p:cBhvr>
                                      <p:to>
                                        <p:strVal val="visible"/>
                                      </p:to>
                                    </p:set>
                                    <p:animEffect transition="in" filter="randombar(horizontal)">
                                      <p:cBhvr>
                                        <p:cTn id="10" dur="500"/>
                                        <p:tgtEl>
                                          <p:spTgt spid="7170">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4294967295"/>
          </p:nvPr>
        </p:nvSpPr>
        <p:spPr bwMode="auto">
          <a:xfrm>
            <a:off x="3850722" y="2852936"/>
            <a:ext cx="7623119" cy="12961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在他身上，体现了人性中的大善，却与种族、宗教和等级等全部无关，他是哈拉扎人，是什叶派，是富家奴仆，没有金钱地位，没有接受文化的机会，可是他勤劳勇敢、忠诚正直，拥有赤裸裸的原始个体所具备的一切完美特性。</a:t>
            </a:r>
          </a:p>
        </p:txBody>
      </p:sp>
      <p:sp>
        <p:nvSpPr>
          <p:cNvPr id="5" name="Rectangle 4">
            <a:extLst>
              <a:ext uri="{FF2B5EF4-FFF2-40B4-BE49-F238E27FC236}">
                <a16:creationId xmlns:a16="http://schemas.microsoft.com/office/drawing/2014/main" xmlns="" id="{B2FF25F1-3D9E-45E4-839A-792A82EEA98F}"/>
              </a:ext>
            </a:extLst>
          </p:cNvPr>
          <p:cNvSpPr txBox="1">
            <a:spLocks noChangeArrowheads="1"/>
          </p:cNvSpPr>
          <p:nvPr/>
        </p:nvSpPr>
        <p:spPr bwMode="auto">
          <a:xfrm>
            <a:off x="1635717" y="546387"/>
            <a:ext cx="222803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关于阿米尔</a:t>
            </a:r>
          </a:p>
        </p:txBody>
      </p:sp>
      <p:pic>
        <p:nvPicPr>
          <p:cNvPr id="6" name="图片 5">
            <a:extLst>
              <a:ext uri="{FF2B5EF4-FFF2-40B4-BE49-F238E27FC236}">
                <a16:creationId xmlns:a16="http://schemas.microsoft.com/office/drawing/2014/main" xmlns="" id="{4E8CE972-9064-4D56-996C-0110F832A7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7" name="矩形: 圆角 6">
            <a:extLst>
              <a:ext uri="{FF2B5EF4-FFF2-40B4-BE49-F238E27FC236}">
                <a16:creationId xmlns:a16="http://schemas.microsoft.com/office/drawing/2014/main" xmlns="" id="{C239562E-F7A4-47CC-8CB3-F802B47BA24B}"/>
              </a:ext>
            </a:extLst>
          </p:cNvPr>
          <p:cNvSpPr/>
          <p:nvPr/>
        </p:nvSpPr>
        <p:spPr bwMode="auto">
          <a:xfrm>
            <a:off x="2442033" y="1556791"/>
            <a:ext cx="9018777" cy="4176465"/>
          </a:xfrm>
          <a:prstGeom prst="roundRect">
            <a:avLst/>
          </a:prstGeom>
          <a:no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8" name="图片 7">
            <a:extLst>
              <a:ext uri="{FF2B5EF4-FFF2-40B4-BE49-F238E27FC236}">
                <a16:creationId xmlns:a16="http://schemas.microsoft.com/office/drawing/2014/main" xmlns="" id="{C72885B6-C7DE-4193-A251-7934E16A4F78}"/>
              </a:ext>
            </a:extLst>
          </p:cNvPr>
          <p:cNvPicPr>
            <a:picLocks noChangeAspect="1"/>
          </p:cNvPicPr>
          <p:nvPr/>
        </p:nvPicPr>
        <p:blipFill rotWithShape="1">
          <a:blip r:embed="rId4">
            <a:extLst>
              <a:ext uri="{28A0092B-C50C-407E-A947-70E740481C1C}">
                <a14:useLocalDpi xmlns:a14="http://schemas.microsoft.com/office/drawing/2010/main" val="0"/>
              </a:ext>
            </a:extLst>
          </a:blip>
          <a:srcRect l="8614" r="11929"/>
          <a:stretch/>
        </p:blipFill>
        <p:spPr>
          <a:xfrm>
            <a:off x="364881" y="2708920"/>
            <a:ext cx="3485841" cy="1864497"/>
          </a:xfrm>
          <a:prstGeom prst="rect">
            <a:avLst/>
          </a:prstGeom>
        </p:spPr>
      </p:pic>
    </p:spTree>
    <p:extLst>
      <p:ext uri="{BB962C8B-B14F-4D97-AF65-F5344CB8AC3E}">
        <p14:creationId xmlns:p14="http://schemas.microsoft.com/office/powerpoint/2010/main" val="3700755077"/>
      </p:ext>
    </p:extLst>
  </p:cSld>
  <p:clrMapOvr>
    <a:masterClrMapping/>
  </p:clrMapOvr>
  <mc:AlternateContent xmlns:mc="http://schemas.openxmlformats.org/markup-compatibility/2006" xmlns:p14="http://schemas.microsoft.com/office/powerpoint/2010/main">
    <mc:Choice Requires="p14">
      <p:transition spd="slow" p14:dur="1600" advClick="0" advTm="3000">
        <p14:prism isContent="1"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Effect transition="in" filter="randombar(horizontal)">
                                      <p:cBhvr>
                                        <p:cTn id="7" dur="500"/>
                                        <p:tgtEl>
                                          <p:spTgt spid="71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4294967295"/>
          </p:nvPr>
        </p:nvSpPr>
        <p:spPr bwMode="auto">
          <a:xfrm>
            <a:off x="4727848" y="1975867"/>
            <a:ext cx="6625545" cy="43204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为你，千千万万遍。</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哈桑的一句话令多少人感动，这是一个孩子对另一个孩子忠诚表白，为了阿米尔，哈桑愿意做千千万万的事情。哈桑出生以后叫的第一个人名是</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阿米尔</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意味着他将阿米尔当作生命中最重要的人，犹如对母亲一样的依赖。他心甘情愿地为阿米尔做任何事情，哈桑一生都在为阿米尔牺牲，体现了一个孩子到一个男人不变的忠诚与正直，可以说是一个完美的人物形象。</a:t>
            </a:r>
          </a:p>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在他身上，体现了人性中的大善，却与种族、宗教和等级等全部无关，他是哈拉扎人，是什叶派，是富家奴仆，没有金钱地位，没有接受文化的机会，可是他勤劳勇敢、忠诚正直，拥有赤裸裸的原始个体所具备的一切完美特性。</a:t>
            </a:r>
          </a:p>
        </p:txBody>
      </p:sp>
      <p:sp>
        <p:nvSpPr>
          <p:cNvPr id="5" name="Rectangle 4">
            <a:extLst>
              <a:ext uri="{FF2B5EF4-FFF2-40B4-BE49-F238E27FC236}">
                <a16:creationId xmlns:a16="http://schemas.microsoft.com/office/drawing/2014/main" xmlns="" id="{B2FF25F1-3D9E-45E4-839A-792A82EEA98F}"/>
              </a:ext>
            </a:extLst>
          </p:cNvPr>
          <p:cNvSpPr txBox="1">
            <a:spLocks noChangeArrowheads="1"/>
          </p:cNvSpPr>
          <p:nvPr/>
        </p:nvSpPr>
        <p:spPr bwMode="auto">
          <a:xfrm>
            <a:off x="1635717" y="546387"/>
            <a:ext cx="222803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关于哈桑</a:t>
            </a:r>
          </a:p>
        </p:txBody>
      </p:sp>
      <p:pic>
        <p:nvPicPr>
          <p:cNvPr id="6" name="图片 5">
            <a:extLst>
              <a:ext uri="{FF2B5EF4-FFF2-40B4-BE49-F238E27FC236}">
                <a16:creationId xmlns:a16="http://schemas.microsoft.com/office/drawing/2014/main" xmlns="" id="{4E8CE972-9064-4D56-996C-0110F832A7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7" name="矩形: 圆角 6">
            <a:extLst>
              <a:ext uri="{FF2B5EF4-FFF2-40B4-BE49-F238E27FC236}">
                <a16:creationId xmlns:a16="http://schemas.microsoft.com/office/drawing/2014/main" xmlns="" id="{C239562E-F7A4-47CC-8CB3-F802B47BA24B}"/>
              </a:ext>
            </a:extLst>
          </p:cNvPr>
          <p:cNvSpPr/>
          <p:nvPr/>
        </p:nvSpPr>
        <p:spPr bwMode="auto">
          <a:xfrm>
            <a:off x="4727848" y="1700808"/>
            <a:ext cx="6697553" cy="4091483"/>
          </a:xfrm>
          <a:prstGeom prst="roundRect">
            <a:avLst/>
          </a:prstGeom>
          <a:no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3" name="图片 2">
            <a:extLst>
              <a:ext uri="{FF2B5EF4-FFF2-40B4-BE49-F238E27FC236}">
                <a16:creationId xmlns:a16="http://schemas.microsoft.com/office/drawing/2014/main" xmlns="" id="{C7EF0D16-121D-4CC5-95B9-2C175909071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1357" y="2708920"/>
            <a:ext cx="3052530" cy="1907831"/>
          </a:xfrm>
          <a:prstGeom prst="rect">
            <a:avLst/>
          </a:prstGeom>
        </p:spPr>
      </p:pic>
    </p:spTree>
    <p:extLst>
      <p:ext uri="{BB962C8B-B14F-4D97-AF65-F5344CB8AC3E}">
        <p14:creationId xmlns:p14="http://schemas.microsoft.com/office/powerpoint/2010/main" val="190603387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7170">
                                            <p:txEl>
                                              <p:pRg st="0" end="0"/>
                                            </p:txEl>
                                          </p:spTgt>
                                        </p:tgtEl>
                                        <p:attrNameLst>
                                          <p:attrName>style.visibility</p:attrName>
                                        </p:attrNameLst>
                                      </p:cBhvr>
                                      <p:to>
                                        <p:strVal val="visible"/>
                                      </p:to>
                                    </p:set>
                                    <p:animEffect transition="in" filter="wipe(down)">
                                      <p:cBhvr>
                                        <p:cTn id="22" dur="500"/>
                                        <p:tgtEl>
                                          <p:spTgt spid="7170">
                                            <p:txEl>
                                              <p:pRg st="0" end="0"/>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7170">
                                            <p:txEl>
                                              <p:pRg st="1" end="1"/>
                                            </p:txEl>
                                          </p:spTgt>
                                        </p:tgtEl>
                                        <p:attrNameLst>
                                          <p:attrName>style.visibility</p:attrName>
                                        </p:attrNameLst>
                                      </p:cBhvr>
                                      <p:to>
                                        <p:strVal val="visible"/>
                                      </p:to>
                                    </p:set>
                                    <p:animEffect transition="in" filter="wipe(down)">
                                      <p:cBhvr>
                                        <p:cTn id="25" dur="500"/>
                                        <p:tgtEl>
                                          <p:spTgt spid="7170">
                                            <p:txEl>
                                              <p:pRg st="1" end="1"/>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uiExpand="1" build="p"/>
      <p:bldP spid="5"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4294967295"/>
          </p:nvPr>
        </p:nvSpPr>
        <p:spPr bwMode="auto">
          <a:xfrm>
            <a:off x="983432" y="1772816"/>
            <a:ext cx="7056784" cy="376593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同样也是哈桑的父亲，他身上可以说结合了阿米尔与哈桑的个性。他说盗窃是一切罪恶的根本，可是他与阿里的妻子生下了哈桑，偷走了对阿里的忠诚，他隐瞒了阿米尔，剥夺了阿米尔知道真相的权利，他隐瞒了哈桑，偷走了哈桑本应得到的父爱与社会认同感。拉辛汗说过</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当恶行导致善行，那就是真正的获救。</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所以阿米尔的父亲一生都在行善事，修建恤孤院，帮助别人，祈求为自己赎罪，于此同时也得到了别人的崇敬和爱戴。阿米尔的父亲表现出来的对阿米尔的冷漠和厌弃，是因为他从阿米尔身上看到了自身懦弱欺骗的一面，某种程度上表现的是对自身性格里的劣性的厌恶与懊悔。而哈桑身上所具有的勇敢忠诚、正直无私是他所推崇并且引以为自豪的自身优点。所以可以说阿米尔和哈桑这两个儿子各自代表了他性格的两面。</a:t>
            </a:r>
          </a:p>
        </p:txBody>
      </p:sp>
      <p:sp>
        <p:nvSpPr>
          <p:cNvPr id="5" name="Rectangle 4">
            <a:extLst>
              <a:ext uri="{FF2B5EF4-FFF2-40B4-BE49-F238E27FC236}">
                <a16:creationId xmlns:a16="http://schemas.microsoft.com/office/drawing/2014/main" xmlns="" id="{B2FF25F1-3D9E-45E4-839A-792A82EEA98F}"/>
              </a:ext>
            </a:extLst>
          </p:cNvPr>
          <p:cNvSpPr txBox="1">
            <a:spLocks noChangeArrowheads="1"/>
          </p:cNvSpPr>
          <p:nvPr/>
        </p:nvSpPr>
        <p:spPr bwMode="auto">
          <a:xfrm>
            <a:off x="1635717" y="546387"/>
            <a:ext cx="2732091"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阿米尔的父亲</a:t>
            </a:r>
          </a:p>
        </p:txBody>
      </p:sp>
      <p:pic>
        <p:nvPicPr>
          <p:cNvPr id="6" name="图片 5">
            <a:extLst>
              <a:ext uri="{FF2B5EF4-FFF2-40B4-BE49-F238E27FC236}">
                <a16:creationId xmlns:a16="http://schemas.microsoft.com/office/drawing/2014/main" xmlns="" id="{4E8CE972-9064-4D56-996C-0110F832A7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pic>
        <p:nvPicPr>
          <p:cNvPr id="9" name="Picture 6" descr="父亲">
            <a:extLst>
              <a:ext uri="{FF2B5EF4-FFF2-40B4-BE49-F238E27FC236}">
                <a16:creationId xmlns:a16="http://schemas.microsoft.com/office/drawing/2014/main" xmlns="" id="{4418BBF7-E9A2-435F-970C-C2650D7DD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2224" y="2564904"/>
            <a:ext cx="3428773" cy="2117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10">
            <a:extLst>
              <a:ext uri="{FF2B5EF4-FFF2-40B4-BE49-F238E27FC236}">
                <a16:creationId xmlns:a16="http://schemas.microsoft.com/office/drawing/2014/main" xmlns="" id="{D67F1BEC-2B67-4ED3-83B1-F5DCBBF88F44}"/>
              </a:ext>
            </a:extLst>
          </p:cNvPr>
          <p:cNvGrpSpPr/>
          <p:nvPr/>
        </p:nvGrpSpPr>
        <p:grpSpPr>
          <a:xfrm>
            <a:off x="7888845" y="1487778"/>
            <a:ext cx="151371" cy="4126657"/>
            <a:chOff x="7888845" y="1487778"/>
            <a:chExt cx="151371" cy="4126657"/>
          </a:xfrm>
        </p:grpSpPr>
        <p:sp>
          <p:nvSpPr>
            <p:cNvPr id="7" name="椭圆 6">
              <a:extLst>
                <a:ext uri="{FF2B5EF4-FFF2-40B4-BE49-F238E27FC236}">
                  <a16:creationId xmlns:a16="http://schemas.microsoft.com/office/drawing/2014/main" xmlns="" id="{90717F8B-C8D4-40C5-AEA7-3B38E0CA9CA2}"/>
                </a:ext>
              </a:extLst>
            </p:cNvPr>
            <p:cNvSpPr/>
            <p:nvPr/>
          </p:nvSpPr>
          <p:spPr bwMode="auto">
            <a:xfrm>
              <a:off x="7888845" y="5463064"/>
              <a:ext cx="151371" cy="151371"/>
            </a:xfrm>
            <a:prstGeom prst="ellipse">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cxnSp>
          <p:nvCxnSpPr>
            <p:cNvPr id="3" name="直接连接符 2">
              <a:extLst>
                <a:ext uri="{FF2B5EF4-FFF2-40B4-BE49-F238E27FC236}">
                  <a16:creationId xmlns:a16="http://schemas.microsoft.com/office/drawing/2014/main" xmlns="" id="{ACDD6B79-57D7-497D-8DED-ED8DCC8DA18E}"/>
                </a:ext>
              </a:extLst>
            </p:cNvPr>
            <p:cNvCxnSpPr>
              <a:cxnSpLocks/>
            </p:cNvCxnSpPr>
            <p:nvPr/>
          </p:nvCxnSpPr>
          <p:spPr bwMode="auto">
            <a:xfrm flipV="1">
              <a:off x="7964530" y="1531805"/>
              <a:ext cx="1" cy="3986768"/>
            </a:xfrm>
            <a:prstGeom prst="line">
              <a:avLst/>
            </a:prstGeom>
            <a:noFill/>
            <a:ln w="9525" cap="flat" cmpd="sng" algn="ctr">
              <a:solidFill>
                <a:srgbClr val="C04D37"/>
              </a:solidFill>
              <a:prstDash val="solid"/>
              <a:round/>
              <a:headEnd type="none" w="med" len="med"/>
              <a:tailEnd type="none" w="med" len="med"/>
            </a:ln>
            <a:effectLst/>
          </p:spPr>
        </p:cxnSp>
        <p:sp>
          <p:nvSpPr>
            <p:cNvPr id="12" name="椭圆 11">
              <a:extLst>
                <a:ext uri="{FF2B5EF4-FFF2-40B4-BE49-F238E27FC236}">
                  <a16:creationId xmlns:a16="http://schemas.microsoft.com/office/drawing/2014/main" xmlns="" id="{5A3D9B7C-3A35-46C7-B7A1-1C2B14B2E36D}"/>
                </a:ext>
              </a:extLst>
            </p:cNvPr>
            <p:cNvSpPr/>
            <p:nvPr/>
          </p:nvSpPr>
          <p:spPr bwMode="auto">
            <a:xfrm>
              <a:off x="7888845" y="1487778"/>
              <a:ext cx="151371" cy="151371"/>
            </a:xfrm>
            <a:prstGeom prst="ellipse">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grpSp>
    </p:spTree>
    <p:extLst>
      <p:ext uri="{BB962C8B-B14F-4D97-AF65-F5344CB8AC3E}">
        <p14:creationId xmlns:p14="http://schemas.microsoft.com/office/powerpoint/2010/main" val="384393154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7170">
                                            <p:txEl>
                                              <p:pRg st="0" end="0"/>
                                            </p:txEl>
                                          </p:spTgt>
                                        </p:tgtEl>
                                        <p:attrNameLst>
                                          <p:attrName>style.visibility</p:attrName>
                                        </p:attrNameLst>
                                      </p:cBhvr>
                                      <p:to>
                                        <p:strVal val="visible"/>
                                      </p:to>
                                    </p:set>
                                    <p:animEffect transition="in" filter="wipe(down)">
                                      <p:cBhvr>
                                        <p:cTn id="18" dur="500"/>
                                        <p:tgtEl>
                                          <p:spTgt spid="7170">
                                            <p:txEl>
                                              <p:pRg st="0" end="0"/>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95CB3466-D4DC-4130-B3FF-ED7CC0ED31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5960" y="2089973"/>
            <a:ext cx="908719" cy="908719"/>
          </a:xfrm>
          <a:prstGeom prst="rect">
            <a:avLst/>
          </a:prstGeom>
        </p:spPr>
      </p:pic>
      <p:cxnSp>
        <p:nvCxnSpPr>
          <p:cNvPr id="4" name="直接连接符 3">
            <a:extLst>
              <a:ext uri="{FF2B5EF4-FFF2-40B4-BE49-F238E27FC236}">
                <a16:creationId xmlns:a16="http://schemas.microsoft.com/office/drawing/2014/main" xmlns="" id="{7C045C4E-6F78-456A-8F48-F4BABE3ED1E7}"/>
              </a:ext>
            </a:extLst>
          </p:cNvPr>
          <p:cNvCxnSpPr>
            <a:cxnSpLocks/>
          </p:cNvCxnSpPr>
          <p:nvPr/>
        </p:nvCxnSpPr>
        <p:spPr bwMode="auto">
          <a:xfrm flipH="1">
            <a:off x="4321612" y="3645024"/>
            <a:ext cx="3790612" cy="665419"/>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2" name="标题 1"/>
          <p:cNvSpPr>
            <a:spLocks noGrp="1"/>
          </p:cNvSpPr>
          <p:nvPr>
            <p:ph type="title" idx="4294967295"/>
          </p:nvPr>
        </p:nvSpPr>
        <p:spPr>
          <a:xfrm>
            <a:off x="3791744" y="3416863"/>
            <a:ext cx="5001580" cy="1362075"/>
          </a:xfrm>
          <a:prstGeom prst="rect">
            <a:avLst/>
          </a:prstGeom>
        </p:spPr>
        <p:txBody>
          <a:bodyPr/>
          <a:lstStyle/>
          <a:p>
            <a:r>
              <a:rPr lang="zh-CN" altLang="en-US" sz="8000" b="1" dirty="0">
                <a:solidFill>
                  <a:srgbClr val="C04D37"/>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作品鉴赏</a:t>
            </a:r>
          </a:p>
        </p:txBody>
      </p:sp>
      <p:sp>
        <p:nvSpPr>
          <p:cNvPr id="5" name="文本框 4">
            <a:extLst>
              <a:ext uri="{FF2B5EF4-FFF2-40B4-BE49-F238E27FC236}">
                <a16:creationId xmlns:a16="http://schemas.microsoft.com/office/drawing/2014/main" xmlns="" id="{EB24273C-FC7D-4221-BB3B-A9DB477930A1}"/>
              </a:ext>
            </a:extLst>
          </p:cNvPr>
          <p:cNvSpPr txBox="1"/>
          <p:nvPr/>
        </p:nvSpPr>
        <p:spPr>
          <a:xfrm>
            <a:off x="5663952" y="2345941"/>
            <a:ext cx="550546" cy="1291251"/>
          </a:xfrm>
          <a:prstGeom prst="rect">
            <a:avLst/>
          </a:prstGeom>
          <a:noFill/>
        </p:spPr>
        <p:txBody>
          <a:bodyPr wrap="square" rtlCol="0">
            <a:spAutoFit/>
          </a:bodyPr>
          <a:lstStyle/>
          <a:p>
            <a:pPr>
              <a:buNone/>
            </a:pPr>
            <a:r>
              <a:rPr lang="en-US" altLang="zh-CN"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4</a:t>
            </a:r>
            <a:endParaRPr lang="zh-CN" altLang="en-US"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Tree>
    <p:extLst>
      <p:ext uri="{BB962C8B-B14F-4D97-AF65-F5344CB8AC3E}">
        <p14:creationId xmlns:p14="http://schemas.microsoft.com/office/powerpoint/2010/main" val="3136524842"/>
      </p:ext>
    </p:extLst>
  </p:cSld>
  <p:clrMapOvr>
    <a:masterClrMapping/>
  </p:clrMapOvr>
  <mc:AlternateContent xmlns:mc="http://schemas.openxmlformats.org/markup-compatibility/2006" xmlns:p14="http://schemas.microsoft.com/office/powerpoint/2010/main">
    <mc:Choice Requires="p14">
      <p:transition spd="slow" p14:dur="1200" advClick="0" advTm="3000">
        <p:dissolve/>
      </p:transition>
    </mc:Choice>
    <mc:Fallback xmlns="">
      <p:transition spd="slow" advClick="0" advTm="3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5"/>
          <p:cNvSpPr>
            <a:spLocks noGrp="1" noChangeArrowheads="1"/>
          </p:cNvSpPr>
          <p:nvPr>
            <p:ph type="body" idx="4294967295"/>
          </p:nvPr>
        </p:nvSpPr>
        <p:spPr bwMode="auto">
          <a:xfrm>
            <a:off x="5447929" y="1526685"/>
            <a:ext cx="6048672" cy="397044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清新自然，以新写实的笔法，诉说着温情与残酷，美丽与苦难，它不仅仅展示了一个人的心灵成长史，也展示了一个民族的灵魂史，一个国家的苦难史。这部小说流畅自然，就像一条清澈的河流，却奔腾着人性的激情，蕴含着阿富汗这个古老民族丰富的灵魂，激荡着善与恶的潜流撞击。因为这部书，让世界了解了一个遭受战火蹂躏的、默默无闻的阿富汗民族，这才是文学的魅力，也是这部小说的艺术魅力。但是这部小说不仅如此，他所以能够吸引不同民族、国家的读者，撼动读者内心纤细的情感，那就是关于人性和人性的拯救问题，这也是现代人类面临的共同话题。其实，这部小说的珍贵品质，人性的救赎是这部小说的核心价值。</a:t>
            </a:r>
          </a:p>
        </p:txBody>
      </p:sp>
      <p:sp>
        <p:nvSpPr>
          <p:cNvPr id="4" name="Rectangle 4">
            <a:extLst>
              <a:ext uri="{FF2B5EF4-FFF2-40B4-BE49-F238E27FC236}">
                <a16:creationId xmlns:a16="http://schemas.microsoft.com/office/drawing/2014/main" xmlns="" id="{F21A1CC7-5464-4F7D-940B-8BFCB0A121EC}"/>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作品鉴赏 </a:t>
            </a:r>
            <a:r>
              <a:rPr lang="en-US" altLang="zh-CN" sz="3200" b="1" kern="0" dirty="0">
                <a:solidFill>
                  <a:srgbClr val="C04D37"/>
                </a:solidFill>
                <a:latin typeface="Aa美好事物 (非商业使用)" panose="02010600010101010101" pitchFamily="2" charset="-122"/>
                <a:ea typeface="Aa美好事物 (非商业使用)" panose="02010600010101010101" pitchFamily="2" charset="-122"/>
              </a:rPr>
              <a:t>—</a:t>
            </a: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救赎的意义</a:t>
            </a:r>
          </a:p>
        </p:txBody>
      </p:sp>
      <p:pic>
        <p:nvPicPr>
          <p:cNvPr id="5" name="图片 4">
            <a:extLst>
              <a:ext uri="{FF2B5EF4-FFF2-40B4-BE49-F238E27FC236}">
                <a16:creationId xmlns:a16="http://schemas.microsoft.com/office/drawing/2014/main" xmlns="" id="{124F013D-DE62-43AE-B233-BB62D82F1C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6" name="半闭框 5">
            <a:extLst>
              <a:ext uri="{FF2B5EF4-FFF2-40B4-BE49-F238E27FC236}">
                <a16:creationId xmlns:a16="http://schemas.microsoft.com/office/drawing/2014/main" xmlns="" id="{87CE7AD5-A77F-46FB-B78B-F9192E9715E4}"/>
              </a:ext>
            </a:extLst>
          </p:cNvPr>
          <p:cNvSpPr/>
          <p:nvPr/>
        </p:nvSpPr>
        <p:spPr bwMode="auto">
          <a:xfrm>
            <a:off x="5321462" y="1360869"/>
            <a:ext cx="576064" cy="504056"/>
          </a:xfrm>
          <a:prstGeom prst="halfFrame">
            <a:avLst>
              <a:gd name="adj1" fmla="val 5007"/>
              <a:gd name="adj2" fmla="val 4472"/>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7" name="半闭框 6">
            <a:extLst>
              <a:ext uri="{FF2B5EF4-FFF2-40B4-BE49-F238E27FC236}">
                <a16:creationId xmlns:a16="http://schemas.microsoft.com/office/drawing/2014/main" xmlns="" id="{C4323802-3A00-4844-8BA5-99CA7D2200C2}"/>
              </a:ext>
            </a:extLst>
          </p:cNvPr>
          <p:cNvSpPr/>
          <p:nvPr/>
        </p:nvSpPr>
        <p:spPr bwMode="auto">
          <a:xfrm rot="10800000">
            <a:off x="10794070" y="4812627"/>
            <a:ext cx="576064" cy="504056"/>
          </a:xfrm>
          <a:prstGeom prst="halfFrame">
            <a:avLst>
              <a:gd name="adj1" fmla="val 5007"/>
              <a:gd name="adj2" fmla="val 4472"/>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15" name="图片 14">
            <a:extLst>
              <a:ext uri="{FF2B5EF4-FFF2-40B4-BE49-F238E27FC236}">
                <a16:creationId xmlns:a16="http://schemas.microsoft.com/office/drawing/2014/main" xmlns="" id="{8AB4E217-6ABB-4919-B5CA-EC0BC9BC35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440" y="2276872"/>
            <a:ext cx="3975720" cy="228211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arn(inVertical)">
                                      <p:cBhvr>
                                        <p:cTn id="18" dur="500"/>
                                        <p:tgtEl>
                                          <p:spTgt spid="15"/>
                                        </p:tgtEl>
                                      </p:cBhvr>
                                    </p:animEffect>
                                  </p:childTnLst>
                                </p:cTn>
                              </p:par>
                            </p:childTnLst>
                          </p:cTn>
                        </p:par>
                        <p:par>
                          <p:cTn id="19" fill="hold">
                            <p:stCondLst>
                              <p:cond delay="1500"/>
                            </p:stCondLst>
                            <p:childTnLst>
                              <p:par>
                                <p:cTn id="20" presetID="26" presetClass="entr" presetSubtype="0" fill="hold" grpId="0" nodeType="afterEffect">
                                  <p:stCondLst>
                                    <p:cond delay="0"/>
                                  </p:stCondLst>
                                  <p:childTnLst>
                                    <p:set>
                                      <p:cBhvr>
                                        <p:cTn id="21" dur="1" fill="hold">
                                          <p:stCondLst>
                                            <p:cond delay="0"/>
                                          </p:stCondLst>
                                        </p:cTn>
                                        <p:tgtEl>
                                          <p:spTgt spid="11267">
                                            <p:txEl>
                                              <p:pRg st="0" end="0"/>
                                            </p:txEl>
                                          </p:spTgt>
                                        </p:tgtEl>
                                        <p:attrNameLst>
                                          <p:attrName>style.visibility</p:attrName>
                                        </p:attrNameLst>
                                      </p:cBhvr>
                                      <p:to>
                                        <p:strVal val="visible"/>
                                      </p:to>
                                    </p:set>
                                    <p:animEffect transition="in" filter="wipe(down)">
                                      <p:cBhvr>
                                        <p:cTn id="22" dur="580">
                                          <p:stCondLst>
                                            <p:cond delay="0"/>
                                          </p:stCondLst>
                                        </p:cTn>
                                        <p:tgtEl>
                                          <p:spTgt spid="11267">
                                            <p:txEl>
                                              <p:pRg st="0" end="0"/>
                                            </p:txEl>
                                          </p:spTgt>
                                        </p:tgtEl>
                                      </p:cBhvr>
                                    </p:animEffect>
                                    <p:anim calcmode="lin" valueType="num">
                                      <p:cBhvr>
                                        <p:cTn id="23" dur="1822" tmFilter="0,0; 0.14,0.36; 0.43,0.73; 0.71,0.91; 1.0,1.0">
                                          <p:stCondLst>
                                            <p:cond delay="0"/>
                                          </p:stCondLst>
                                        </p:cTn>
                                        <p:tgtEl>
                                          <p:spTgt spid="11267">
                                            <p:txEl>
                                              <p:pRg st="0" end="0"/>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1267">
                                            <p:txEl>
                                              <p:pRg st="0" end="0"/>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1267">
                                            <p:txEl>
                                              <p:pRg st="0" end="0"/>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1267">
                                            <p:txEl>
                                              <p:pRg st="0" end="0"/>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1267">
                                            <p:txEl>
                                              <p:pRg st="0" end="0"/>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11267">
                                            <p:txEl>
                                              <p:pRg st="0" end="0"/>
                                            </p:txEl>
                                          </p:spTgt>
                                        </p:tgtEl>
                                      </p:cBhvr>
                                      <p:to x="100000" y="60000"/>
                                    </p:animScale>
                                    <p:animScale>
                                      <p:cBhvr>
                                        <p:cTn id="29" dur="166" decel="50000">
                                          <p:stCondLst>
                                            <p:cond delay="676"/>
                                          </p:stCondLst>
                                        </p:cTn>
                                        <p:tgtEl>
                                          <p:spTgt spid="11267">
                                            <p:txEl>
                                              <p:pRg st="0" end="0"/>
                                            </p:txEl>
                                          </p:spTgt>
                                        </p:tgtEl>
                                      </p:cBhvr>
                                      <p:to x="100000" y="100000"/>
                                    </p:animScale>
                                    <p:animScale>
                                      <p:cBhvr>
                                        <p:cTn id="30" dur="26">
                                          <p:stCondLst>
                                            <p:cond delay="1312"/>
                                          </p:stCondLst>
                                        </p:cTn>
                                        <p:tgtEl>
                                          <p:spTgt spid="11267">
                                            <p:txEl>
                                              <p:pRg st="0" end="0"/>
                                            </p:txEl>
                                          </p:spTgt>
                                        </p:tgtEl>
                                      </p:cBhvr>
                                      <p:to x="100000" y="80000"/>
                                    </p:animScale>
                                    <p:animScale>
                                      <p:cBhvr>
                                        <p:cTn id="31" dur="166" decel="50000">
                                          <p:stCondLst>
                                            <p:cond delay="1338"/>
                                          </p:stCondLst>
                                        </p:cTn>
                                        <p:tgtEl>
                                          <p:spTgt spid="11267">
                                            <p:txEl>
                                              <p:pRg st="0" end="0"/>
                                            </p:txEl>
                                          </p:spTgt>
                                        </p:tgtEl>
                                      </p:cBhvr>
                                      <p:to x="100000" y="100000"/>
                                    </p:animScale>
                                    <p:animScale>
                                      <p:cBhvr>
                                        <p:cTn id="32" dur="26">
                                          <p:stCondLst>
                                            <p:cond delay="1642"/>
                                          </p:stCondLst>
                                        </p:cTn>
                                        <p:tgtEl>
                                          <p:spTgt spid="11267">
                                            <p:txEl>
                                              <p:pRg st="0" end="0"/>
                                            </p:txEl>
                                          </p:spTgt>
                                        </p:tgtEl>
                                      </p:cBhvr>
                                      <p:to x="100000" y="90000"/>
                                    </p:animScale>
                                    <p:animScale>
                                      <p:cBhvr>
                                        <p:cTn id="33" dur="166" decel="50000">
                                          <p:stCondLst>
                                            <p:cond delay="1668"/>
                                          </p:stCondLst>
                                        </p:cTn>
                                        <p:tgtEl>
                                          <p:spTgt spid="11267">
                                            <p:txEl>
                                              <p:pRg st="0" end="0"/>
                                            </p:txEl>
                                          </p:spTgt>
                                        </p:tgtEl>
                                      </p:cBhvr>
                                      <p:to x="100000" y="100000"/>
                                    </p:animScale>
                                    <p:animScale>
                                      <p:cBhvr>
                                        <p:cTn id="34" dur="26">
                                          <p:stCondLst>
                                            <p:cond delay="1808"/>
                                          </p:stCondLst>
                                        </p:cTn>
                                        <p:tgtEl>
                                          <p:spTgt spid="11267">
                                            <p:txEl>
                                              <p:pRg st="0" end="0"/>
                                            </p:txEl>
                                          </p:spTgt>
                                        </p:tgtEl>
                                      </p:cBhvr>
                                      <p:to x="100000" y="95000"/>
                                    </p:animScale>
                                    <p:animScale>
                                      <p:cBhvr>
                                        <p:cTn id="35" dur="166" decel="50000">
                                          <p:stCondLst>
                                            <p:cond delay="1834"/>
                                          </p:stCondLst>
                                        </p:cTn>
                                        <p:tgtEl>
                                          <p:spTgt spid="11267">
                                            <p:txEl>
                                              <p:pRg st="0" end="0"/>
                                            </p:txEl>
                                          </p:spTgt>
                                        </p:tgtEl>
                                      </p:cBhvr>
                                      <p:to x="100000" y="100000"/>
                                    </p:animScale>
                                  </p:childTnLst>
                                </p:cTn>
                              </p:par>
                              <p:par>
                                <p:cTn id="36" presetID="26"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down)">
                                      <p:cBhvr>
                                        <p:cTn id="38" dur="580">
                                          <p:stCondLst>
                                            <p:cond delay="0"/>
                                          </p:stCondLst>
                                        </p:cTn>
                                        <p:tgtEl>
                                          <p:spTgt spid="6"/>
                                        </p:tgtEl>
                                      </p:cBhvr>
                                    </p:animEffect>
                                    <p:anim calcmode="lin" valueType="num">
                                      <p:cBhvr>
                                        <p:cTn id="39"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4" dur="26">
                                          <p:stCondLst>
                                            <p:cond delay="650"/>
                                          </p:stCondLst>
                                        </p:cTn>
                                        <p:tgtEl>
                                          <p:spTgt spid="6"/>
                                        </p:tgtEl>
                                      </p:cBhvr>
                                      <p:to x="100000" y="60000"/>
                                    </p:animScale>
                                    <p:animScale>
                                      <p:cBhvr>
                                        <p:cTn id="45" dur="166" decel="50000">
                                          <p:stCondLst>
                                            <p:cond delay="676"/>
                                          </p:stCondLst>
                                        </p:cTn>
                                        <p:tgtEl>
                                          <p:spTgt spid="6"/>
                                        </p:tgtEl>
                                      </p:cBhvr>
                                      <p:to x="100000" y="100000"/>
                                    </p:animScale>
                                    <p:animScale>
                                      <p:cBhvr>
                                        <p:cTn id="46" dur="26">
                                          <p:stCondLst>
                                            <p:cond delay="1312"/>
                                          </p:stCondLst>
                                        </p:cTn>
                                        <p:tgtEl>
                                          <p:spTgt spid="6"/>
                                        </p:tgtEl>
                                      </p:cBhvr>
                                      <p:to x="100000" y="80000"/>
                                    </p:animScale>
                                    <p:animScale>
                                      <p:cBhvr>
                                        <p:cTn id="47" dur="166" decel="50000">
                                          <p:stCondLst>
                                            <p:cond delay="1338"/>
                                          </p:stCondLst>
                                        </p:cTn>
                                        <p:tgtEl>
                                          <p:spTgt spid="6"/>
                                        </p:tgtEl>
                                      </p:cBhvr>
                                      <p:to x="100000" y="100000"/>
                                    </p:animScale>
                                    <p:animScale>
                                      <p:cBhvr>
                                        <p:cTn id="48" dur="26">
                                          <p:stCondLst>
                                            <p:cond delay="1642"/>
                                          </p:stCondLst>
                                        </p:cTn>
                                        <p:tgtEl>
                                          <p:spTgt spid="6"/>
                                        </p:tgtEl>
                                      </p:cBhvr>
                                      <p:to x="100000" y="90000"/>
                                    </p:animScale>
                                    <p:animScale>
                                      <p:cBhvr>
                                        <p:cTn id="49" dur="166" decel="50000">
                                          <p:stCondLst>
                                            <p:cond delay="1668"/>
                                          </p:stCondLst>
                                        </p:cTn>
                                        <p:tgtEl>
                                          <p:spTgt spid="6"/>
                                        </p:tgtEl>
                                      </p:cBhvr>
                                      <p:to x="100000" y="100000"/>
                                    </p:animScale>
                                    <p:animScale>
                                      <p:cBhvr>
                                        <p:cTn id="50" dur="26">
                                          <p:stCondLst>
                                            <p:cond delay="1808"/>
                                          </p:stCondLst>
                                        </p:cTn>
                                        <p:tgtEl>
                                          <p:spTgt spid="6"/>
                                        </p:tgtEl>
                                      </p:cBhvr>
                                      <p:to x="100000" y="95000"/>
                                    </p:animScale>
                                    <p:animScale>
                                      <p:cBhvr>
                                        <p:cTn id="51" dur="166" decel="50000">
                                          <p:stCondLst>
                                            <p:cond delay="1834"/>
                                          </p:stCondLst>
                                        </p:cTn>
                                        <p:tgtEl>
                                          <p:spTgt spid="6"/>
                                        </p:tgtEl>
                                      </p:cBhvr>
                                      <p:to x="100000" y="100000"/>
                                    </p:animScale>
                                  </p:childTnLst>
                                </p:cTn>
                              </p:par>
                              <p:par>
                                <p:cTn id="52" presetID="26"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down)">
                                      <p:cBhvr>
                                        <p:cTn id="54" dur="580">
                                          <p:stCondLst>
                                            <p:cond delay="0"/>
                                          </p:stCondLst>
                                        </p:cTn>
                                        <p:tgtEl>
                                          <p:spTgt spid="7"/>
                                        </p:tgtEl>
                                      </p:cBhvr>
                                    </p:animEffect>
                                    <p:anim calcmode="lin" valueType="num">
                                      <p:cBhvr>
                                        <p:cTn id="5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0" dur="26">
                                          <p:stCondLst>
                                            <p:cond delay="650"/>
                                          </p:stCondLst>
                                        </p:cTn>
                                        <p:tgtEl>
                                          <p:spTgt spid="7"/>
                                        </p:tgtEl>
                                      </p:cBhvr>
                                      <p:to x="100000" y="60000"/>
                                    </p:animScale>
                                    <p:animScale>
                                      <p:cBhvr>
                                        <p:cTn id="61" dur="166" decel="50000">
                                          <p:stCondLst>
                                            <p:cond delay="676"/>
                                          </p:stCondLst>
                                        </p:cTn>
                                        <p:tgtEl>
                                          <p:spTgt spid="7"/>
                                        </p:tgtEl>
                                      </p:cBhvr>
                                      <p:to x="100000" y="100000"/>
                                    </p:animScale>
                                    <p:animScale>
                                      <p:cBhvr>
                                        <p:cTn id="62" dur="26">
                                          <p:stCondLst>
                                            <p:cond delay="1312"/>
                                          </p:stCondLst>
                                        </p:cTn>
                                        <p:tgtEl>
                                          <p:spTgt spid="7"/>
                                        </p:tgtEl>
                                      </p:cBhvr>
                                      <p:to x="100000" y="80000"/>
                                    </p:animScale>
                                    <p:animScale>
                                      <p:cBhvr>
                                        <p:cTn id="63" dur="166" decel="50000">
                                          <p:stCondLst>
                                            <p:cond delay="1338"/>
                                          </p:stCondLst>
                                        </p:cTn>
                                        <p:tgtEl>
                                          <p:spTgt spid="7"/>
                                        </p:tgtEl>
                                      </p:cBhvr>
                                      <p:to x="100000" y="100000"/>
                                    </p:animScale>
                                    <p:animScale>
                                      <p:cBhvr>
                                        <p:cTn id="64" dur="26">
                                          <p:stCondLst>
                                            <p:cond delay="1642"/>
                                          </p:stCondLst>
                                        </p:cTn>
                                        <p:tgtEl>
                                          <p:spTgt spid="7"/>
                                        </p:tgtEl>
                                      </p:cBhvr>
                                      <p:to x="100000" y="90000"/>
                                    </p:animScale>
                                    <p:animScale>
                                      <p:cBhvr>
                                        <p:cTn id="65" dur="166" decel="50000">
                                          <p:stCondLst>
                                            <p:cond delay="1668"/>
                                          </p:stCondLst>
                                        </p:cTn>
                                        <p:tgtEl>
                                          <p:spTgt spid="7"/>
                                        </p:tgtEl>
                                      </p:cBhvr>
                                      <p:to x="100000" y="100000"/>
                                    </p:animScale>
                                    <p:animScale>
                                      <p:cBhvr>
                                        <p:cTn id="66" dur="26">
                                          <p:stCondLst>
                                            <p:cond delay="1808"/>
                                          </p:stCondLst>
                                        </p:cTn>
                                        <p:tgtEl>
                                          <p:spTgt spid="7"/>
                                        </p:tgtEl>
                                      </p:cBhvr>
                                      <p:to x="100000" y="95000"/>
                                    </p:animScale>
                                    <p:animScale>
                                      <p:cBhvr>
                                        <p:cTn id="67"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4" grpId="0"/>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5"/>
          <p:cNvSpPr>
            <a:spLocks noGrp="1" noChangeArrowheads="1"/>
          </p:cNvSpPr>
          <p:nvPr>
            <p:ph type="body" idx="4294967295"/>
          </p:nvPr>
        </p:nvSpPr>
        <p:spPr bwMode="auto">
          <a:xfrm>
            <a:off x="5447929" y="1886725"/>
            <a:ext cx="6048672" cy="31264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任何一部成功的文学作品一旦进入读者视线，就具有了独立客观的意义，不管作者的主观创作有没有意识到那些意义的存在，并不能否认它的客观价值。风筝是该书的灵魂，虽然只在小说的两个地方出现，却蕴含了丰富的意象，风筝可以是爱情、亲情、友情，更是作者对未来希望的象征。小说的精妙之处在于跳出了一般个人与社会前台背景的关系，跳出了人和社会那种互相影响的从属关系，儿子与父亲、人和祖国就像风筝那样，互相挣脱又互相纠缠，逃不出宿命的天空</a:t>
            </a:r>
          </a:p>
        </p:txBody>
      </p:sp>
      <p:sp>
        <p:nvSpPr>
          <p:cNvPr id="4" name="Rectangle 4">
            <a:extLst>
              <a:ext uri="{FF2B5EF4-FFF2-40B4-BE49-F238E27FC236}">
                <a16:creationId xmlns:a16="http://schemas.microsoft.com/office/drawing/2014/main" xmlns="" id="{F21A1CC7-5464-4F7D-940B-8BFCB0A121EC}"/>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作品鉴赏 </a:t>
            </a:r>
            <a:r>
              <a:rPr lang="en-US" altLang="zh-CN" sz="3200" b="1" kern="0" dirty="0">
                <a:solidFill>
                  <a:srgbClr val="C04D37"/>
                </a:solidFill>
                <a:latin typeface="Aa美好事物 (非商业使用)" panose="02010600010101010101" pitchFamily="2" charset="-122"/>
                <a:ea typeface="Aa美好事物 (非商业使用)" panose="02010600010101010101" pitchFamily="2" charset="-122"/>
              </a:rPr>
              <a:t>—</a:t>
            </a: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救赎的意义</a:t>
            </a:r>
          </a:p>
        </p:txBody>
      </p:sp>
      <p:pic>
        <p:nvPicPr>
          <p:cNvPr id="5" name="图片 4">
            <a:extLst>
              <a:ext uri="{FF2B5EF4-FFF2-40B4-BE49-F238E27FC236}">
                <a16:creationId xmlns:a16="http://schemas.microsoft.com/office/drawing/2014/main" xmlns="" id="{124F013D-DE62-43AE-B233-BB62D82F1C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6" name="半闭框 5">
            <a:extLst>
              <a:ext uri="{FF2B5EF4-FFF2-40B4-BE49-F238E27FC236}">
                <a16:creationId xmlns:a16="http://schemas.microsoft.com/office/drawing/2014/main" xmlns="" id="{87CE7AD5-A77F-46FB-B78B-F9192E9715E4}"/>
              </a:ext>
            </a:extLst>
          </p:cNvPr>
          <p:cNvSpPr/>
          <p:nvPr/>
        </p:nvSpPr>
        <p:spPr bwMode="auto">
          <a:xfrm>
            <a:off x="5321462" y="1360869"/>
            <a:ext cx="576064" cy="504056"/>
          </a:xfrm>
          <a:prstGeom prst="halfFrame">
            <a:avLst>
              <a:gd name="adj1" fmla="val 5007"/>
              <a:gd name="adj2" fmla="val 4472"/>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8" name="半闭框 7">
            <a:extLst>
              <a:ext uri="{FF2B5EF4-FFF2-40B4-BE49-F238E27FC236}">
                <a16:creationId xmlns:a16="http://schemas.microsoft.com/office/drawing/2014/main" xmlns="" id="{F4D0269A-4208-440D-9F6E-2DE4942A5193}"/>
              </a:ext>
            </a:extLst>
          </p:cNvPr>
          <p:cNvSpPr/>
          <p:nvPr/>
        </p:nvSpPr>
        <p:spPr bwMode="auto">
          <a:xfrm rot="10800000">
            <a:off x="10794070" y="4812627"/>
            <a:ext cx="576064" cy="504056"/>
          </a:xfrm>
          <a:prstGeom prst="halfFrame">
            <a:avLst>
              <a:gd name="adj1" fmla="val 5007"/>
              <a:gd name="adj2" fmla="val 4472"/>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14" name="图片 13">
            <a:extLst>
              <a:ext uri="{FF2B5EF4-FFF2-40B4-BE49-F238E27FC236}">
                <a16:creationId xmlns:a16="http://schemas.microsoft.com/office/drawing/2014/main" xmlns="" id="{6839F171-4E27-47AC-8795-F1C3A5847A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439" y="2276872"/>
            <a:ext cx="3975721" cy="2282116"/>
          </a:xfrm>
          <a:prstGeom prst="rect">
            <a:avLst/>
          </a:prstGeom>
        </p:spPr>
      </p:pic>
    </p:spTree>
    <p:extLst>
      <p:ext uri="{BB962C8B-B14F-4D97-AF65-F5344CB8AC3E}">
        <p14:creationId xmlns:p14="http://schemas.microsoft.com/office/powerpoint/2010/main" val="106027571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randombar(horizontal)">
                                      <p:cBhvr>
                                        <p:cTn id="14" dur="500"/>
                                        <p:tgtEl>
                                          <p:spTgt spid="14"/>
                                        </p:tgtEl>
                                      </p:cBhvr>
                                    </p:animEffect>
                                  </p:childTnLst>
                                </p:cTn>
                              </p:par>
                            </p:childTnLst>
                          </p:cTn>
                        </p:par>
                        <p:par>
                          <p:cTn id="15" fill="hold">
                            <p:stCondLst>
                              <p:cond delay="1000"/>
                            </p:stCondLst>
                            <p:childTnLst>
                              <p:par>
                                <p:cTn id="16" presetID="45"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anim calcmode="lin" valueType="num">
                                      <p:cBhvr>
                                        <p:cTn id="19" dur="2000" fill="hold"/>
                                        <p:tgtEl>
                                          <p:spTgt spid="6"/>
                                        </p:tgtEl>
                                        <p:attrNameLst>
                                          <p:attrName>ppt_w</p:attrName>
                                        </p:attrNameLst>
                                      </p:cBhvr>
                                      <p:tavLst>
                                        <p:tav tm="0" fmla="#ppt_w*sin(2.5*pi*$)">
                                          <p:val>
                                            <p:fltVal val="0"/>
                                          </p:val>
                                        </p:tav>
                                        <p:tav tm="100000">
                                          <p:val>
                                            <p:fltVal val="1"/>
                                          </p:val>
                                        </p:tav>
                                      </p:tavLst>
                                    </p:anim>
                                    <p:anim calcmode="lin" valueType="num">
                                      <p:cBhvr>
                                        <p:cTn id="20" dur="2000" fill="hold"/>
                                        <p:tgtEl>
                                          <p:spTgt spid="6"/>
                                        </p:tgtEl>
                                        <p:attrNameLst>
                                          <p:attrName>ppt_h</p:attrName>
                                        </p:attrNameLst>
                                      </p:cBhvr>
                                      <p:tavLst>
                                        <p:tav tm="0">
                                          <p:val>
                                            <p:strVal val="#ppt_h"/>
                                          </p:val>
                                        </p:tav>
                                        <p:tav tm="100000">
                                          <p:val>
                                            <p:strVal val="#ppt_h"/>
                                          </p:val>
                                        </p:tav>
                                      </p:tavLst>
                                    </p:anim>
                                  </p:childTnLst>
                                </p:cTn>
                              </p:par>
                              <p:par>
                                <p:cTn id="21" presetID="45" presetClass="entr" presetSubtype="0" fill="hold" grpId="0" nodeType="withEffect">
                                  <p:stCondLst>
                                    <p:cond delay="0"/>
                                  </p:stCondLst>
                                  <p:childTnLst>
                                    <p:set>
                                      <p:cBhvr>
                                        <p:cTn id="22" dur="1" fill="hold">
                                          <p:stCondLst>
                                            <p:cond delay="0"/>
                                          </p:stCondLst>
                                        </p:cTn>
                                        <p:tgtEl>
                                          <p:spTgt spid="11267">
                                            <p:txEl>
                                              <p:pRg st="0" end="0"/>
                                            </p:txEl>
                                          </p:spTgt>
                                        </p:tgtEl>
                                        <p:attrNameLst>
                                          <p:attrName>style.visibility</p:attrName>
                                        </p:attrNameLst>
                                      </p:cBhvr>
                                      <p:to>
                                        <p:strVal val="visible"/>
                                      </p:to>
                                    </p:set>
                                    <p:animEffect transition="in" filter="fade">
                                      <p:cBhvr>
                                        <p:cTn id="23" dur="2000"/>
                                        <p:tgtEl>
                                          <p:spTgt spid="11267">
                                            <p:txEl>
                                              <p:pRg st="0" end="0"/>
                                            </p:txEl>
                                          </p:spTgt>
                                        </p:tgtEl>
                                      </p:cBhvr>
                                    </p:animEffect>
                                    <p:anim calcmode="lin" valueType="num">
                                      <p:cBhvr>
                                        <p:cTn id="24" dur="2000" fill="hold"/>
                                        <p:tgtEl>
                                          <p:spTgt spid="11267">
                                            <p:txEl>
                                              <p:pRg st="0" end="0"/>
                                            </p:txEl>
                                          </p:spTgt>
                                        </p:tgtEl>
                                        <p:attrNameLst>
                                          <p:attrName>ppt_w</p:attrName>
                                        </p:attrNameLst>
                                      </p:cBhvr>
                                      <p:tavLst>
                                        <p:tav tm="0" fmla="#ppt_w*sin(2.5*pi*$)">
                                          <p:val>
                                            <p:fltVal val="0"/>
                                          </p:val>
                                        </p:tav>
                                        <p:tav tm="100000">
                                          <p:val>
                                            <p:fltVal val="1"/>
                                          </p:val>
                                        </p:tav>
                                      </p:tavLst>
                                    </p:anim>
                                    <p:anim calcmode="lin" valueType="num">
                                      <p:cBhvr>
                                        <p:cTn id="25" dur="2000" fill="hold"/>
                                        <p:tgtEl>
                                          <p:spTgt spid="11267">
                                            <p:txEl>
                                              <p:pRg st="0" end="0"/>
                                            </p:txEl>
                                          </p:spTgt>
                                        </p:tgtEl>
                                        <p:attrNameLst>
                                          <p:attrName>ppt_h</p:attrName>
                                        </p:attrNameLst>
                                      </p:cBhvr>
                                      <p:tavLst>
                                        <p:tav tm="0">
                                          <p:val>
                                            <p:strVal val="#ppt_h"/>
                                          </p:val>
                                        </p:tav>
                                        <p:tav tm="100000">
                                          <p:val>
                                            <p:strVal val="#ppt_h"/>
                                          </p:val>
                                        </p:tav>
                                      </p:tavLst>
                                    </p:anim>
                                  </p:childTnLst>
                                </p:cTn>
                              </p:par>
                              <p:par>
                                <p:cTn id="26" presetID="45"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anim calcmode="lin" valueType="num">
                                      <p:cBhvr>
                                        <p:cTn id="29" dur="2000" fill="hold"/>
                                        <p:tgtEl>
                                          <p:spTgt spid="8"/>
                                        </p:tgtEl>
                                        <p:attrNameLst>
                                          <p:attrName>ppt_w</p:attrName>
                                        </p:attrNameLst>
                                      </p:cBhvr>
                                      <p:tavLst>
                                        <p:tav tm="0" fmla="#ppt_w*sin(2.5*pi*$)">
                                          <p:val>
                                            <p:fltVal val="0"/>
                                          </p:val>
                                        </p:tav>
                                        <p:tav tm="100000">
                                          <p:val>
                                            <p:fltVal val="1"/>
                                          </p:val>
                                        </p:tav>
                                      </p:tavLst>
                                    </p:anim>
                                    <p:anim calcmode="lin" valueType="num">
                                      <p:cBhvr>
                                        <p:cTn id="30"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4" grpId="0"/>
      <p:bldP spid="6"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body" idx="4294967295"/>
          </p:nvPr>
        </p:nvSpPr>
        <p:spPr bwMode="auto">
          <a:xfrm>
            <a:off x="3647728" y="1844824"/>
            <a:ext cx="7560840" cy="316835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en-US" altLang="zh-CN" sz="2400" dirty="0">
                <a:latin typeface="Aa小小圆 (非商业使用)" panose="02010600010101010101" pitchFamily="2" charset="-122"/>
                <a:ea typeface="Aa小小圆 (非商业使用)" panose="02010600010101010101" pitchFamily="2" charset="-122"/>
              </a:rPr>
              <a:t>《The kite Runner</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是一个阿富汗作家的处女作，它一经面世便霸占了美国两大权威畅销书排行榜</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纽约时报</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以及</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出版商周刊</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长达</a:t>
            </a:r>
            <a:r>
              <a:rPr lang="en-US" altLang="zh-CN" sz="2400" dirty="0">
                <a:latin typeface="Aa小小圆 (非商业使用)" panose="02010600010101010101" pitchFamily="2" charset="-122"/>
                <a:ea typeface="Aa小小圆 (非商业使用)" panose="02010600010101010101" pitchFamily="2" charset="-122"/>
              </a:rPr>
              <a:t>80</a:t>
            </a:r>
            <a:r>
              <a:rPr lang="zh-CN" altLang="en-US" sz="2400" dirty="0">
                <a:latin typeface="Aa小小圆 (非商业使用)" panose="02010600010101010101" pitchFamily="2" charset="-122"/>
                <a:ea typeface="Aa小小圆 (非商业使用)" panose="02010600010101010101" pitchFamily="2" charset="-122"/>
              </a:rPr>
              <a:t>周的榜首，声势超过红透全世界的丹布朗的</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达芬奇密码</a:t>
            </a:r>
            <a:r>
              <a:rPr lang="en-US" altLang="zh-CN" sz="2400" dirty="0">
                <a:latin typeface="Aa小小圆 (非商业使用)" panose="02010600010101010101" pitchFamily="2" charset="-122"/>
                <a:ea typeface="Aa小小圆 (非商业使用)" panose="02010600010101010101" pitchFamily="2" charset="-122"/>
              </a:rPr>
              <a:t>》</a:t>
            </a:r>
          </a:p>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这本小说太令人震撼，很长一段时日，让我所读的一切都相形失色，文学与生活中的所有重要主题，都交织在这部惊世之作里：爱、恐惧、愧疚、赎罪</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著名作家伊莎贝拉</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阿连德</a:t>
            </a:r>
            <a:endParaRPr lang="en-US" altLang="zh-CN" sz="2400" dirty="0">
              <a:latin typeface="Aa小小圆 (非商业使用)" panose="02010600010101010101" pitchFamily="2" charset="-122"/>
              <a:ea typeface="Aa小小圆 (非商业使用)" panose="02010600010101010101" pitchFamily="2" charset="-122"/>
            </a:endParaRPr>
          </a:p>
        </p:txBody>
      </p:sp>
      <p:pic>
        <p:nvPicPr>
          <p:cNvPr id="5" name="图片 4">
            <a:extLst>
              <a:ext uri="{FF2B5EF4-FFF2-40B4-BE49-F238E27FC236}">
                <a16:creationId xmlns:a16="http://schemas.microsoft.com/office/drawing/2014/main" xmlns="" id="{3A30A7C4-96B4-42DC-B336-D20EDFC36C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32" y="1844824"/>
            <a:ext cx="2007101" cy="2880320"/>
          </a:xfrm>
          <a:prstGeom prst="rect">
            <a:avLst/>
          </a:prstGeom>
        </p:spPr>
      </p:pic>
      <p:sp>
        <p:nvSpPr>
          <p:cNvPr id="2" name="半闭框 1">
            <a:extLst>
              <a:ext uri="{FF2B5EF4-FFF2-40B4-BE49-F238E27FC236}">
                <a16:creationId xmlns:a16="http://schemas.microsoft.com/office/drawing/2014/main" xmlns="" id="{5FE98868-3FA8-4D64-8850-AA24BF66F05E}"/>
              </a:ext>
            </a:extLst>
          </p:cNvPr>
          <p:cNvSpPr/>
          <p:nvPr/>
        </p:nvSpPr>
        <p:spPr bwMode="auto">
          <a:xfrm>
            <a:off x="3647728" y="1700808"/>
            <a:ext cx="576064" cy="504056"/>
          </a:xfrm>
          <a:prstGeom prst="halfFrame">
            <a:avLst>
              <a:gd name="adj1" fmla="val 5007"/>
              <a:gd name="adj2" fmla="val 4472"/>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6" name="半闭框 5">
            <a:extLst>
              <a:ext uri="{FF2B5EF4-FFF2-40B4-BE49-F238E27FC236}">
                <a16:creationId xmlns:a16="http://schemas.microsoft.com/office/drawing/2014/main" xmlns="" id="{5ED54ED3-457F-4B06-8404-196D233826CD}"/>
              </a:ext>
            </a:extLst>
          </p:cNvPr>
          <p:cNvSpPr/>
          <p:nvPr/>
        </p:nvSpPr>
        <p:spPr bwMode="auto">
          <a:xfrm rot="10800000">
            <a:off x="10632504" y="4077072"/>
            <a:ext cx="576064" cy="504056"/>
          </a:xfrm>
          <a:prstGeom prst="halfFrame">
            <a:avLst>
              <a:gd name="adj1" fmla="val 5007"/>
              <a:gd name="adj2" fmla="val 4472"/>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074">
                                            <p:txEl>
                                              <p:pRg st="0" end="0"/>
                                            </p:txEl>
                                          </p:spTgt>
                                        </p:tgtEl>
                                        <p:attrNameLst>
                                          <p:attrName>style.visibility</p:attrName>
                                        </p:attrNameLst>
                                      </p:cBhvr>
                                      <p:to>
                                        <p:strVal val="visible"/>
                                      </p:to>
                                    </p:set>
                                    <p:animEffect transition="in" filter="randombar(horizontal)">
                                      <p:cBhvr>
                                        <p:cTn id="15" dur="500"/>
                                        <p:tgtEl>
                                          <p:spTgt spid="3074">
                                            <p:txEl>
                                              <p:pRg st="0" end="0"/>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074">
                                            <p:txEl>
                                              <p:pRg st="1" end="1"/>
                                            </p:txEl>
                                          </p:spTgt>
                                        </p:tgtEl>
                                        <p:attrNameLst>
                                          <p:attrName>style.visibility</p:attrName>
                                        </p:attrNameLst>
                                      </p:cBhvr>
                                      <p:to>
                                        <p:strVal val="visible"/>
                                      </p:to>
                                    </p:set>
                                    <p:animEffect transition="in" filter="randombar(horizontal)">
                                      <p:cBhvr>
                                        <p:cTn id="18" dur="500"/>
                                        <p:tgtEl>
                                          <p:spTgt spid="3074">
                                            <p:txEl>
                                              <p:pRg st="1" end="1"/>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uiExpand="1" build="p"/>
      <p:bldP spid="2"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DCD679F3-084B-404E-BE68-0603D5F63217}"/>
              </a:ext>
            </a:extLst>
          </p:cNvPr>
          <p:cNvPicPr>
            <a:picLocks noChangeAspect="1"/>
          </p:cNvPicPr>
          <p:nvPr/>
        </p:nvPicPr>
        <p:blipFill rotWithShape="1">
          <a:blip r:embed="rId3">
            <a:extLst>
              <a:ext uri="{28A0092B-C50C-407E-A947-70E740481C1C}">
                <a14:useLocalDpi xmlns:a14="http://schemas.microsoft.com/office/drawing/2010/main" val="0"/>
              </a:ext>
            </a:extLst>
          </a:blip>
          <a:srcRect l="9783" r="9203"/>
          <a:stretch/>
        </p:blipFill>
        <p:spPr>
          <a:xfrm>
            <a:off x="1055439" y="2362969"/>
            <a:ext cx="3276723" cy="2242733"/>
          </a:xfrm>
          <a:prstGeom prst="rect">
            <a:avLst/>
          </a:prstGeom>
        </p:spPr>
      </p:pic>
      <p:sp>
        <p:nvSpPr>
          <p:cNvPr id="12291" name="Rectangle 3"/>
          <p:cNvSpPr>
            <a:spLocks noGrp="1" noChangeArrowheads="1"/>
          </p:cNvSpPr>
          <p:nvPr>
            <p:ph type="body" idx="4294967295"/>
          </p:nvPr>
        </p:nvSpPr>
        <p:spPr bwMode="auto">
          <a:xfrm>
            <a:off x="4618307" y="2060848"/>
            <a:ext cx="6120680" cy="302433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风筝隐喻自由、自责、期盼父爱的生活状态。 风筝在天空中飞翔象征着哈桑和阿米尔一起度过的的如影随形、自由自在的生活。而阿米尔做为一名大户人家的少爷，由于自己的出生给母亲带来的灾难，造成阿米尔认为这是父亲恨他和不喜欢他的原因，内心总是充满罪恶感，长期无法摆脱自责的困扰。导致做事唯唯诺诺，跟父亲的性格迥然不同，无法满足骁勇善战的父亲对自己寄予的期望。</a:t>
            </a:r>
          </a:p>
        </p:txBody>
      </p:sp>
      <p:sp>
        <p:nvSpPr>
          <p:cNvPr id="4" name="Rectangle 4">
            <a:extLst>
              <a:ext uri="{FF2B5EF4-FFF2-40B4-BE49-F238E27FC236}">
                <a16:creationId xmlns:a16="http://schemas.microsoft.com/office/drawing/2014/main" xmlns="" id="{160FA38A-2030-49C9-A1A1-B3212F400267}"/>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作品鉴赏 </a:t>
            </a:r>
            <a:r>
              <a:rPr lang="en-US" altLang="zh-CN" sz="3200" b="1" kern="0" dirty="0">
                <a:solidFill>
                  <a:srgbClr val="C04D37"/>
                </a:solidFill>
                <a:latin typeface="Aa美好事物 (非商业使用)" panose="02010600010101010101" pitchFamily="2" charset="-122"/>
                <a:ea typeface="Aa美好事物 (非商业使用)" panose="02010600010101010101" pitchFamily="2" charset="-122"/>
              </a:rPr>
              <a:t>—</a:t>
            </a: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风筝形象</a:t>
            </a:r>
          </a:p>
        </p:txBody>
      </p:sp>
      <p:pic>
        <p:nvPicPr>
          <p:cNvPr id="5" name="图片 4">
            <a:extLst>
              <a:ext uri="{FF2B5EF4-FFF2-40B4-BE49-F238E27FC236}">
                <a16:creationId xmlns:a16="http://schemas.microsoft.com/office/drawing/2014/main" xmlns="" id="{C1C32CD9-1355-43D1-8D65-64997ADADA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grpSp>
        <p:nvGrpSpPr>
          <p:cNvPr id="11" name="组合 10">
            <a:extLst>
              <a:ext uri="{FF2B5EF4-FFF2-40B4-BE49-F238E27FC236}">
                <a16:creationId xmlns:a16="http://schemas.microsoft.com/office/drawing/2014/main" xmlns="" id="{BA58E97B-31AD-47E1-A682-BAA24AB8DFB2}"/>
              </a:ext>
            </a:extLst>
          </p:cNvPr>
          <p:cNvGrpSpPr/>
          <p:nvPr/>
        </p:nvGrpSpPr>
        <p:grpSpPr>
          <a:xfrm>
            <a:off x="1055440" y="4324714"/>
            <a:ext cx="3276722" cy="561975"/>
            <a:chOff x="1055440" y="4149080"/>
            <a:chExt cx="3276722" cy="561975"/>
          </a:xfrm>
        </p:grpSpPr>
        <p:sp>
          <p:nvSpPr>
            <p:cNvPr id="2" name="矩形 1">
              <a:extLst>
                <a:ext uri="{FF2B5EF4-FFF2-40B4-BE49-F238E27FC236}">
                  <a16:creationId xmlns:a16="http://schemas.microsoft.com/office/drawing/2014/main" xmlns="" id="{FC57B178-FF06-436F-A367-737788E0E914}"/>
                </a:ext>
              </a:extLst>
            </p:cNvPr>
            <p:cNvSpPr/>
            <p:nvPr/>
          </p:nvSpPr>
          <p:spPr bwMode="auto">
            <a:xfrm>
              <a:off x="1055440" y="4149080"/>
              <a:ext cx="3276722" cy="561975"/>
            </a:xfrm>
            <a:prstGeom prst="rect">
              <a:avLst/>
            </a:prstGeom>
            <a:solidFill>
              <a:srgbClr val="C04D37">
                <a:alpha val="91000"/>
              </a:srgbClr>
            </a:solidFill>
            <a:ln w="1905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Tx/>
                <a:buSzTx/>
                <a:buNone/>
                <a:tabLst/>
              </a:pPr>
              <a:r>
                <a:rPr lang="zh-CN" altLang="en-US" sz="3200" dirty="0">
                  <a:solidFill>
                    <a:schemeClr val="bg1"/>
                  </a:solidFill>
                  <a:latin typeface="Aa宜示爱 (非商业使用)" panose="02010600010101010101" pitchFamily="2" charset="-122"/>
                  <a:ea typeface="Aa宜示爱 (非商业使用)" panose="02010600010101010101" pitchFamily="2" charset="-122"/>
                </a:rPr>
                <a:t>童年时期</a:t>
              </a:r>
              <a:endParaRPr kumimoji="0" lang="zh-CN" altLang="en-US" sz="3200" b="0" i="0" u="none" strike="noStrike" cap="none" normalizeH="0" baseline="0" dirty="0">
                <a:ln>
                  <a:noFill/>
                </a:ln>
                <a:solidFill>
                  <a:schemeClr val="bg1"/>
                </a:solidFill>
                <a:effectLst/>
                <a:latin typeface="Aa宜示爱 (非商业使用)" panose="02010600010101010101" pitchFamily="2" charset="-122"/>
                <a:ea typeface="Aa宜示爱 (非商业使用)" panose="02010600010101010101" pitchFamily="2" charset="-122"/>
              </a:endParaRPr>
            </a:p>
          </p:txBody>
        </p:sp>
        <p:sp>
          <p:nvSpPr>
            <p:cNvPr id="8" name="kite-with-ribbons_74743">
              <a:extLst>
                <a:ext uri="{FF2B5EF4-FFF2-40B4-BE49-F238E27FC236}">
                  <a16:creationId xmlns:a16="http://schemas.microsoft.com/office/drawing/2014/main" xmlns="" id="{84A2AB25-1E66-48A1-A4D6-FC429D8C2881}"/>
                </a:ext>
              </a:extLst>
            </p:cNvPr>
            <p:cNvSpPr>
              <a:spLocks noChangeAspect="1"/>
            </p:cNvSpPr>
            <p:nvPr/>
          </p:nvSpPr>
          <p:spPr bwMode="auto">
            <a:xfrm>
              <a:off x="1381005" y="4231382"/>
              <a:ext cx="229964" cy="397370"/>
            </a:xfrm>
            <a:custGeom>
              <a:avLst/>
              <a:gdLst>
                <a:gd name="connsiteX0" fmla="*/ 151499 w 350463"/>
                <a:gd name="connsiteY0" fmla="*/ 395585 h 605587"/>
                <a:gd name="connsiteX1" fmla="*/ 154099 w 350463"/>
                <a:gd name="connsiteY1" fmla="*/ 399200 h 605587"/>
                <a:gd name="connsiteX2" fmla="*/ 157905 w 350463"/>
                <a:gd name="connsiteY2" fmla="*/ 438320 h 605587"/>
                <a:gd name="connsiteX3" fmla="*/ 156327 w 350463"/>
                <a:gd name="connsiteY3" fmla="*/ 442214 h 605587"/>
                <a:gd name="connsiteX4" fmla="*/ 155955 w 350463"/>
                <a:gd name="connsiteY4" fmla="*/ 442399 h 605587"/>
                <a:gd name="connsiteX5" fmla="*/ 151499 w 350463"/>
                <a:gd name="connsiteY5" fmla="*/ 442863 h 605587"/>
                <a:gd name="connsiteX6" fmla="*/ 131910 w 350463"/>
                <a:gd name="connsiteY6" fmla="*/ 433963 h 605587"/>
                <a:gd name="connsiteX7" fmla="*/ 162269 w 350463"/>
                <a:gd name="connsiteY7" fmla="*/ 549192 h 605587"/>
                <a:gd name="connsiteX8" fmla="*/ 167375 w 350463"/>
                <a:gd name="connsiteY8" fmla="*/ 530559 h 605587"/>
                <a:gd name="connsiteX9" fmla="*/ 170531 w 350463"/>
                <a:gd name="connsiteY9" fmla="*/ 527407 h 605587"/>
                <a:gd name="connsiteX10" fmla="*/ 174895 w 350463"/>
                <a:gd name="connsiteY10" fmla="*/ 528612 h 605587"/>
                <a:gd name="connsiteX11" fmla="*/ 202933 w 350463"/>
                <a:gd name="connsiteY11" fmla="*/ 556608 h 605587"/>
                <a:gd name="connsiteX12" fmla="*/ 202468 w 350463"/>
                <a:gd name="connsiteY12" fmla="*/ 563005 h 605587"/>
                <a:gd name="connsiteX13" fmla="*/ 202376 w 350463"/>
                <a:gd name="connsiteY13" fmla="*/ 563005 h 605587"/>
                <a:gd name="connsiteX14" fmla="*/ 200612 w 350463"/>
                <a:gd name="connsiteY14" fmla="*/ 563932 h 605587"/>
                <a:gd name="connsiteX15" fmla="*/ 181858 w 350463"/>
                <a:gd name="connsiteY15" fmla="*/ 568938 h 605587"/>
                <a:gd name="connsiteX16" fmla="*/ 199776 w 350463"/>
                <a:gd name="connsiteY16" fmla="*/ 578764 h 605587"/>
                <a:gd name="connsiteX17" fmla="*/ 243504 w 350463"/>
                <a:gd name="connsiteY17" fmla="*/ 575705 h 605587"/>
                <a:gd name="connsiteX18" fmla="*/ 296330 w 350463"/>
                <a:gd name="connsiteY18" fmla="*/ 504602 h 605587"/>
                <a:gd name="connsiteX19" fmla="*/ 276741 w 350463"/>
                <a:gd name="connsiteY19" fmla="*/ 506827 h 605587"/>
                <a:gd name="connsiteX20" fmla="*/ 272656 w 350463"/>
                <a:gd name="connsiteY20" fmla="*/ 505066 h 605587"/>
                <a:gd name="connsiteX21" fmla="*/ 272099 w 350463"/>
                <a:gd name="connsiteY21" fmla="*/ 500616 h 605587"/>
                <a:gd name="connsiteX22" fmla="*/ 287789 w 350463"/>
                <a:gd name="connsiteY22" fmla="*/ 464555 h 605587"/>
                <a:gd name="connsiteX23" fmla="*/ 291409 w 350463"/>
                <a:gd name="connsiteY23" fmla="*/ 461867 h 605587"/>
                <a:gd name="connsiteX24" fmla="*/ 295494 w 350463"/>
                <a:gd name="connsiteY24" fmla="*/ 463721 h 605587"/>
                <a:gd name="connsiteX25" fmla="*/ 306264 w 350463"/>
                <a:gd name="connsiteY25" fmla="*/ 478182 h 605587"/>
                <a:gd name="connsiteX26" fmla="*/ 318612 w 350463"/>
                <a:gd name="connsiteY26" fmla="*/ 428679 h 605587"/>
                <a:gd name="connsiteX27" fmla="*/ 329102 w 350463"/>
                <a:gd name="connsiteY27" fmla="*/ 420985 h 605587"/>
                <a:gd name="connsiteX28" fmla="*/ 336715 w 350463"/>
                <a:gd name="connsiteY28" fmla="*/ 431460 h 605587"/>
                <a:gd name="connsiteX29" fmla="*/ 322511 w 350463"/>
                <a:gd name="connsiteY29" fmla="*/ 487916 h 605587"/>
                <a:gd name="connsiteX30" fmla="*/ 345442 w 350463"/>
                <a:gd name="connsiteY30" fmla="*/ 485228 h 605587"/>
                <a:gd name="connsiteX31" fmla="*/ 349527 w 350463"/>
                <a:gd name="connsiteY31" fmla="*/ 487082 h 605587"/>
                <a:gd name="connsiteX32" fmla="*/ 350084 w 350463"/>
                <a:gd name="connsiteY32" fmla="*/ 491531 h 605587"/>
                <a:gd name="connsiteX33" fmla="*/ 334394 w 350463"/>
                <a:gd name="connsiteY33" fmla="*/ 527592 h 605587"/>
                <a:gd name="connsiteX34" fmla="*/ 333187 w 350463"/>
                <a:gd name="connsiteY34" fmla="*/ 529168 h 605587"/>
                <a:gd name="connsiteX35" fmla="*/ 330774 w 350463"/>
                <a:gd name="connsiteY35" fmla="*/ 530281 h 605587"/>
                <a:gd name="connsiteX36" fmla="*/ 326689 w 350463"/>
                <a:gd name="connsiteY36" fmla="*/ 528427 h 605587"/>
                <a:gd name="connsiteX37" fmla="*/ 313691 w 350463"/>
                <a:gd name="connsiteY37" fmla="*/ 511092 h 605587"/>
                <a:gd name="connsiteX38" fmla="*/ 266714 w 350463"/>
                <a:gd name="connsiteY38" fmla="*/ 581638 h 605587"/>
                <a:gd name="connsiteX39" fmla="*/ 252695 w 350463"/>
                <a:gd name="connsiteY39" fmla="*/ 591650 h 605587"/>
                <a:gd name="connsiteX40" fmla="*/ 193092 w 350463"/>
                <a:gd name="connsiteY40" fmla="*/ 595729 h 605587"/>
                <a:gd name="connsiteX41" fmla="*/ 167746 w 350463"/>
                <a:gd name="connsiteY41" fmla="*/ 581267 h 605587"/>
                <a:gd name="connsiteX42" fmla="*/ 162083 w 350463"/>
                <a:gd name="connsiteY42" fmla="*/ 602218 h 605587"/>
                <a:gd name="connsiteX43" fmla="*/ 160690 w 350463"/>
                <a:gd name="connsiteY43" fmla="*/ 604535 h 605587"/>
                <a:gd name="connsiteX44" fmla="*/ 158833 w 350463"/>
                <a:gd name="connsiteY44" fmla="*/ 605462 h 605587"/>
                <a:gd name="connsiteX45" fmla="*/ 154563 w 350463"/>
                <a:gd name="connsiteY45" fmla="*/ 604257 h 605587"/>
                <a:gd name="connsiteX46" fmla="*/ 126804 w 350463"/>
                <a:gd name="connsiteY46" fmla="*/ 576447 h 605587"/>
                <a:gd name="connsiteX47" fmla="*/ 125597 w 350463"/>
                <a:gd name="connsiteY47" fmla="*/ 572090 h 605587"/>
                <a:gd name="connsiteX48" fmla="*/ 128846 w 350463"/>
                <a:gd name="connsiteY48" fmla="*/ 568845 h 605587"/>
                <a:gd name="connsiteX49" fmla="*/ 149921 w 350463"/>
                <a:gd name="connsiteY49" fmla="*/ 563283 h 605587"/>
                <a:gd name="connsiteX50" fmla="*/ 113713 w 350463"/>
                <a:gd name="connsiteY50" fmla="*/ 436466 h 605587"/>
                <a:gd name="connsiteX51" fmla="*/ 97373 w 350463"/>
                <a:gd name="connsiteY51" fmla="*/ 448054 h 605587"/>
                <a:gd name="connsiteX52" fmla="*/ 92917 w 350463"/>
                <a:gd name="connsiteY52" fmla="*/ 448518 h 605587"/>
                <a:gd name="connsiteX53" fmla="*/ 90225 w 350463"/>
                <a:gd name="connsiteY53" fmla="*/ 444810 h 605587"/>
                <a:gd name="connsiteX54" fmla="*/ 86511 w 350463"/>
                <a:gd name="connsiteY54" fmla="*/ 405689 h 605587"/>
                <a:gd name="connsiteX55" fmla="*/ 88368 w 350463"/>
                <a:gd name="connsiteY55" fmla="*/ 401610 h 605587"/>
                <a:gd name="connsiteX56" fmla="*/ 92824 w 350463"/>
                <a:gd name="connsiteY56" fmla="*/ 401147 h 605587"/>
                <a:gd name="connsiteX57" fmla="*/ 121419 w 350463"/>
                <a:gd name="connsiteY57" fmla="*/ 414218 h 605587"/>
                <a:gd name="connsiteX58" fmla="*/ 146950 w 350463"/>
                <a:gd name="connsiteY58" fmla="*/ 395955 h 605587"/>
                <a:gd name="connsiteX59" fmla="*/ 151499 w 350463"/>
                <a:gd name="connsiteY59" fmla="*/ 395585 h 605587"/>
                <a:gd name="connsiteX60" fmla="*/ 132310 w 350463"/>
                <a:gd name="connsiteY60" fmla="*/ 127682 h 605587"/>
                <a:gd name="connsiteX61" fmla="*/ 235432 w 350463"/>
                <a:gd name="connsiteY61" fmla="*/ 127775 h 605587"/>
                <a:gd name="connsiteX62" fmla="*/ 239608 w 350463"/>
                <a:gd name="connsiteY62" fmla="*/ 130000 h 605587"/>
                <a:gd name="connsiteX63" fmla="*/ 240073 w 350463"/>
                <a:gd name="connsiteY63" fmla="*/ 134728 h 605587"/>
                <a:gd name="connsiteX64" fmla="*/ 138993 w 350463"/>
                <a:gd name="connsiteY64" fmla="*/ 376410 h 605587"/>
                <a:gd name="connsiteX65" fmla="*/ 131660 w 350463"/>
                <a:gd name="connsiteY65" fmla="*/ 383270 h 605587"/>
                <a:gd name="connsiteX66" fmla="*/ 127205 w 350463"/>
                <a:gd name="connsiteY66" fmla="*/ 377337 h 605587"/>
                <a:gd name="connsiteX67" fmla="*/ 127205 w 350463"/>
                <a:gd name="connsiteY67" fmla="*/ 132781 h 605587"/>
                <a:gd name="connsiteX68" fmla="*/ 132310 w 350463"/>
                <a:gd name="connsiteY68" fmla="*/ 127682 h 605587"/>
                <a:gd name="connsiteX69" fmla="*/ 108246 w 350463"/>
                <a:gd name="connsiteY69" fmla="*/ 127682 h 605587"/>
                <a:gd name="connsiteX70" fmla="*/ 113352 w 350463"/>
                <a:gd name="connsiteY70" fmla="*/ 132781 h 605587"/>
                <a:gd name="connsiteX71" fmla="*/ 113352 w 350463"/>
                <a:gd name="connsiteY71" fmla="*/ 377337 h 605587"/>
                <a:gd name="connsiteX72" fmla="*/ 108896 w 350463"/>
                <a:gd name="connsiteY72" fmla="*/ 383270 h 605587"/>
                <a:gd name="connsiteX73" fmla="*/ 101562 w 350463"/>
                <a:gd name="connsiteY73" fmla="*/ 376410 h 605587"/>
                <a:gd name="connsiteX74" fmla="*/ 462 w 350463"/>
                <a:gd name="connsiteY74" fmla="*/ 134728 h 605587"/>
                <a:gd name="connsiteX75" fmla="*/ 926 w 350463"/>
                <a:gd name="connsiteY75" fmla="*/ 130000 h 605587"/>
                <a:gd name="connsiteX76" fmla="*/ 5104 w 350463"/>
                <a:gd name="connsiteY76" fmla="*/ 127775 h 605587"/>
                <a:gd name="connsiteX77" fmla="*/ 130246 w 350463"/>
                <a:gd name="connsiteY77" fmla="*/ 440 h 605587"/>
                <a:gd name="connsiteX78" fmla="*/ 135723 w 350463"/>
                <a:gd name="connsiteY78" fmla="*/ 1367 h 605587"/>
                <a:gd name="connsiteX79" fmla="*/ 136094 w 350463"/>
                <a:gd name="connsiteY79" fmla="*/ 1645 h 605587"/>
                <a:gd name="connsiteX80" fmla="*/ 239308 w 350463"/>
                <a:gd name="connsiteY80" fmla="*/ 105106 h 605587"/>
                <a:gd name="connsiteX81" fmla="*/ 239958 w 350463"/>
                <a:gd name="connsiteY81" fmla="*/ 110390 h 605587"/>
                <a:gd name="connsiteX82" fmla="*/ 235410 w 350463"/>
                <a:gd name="connsiteY82" fmla="*/ 113357 h 605587"/>
                <a:gd name="connsiteX83" fmla="*/ 132288 w 350463"/>
                <a:gd name="connsiteY83" fmla="*/ 113357 h 605587"/>
                <a:gd name="connsiteX84" fmla="*/ 127183 w 350463"/>
                <a:gd name="connsiteY84" fmla="*/ 108258 h 605587"/>
                <a:gd name="connsiteX85" fmla="*/ 127183 w 350463"/>
                <a:gd name="connsiteY85" fmla="*/ 5076 h 605587"/>
                <a:gd name="connsiteX86" fmla="*/ 130246 w 350463"/>
                <a:gd name="connsiteY86" fmla="*/ 440 h 605587"/>
                <a:gd name="connsiteX87" fmla="*/ 110287 w 350463"/>
                <a:gd name="connsiteY87" fmla="*/ 440 h 605587"/>
                <a:gd name="connsiteX88" fmla="*/ 113352 w 350463"/>
                <a:gd name="connsiteY88" fmla="*/ 5076 h 605587"/>
                <a:gd name="connsiteX89" fmla="*/ 113352 w 350463"/>
                <a:gd name="connsiteY89" fmla="*/ 108258 h 605587"/>
                <a:gd name="connsiteX90" fmla="*/ 108244 w 350463"/>
                <a:gd name="connsiteY90" fmla="*/ 113357 h 605587"/>
                <a:gd name="connsiteX91" fmla="*/ 5058 w 350463"/>
                <a:gd name="connsiteY91" fmla="*/ 113357 h 605587"/>
                <a:gd name="connsiteX92" fmla="*/ 507 w 350463"/>
                <a:gd name="connsiteY92" fmla="*/ 110390 h 605587"/>
                <a:gd name="connsiteX93" fmla="*/ 1157 w 350463"/>
                <a:gd name="connsiteY93" fmla="*/ 105106 h 605587"/>
                <a:gd name="connsiteX94" fmla="*/ 104436 w 350463"/>
                <a:gd name="connsiteY94" fmla="*/ 1645 h 605587"/>
                <a:gd name="connsiteX95" fmla="*/ 104808 w 350463"/>
                <a:gd name="connsiteY95" fmla="*/ 1367 h 605587"/>
                <a:gd name="connsiteX96" fmla="*/ 110287 w 350463"/>
                <a:gd name="connsiteY96" fmla="*/ 440 h 60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50463" h="605587">
                  <a:moveTo>
                    <a:pt x="151499" y="395585"/>
                  </a:moveTo>
                  <a:cubicBezTo>
                    <a:pt x="152985" y="396234"/>
                    <a:pt x="153913" y="397624"/>
                    <a:pt x="154099" y="399200"/>
                  </a:cubicBezTo>
                  <a:lnTo>
                    <a:pt x="157905" y="438320"/>
                  </a:lnTo>
                  <a:cubicBezTo>
                    <a:pt x="157998" y="439804"/>
                    <a:pt x="157441" y="441194"/>
                    <a:pt x="156327" y="442214"/>
                  </a:cubicBezTo>
                  <a:cubicBezTo>
                    <a:pt x="156234" y="442214"/>
                    <a:pt x="156048" y="442307"/>
                    <a:pt x="155955" y="442399"/>
                  </a:cubicBezTo>
                  <a:cubicBezTo>
                    <a:pt x="154656" y="443326"/>
                    <a:pt x="152985" y="443512"/>
                    <a:pt x="151499" y="442863"/>
                  </a:cubicBezTo>
                  <a:lnTo>
                    <a:pt x="131910" y="433963"/>
                  </a:lnTo>
                  <a:cubicBezTo>
                    <a:pt x="133767" y="485413"/>
                    <a:pt x="143979" y="523884"/>
                    <a:pt x="162269" y="549192"/>
                  </a:cubicBezTo>
                  <a:lnTo>
                    <a:pt x="167375" y="530559"/>
                  </a:lnTo>
                  <a:cubicBezTo>
                    <a:pt x="167746" y="529076"/>
                    <a:pt x="168953" y="527778"/>
                    <a:pt x="170531" y="527407"/>
                  </a:cubicBezTo>
                  <a:cubicBezTo>
                    <a:pt x="172110" y="526944"/>
                    <a:pt x="173781" y="527407"/>
                    <a:pt x="174895" y="528612"/>
                  </a:cubicBezTo>
                  <a:cubicBezTo>
                    <a:pt x="174895" y="528612"/>
                    <a:pt x="202654" y="556330"/>
                    <a:pt x="202933" y="556608"/>
                  </a:cubicBezTo>
                  <a:cubicBezTo>
                    <a:pt x="204511" y="558462"/>
                    <a:pt x="204325" y="561336"/>
                    <a:pt x="202468" y="563005"/>
                  </a:cubicBezTo>
                  <a:cubicBezTo>
                    <a:pt x="202468" y="563005"/>
                    <a:pt x="202376" y="563005"/>
                    <a:pt x="202376" y="563005"/>
                  </a:cubicBezTo>
                  <a:cubicBezTo>
                    <a:pt x="201911" y="563468"/>
                    <a:pt x="201261" y="563746"/>
                    <a:pt x="200612" y="563932"/>
                  </a:cubicBezTo>
                  <a:lnTo>
                    <a:pt x="181858" y="568938"/>
                  </a:lnTo>
                  <a:cubicBezTo>
                    <a:pt x="187335" y="572924"/>
                    <a:pt x="193370" y="576261"/>
                    <a:pt x="199776" y="578764"/>
                  </a:cubicBezTo>
                  <a:cubicBezTo>
                    <a:pt x="215187" y="584790"/>
                    <a:pt x="229485" y="583770"/>
                    <a:pt x="243504" y="575705"/>
                  </a:cubicBezTo>
                  <a:cubicBezTo>
                    <a:pt x="265600" y="563097"/>
                    <a:pt x="283425" y="534916"/>
                    <a:pt x="296330" y="504602"/>
                  </a:cubicBezTo>
                  <a:lnTo>
                    <a:pt x="276741" y="506827"/>
                  </a:lnTo>
                  <a:cubicBezTo>
                    <a:pt x="275162" y="507013"/>
                    <a:pt x="273584" y="506364"/>
                    <a:pt x="272656" y="505066"/>
                  </a:cubicBezTo>
                  <a:cubicBezTo>
                    <a:pt x="271634" y="503768"/>
                    <a:pt x="271449" y="502099"/>
                    <a:pt x="272099" y="500616"/>
                  </a:cubicBezTo>
                  <a:lnTo>
                    <a:pt x="287789" y="464555"/>
                  </a:lnTo>
                  <a:cubicBezTo>
                    <a:pt x="288346" y="463072"/>
                    <a:pt x="289738" y="462052"/>
                    <a:pt x="291409" y="461867"/>
                  </a:cubicBezTo>
                  <a:cubicBezTo>
                    <a:pt x="292988" y="461681"/>
                    <a:pt x="294566" y="462330"/>
                    <a:pt x="295494" y="463721"/>
                  </a:cubicBezTo>
                  <a:lnTo>
                    <a:pt x="306264" y="478182"/>
                  </a:lnTo>
                  <a:cubicBezTo>
                    <a:pt x="312298" y="460105"/>
                    <a:pt x="316383" y="442585"/>
                    <a:pt x="318612" y="428679"/>
                  </a:cubicBezTo>
                  <a:cubicBezTo>
                    <a:pt x="319447" y="423673"/>
                    <a:pt x="324089" y="420243"/>
                    <a:pt x="329102" y="420985"/>
                  </a:cubicBezTo>
                  <a:cubicBezTo>
                    <a:pt x="334116" y="421819"/>
                    <a:pt x="337551" y="426454"/>
                    <a:pt x="336715" y="431460"/>
                  </a:cubicBezTo>
                  <a:cubicBezTo>
                    <a:pt x="334394" y="446293"/>
                    <a:pt x="329752" y="466502"/>
                    <a:pt x="322511" y="487916"/>
                  </a:cubicBezTo>
                  <a:lnTo>
                    <a:pt x="345442" y="485228"/>
                  </a:lnTo>
                  <a:cubicBezTo>
                    <a:pt x="347021" y="485042"/>
                    <a:pt x="348599" y="485784"/>
                    <a:pt x="349527" y="487082"/>
                  </a:cubicBezTo>
                  <a:cubicBezTo>
                    <a:pt x="350549" y="488379"/>
                    <a:pt x="350734" y="490048"/>
                    <a:pt x="350084" y="491531"/>
                  </a:cubicBezTo>
                  <a:lnTo>
                    <a:pt x="334394" y="527592"/>
                  </a:lnTo>
                  <a:cubicBezTo>
                    <a:pt x="334116" y="528241"/>
                    <a:pt x="333744" y="528798"/>
                    <a:pt x="333187" y="529168"/>
                  </a:cubicBezTo>
                  <a:cubicBezTo>
                    <a:pt x="332538" y="529817"/>
                    <a:pt x="331702" y="530188"/>
                    <a:pt x="330774" y="530281"/>
                  </a:cubicBezTo>
                  <a:cubicBezTo>
                    <a:pt x="329195" y="530466"/>
                    <a:pt x="327617" y="529725"/>
                    <a:pt x="326689" y="528427"/>
                  </a:cubicBezTo>
                  <a:lnTo>
                    <a:pt x="313691" y="511092"/>
                  </a:lnTo>
                  <a:cubicBezTo>
                    <a:pt x="302364" y="538068"/>
                    <a:pt x="286767" y="564488"/>
                    <a:pt x="266714" y="581638"/>
                  </a:cubicBezTo>
                  <a:cubicBezTo>
                    <a:pt x="262257" y="585439"/>
                    <a:pt x="257615" y="588776"/>
                    <a:pt x="252695" y="591650"/>
                  </a:cubicBezTo>
                  <a:cubicBezTo>
                    <a:pt x="233756" y="602403"/>
                    <a:pt x="213702" y="603886"/>
                    <a:pt x="193092" y="595729"/>
                  </a:cubicBezTo>
                  <a:cubicBezTo>
                    <a:pt x="183807" y="592206"/>
                    <a:pt x="175359" y="587293"/>
                    <a:pt x="167746" y="581267"/>
                  </a:cubicBezTo>
                  <a:cubicBezTo>
                    <a:pt x="167746" y="581267"/>
                    <a:pt x="164125" y="595821"/>
                    <a:pt x="162083" y="602218"/>
                  </a:cubicBezTo>
                  <a:cubicBezTo>
                    <a:pt x="161804" y="603145"/>
                    <a:pt x="161340" y="603886"/>
                    <a:pt x="160690" y="604535"/>
                  </a:cubicBezTo>
                  <a:cubicBezTo>
                    <a:pt x="160133" y="604906"/>
                    <a:pt x="159576" y="605277"/>
                    <a:pt x="158833" y="605462"/>
                  </a:cubicBezTo>
                  <a:cubicBezTo>
                    <a:pt x="157348" y="605833"/>
                    <a:pt x="155677" y="605370"/>
                    <a:pt x="154563" y="604257"/>
                  </a:cubicBezTo>
                  <a:cubicBezTo>
                    <a:pt x="147600" y="597304"/>
                    <a:pt x="126804" y="576447"/>
                    <a:pt x="126804" y="576447"/>
                  </a:cubicBezTo>
                  <a:cubicBezTo>
                    <a:pt x="125597" y="575241"/>
                    <a:pt x="125225" y="573665"/>
                    <a:pt x="125597" y="572090"/>
                  </a:cubicBezTo>
                  <a:cubicBezTo>
                    <a:pt x="126061" y="570514"/>
                    <a:pt x="127268" y="569308"/>
                    <a:pt x="128846" y="568845"/>
                  </a:cubicBezTo>
                  <a:lnTo>
                    <a:pt x="149921" y="563283"/>
                  </a:lnTo>
                  <a:cubicBezTo>
                    <a:pt x="128103" y="535287"/>
                    <a:pt x="115941" y="492829"/>
                    <a:pt x="113713" y="436466"/>
                  </a:cubicBezTo>
                  <a:lnTo>
                    <a:pt x="97373" y="448054"/>
                  </a:lnTo>
                  <a:cubicBezTo>
                    <a:pt x="96073" y="448981"/>
                    <a:pt x="94310" y="449167"/>
                    <a:pt x="92917" y="448518"/>
                  </a:cubicBezTo>
                  <a:cubicBezTo>
                    <a:pt x="91431" y="447776"/>
                    <a:pt x="90410" y="446385"/>
                    <a:pt x="90225" y="444810"/>
                  </a:cubicBezTo>
                  <a:lnTo>
                    <a:pt x="86511" y="405689"/>
                  </a:lnTo>
                  <a:cubicBezTo>
                    <a:pt x="86325" y="404113"/>
                    <a:pt x="87068" y="402537"/>
                    <a:pt x="88368" y="401610"/>
                  </a:cubicBezTo>
                  <a:cubicBezTo>
                    <a:pt x="89667" y="400683"/>
                    <a:pt x="91431" y="400498"/>
                    <a:pt x="92824" y="401147"/>
                  </a:cubicBezTo>
                  <a:lnTo>
                    <a:pt x="121419" y="414218"/>
                  </a:lnTo>
                  <a:lnTo>
                    <a:pt x="146950" y="395955"/>
                  </a:lnTo>
                  <a:cubicBezTo>
                    <a:pt x="148250" y="395028"/>
                    <a:pt x="150014" y="394843"/>
                    <a:pt x="151499" y="395585"/>
                  </a:cubicBezTo>
                  <a:close/>
                  <a:moveTo>
                    <a:pt x="132310" y="127682"/>
                  </a:moveTo>
                  <a:lnTo>
                    <a:pt x="235432" y="127775"/>
                  </a:lnTo>
                  <a:cubicBezTo>
                    <a:pt x="237102" y="127682"/>
                    <a:pt x="238680" y="128609"/>
                    <a:pt x="239608" y="130000"/>
                  </a:cubicBezTo>
                  <a:cubicBezTo>
                    <a:pt x="240537" y="131390"/>
                    <a:pt x="240722" y="133152"/>
                    <a:pt x="240073" y="134728"/>
                  </a:cubicBezTo>
                  <a:lnTo>
                    <a:pt x="138993" y="376410"/>
                  </a:lnTo>
                  <a:cubicBezTo>
                    <a:pt x="138250" y="378171"/>
                    <a:pt x="136301" y="383270"/>
                    <a:pt x="131660" y="383270"/>
                  </a:cubicBezTo>
                  <a:cubicBezTo>
                    <a:pt x="127484" y="383270"/>
                    <a:pt x="127112" y="379747"/>
                    <a:pt x="127205" y="377337"/>
                  </a:cubicBezTo>
                  <a:lnTo>
                    <a:pt x="127205" y="132781"/>
                  </a:lnTo>
                  <a:cubicBezTo>
                    <a:pt x="127205" y="129907"/>
                    <a:pt x="129433" y="127682"/>
                    <a:pt x="132310" y="127682"/>
                  </a:cubicBezTo>
                  <a:close/>
                  <a:moveTo>
                    <a:pt x="108246" y="127682"/>
                  </a:moveTo>
                  <a:cubicBezTo>
                    <a:pt x="111031" y="127682"/>
                    <a:pt x="113352" y="129907"/>
                    <a:pt x="113352" y="132781"/>
                  </a:cubicBezTo>
                  <a:lnTo>
                    <a:pt x="113352" y="377337"/>
                  </a:lnTo>
                  <a:cubicBezTo>
                    <a:pt x="113352" y="379747"/>
                    <a:pt x="112981" y="383270"/>
                    <a:pt x="108896" y="383270"/>
                  </a:cubicBezTo>
                  <a:cubicBezTo>
                    <a:pt x="104161" y="383270"/>
                    <a:pt x="102305" y="378171"/>
                    <a:pt x="101562" y="376410"/>
                  </a:cubicBezTo>
                  <a:lnTo>
                    <a:pt x="462" y="134728"/>
                  </a:lnTo>
                  <a:cubicBezTo>
                    <a:pt x="-188" y="133152"/>
                    <a:pt x="-2" y="131390"/>
                    <a:pt x="926" y="130000"/>
                  </a:cubicBezTo>
                  <a:cubicBezTo>
                    <a:pt x="1855" y="128609"/>
                    <a:pt x="3433" y="127682"/>
                    <a:pt x="5104" y="127775"/>
                  </a:cubicBezTo>
                  <a:close/>
                  <a:moveTo>
                    <a:pt x="130246" y="440"/>
                  </a:moveTo>
                  <a:cubicBezTo>
                    <a:pt x="132103" y="-394"/>
                    <a:pt x="134237" y="-23"/>
                    <a:pt x="135723" y="1367"/>
                  </a:cubicBezTo>
                  <a:cubicBezTo>
                    <a:pt x="135815" y="1460"/>
                    <a:pt x="135908" y="1553"/>
                    <a:pt x="136094" y="1645"/>
                  </a:cubicBezTo>
                  <a:cubicBezTo>
                    <a:pt x="136094" y="1645"/>
                    <a:pt x="214804" y="77943"/>
                    <a:pt x="239308" y="105106"/>
                  </a:cubicBezTo>
                  <a:cubicBezTo>
                    <a:pt x="240608" y="106497"/>
                    <a:pt x="240793" y="108629"/>
                    <a:pt x="239958" y="110390"/>
                  </a:cubicBezTo>
                  <a:cubicBezTo>
                    <a:pt x="239123" y="112152"/>
                    <a:pt x="237359" y="113357"/>
                    <a:pt x="235410" y="113357"/>
                  </a:cubicBezTo>
                  <a:lnTo>
                    <a:pt x="132288" y="113357"/>
                  </a:lnTo>
                  <a:cubicBezTo>
                    <a:pt x="129504" y="113357"/>
                    <a:pt x="127183" y="111039"/>
                    <a:pt x="127183" y="108258"/>
                  </a:cubicBezTo>
                  <a:lnTo>
                    <a:pt x="127183" y="5076"/>
                  </a:lnTo>
                  <a:cubicBezTo>
                    <a:pt x="127183" y="3036"/>
                    <a:pt x="128390" y="1182"/>
                    <a:pt x="130246" y="440"/>
                  </a:cubicBezTo>
                  <a:close/>
                  <a:moveTo>
                    <a:pt x="110287" y="440"/>
                  </a:moveTo>
                  <a:cubicBezTo>
                    <a:pt x="112145" y="1182"/>
                    <a:pt x="113352" y="3036"/>
                    <a:pt x="113352" y="5076"/>
                  </a:cubicBezTo>
                  <a:lnTo>
                    <a:pt x="113352" y="108258"/>
                  </a:lnTo>
                  <a:cubicBezTo>
                    <a:pt x="113352" y="111039"/>
                    <a:pt x="111030" y="113357"/>
                    <a:pt x="108244" y="113357"/>
                  </a:cubicBezTo>
                  <a:lnTo>
                    <a:pt x="5058" y="113357"/>
                  </a:lnTo>
                  <a:cubicBezTo>
                    <a:pt x="3108" y="113357"/>
                    <a:pt x="1343" y="112152"/>
                    <a:pt x="507" y="110390"/>
                  </a:cubicBezTo>
                  <a:cubicBezTo>
                    <a:pt x="-329" y="108629"/>
                    <a:pt x="-143" y="106497"/>
                    <a:pt x="1157" y="105106"/>
                  </a:cubicBezTo>
                  <a:cubicBezTo>
                    <a:pt x="25677" y="77943"/>
                    <a:pt x="104436" y="1645"/>
                    <a:pt x="104436" y="1645"/>
                  </a:cubicBezTo>
                  <a:cubicBezTo>
                    <a:pt x="104529" y="1553"/>
                    <a:pt x="104715" y="1460"/>
                    <a:pt x="104808" y="1367"/>
                  </a:cubicBezTo>
                  <a:cubicBezTo>
                    <a:pt x="106294" y="-23"/>
                    <a:pt x="108430" y="-394"/>
                    <a:pt x="110287" y="440"/>
                  </a:cubicBezTo>
                  <a:close/>
                </a:path>
              </a:pathLst>
            </a:custGeom>
            <a:solidFill>
              <a:schemeClr val="bg1"/>
            </a:solidFill>
            <a:ln>
              <a:solidFill>
                <a:schemeClr val="bg1"/>
              </a:solidFill>
            </a:ln>
          </p:spPr>
        </p:sp>
      </p:grpSp>
      <p:cxnSp>
        <p:nvCxnSpPr>
          <p:cNvPr id="9" name="直接连接符 8">
            <a:extLst>
              <a:ext uri="{FF2B5EF4-FFF2-40B4-BE49-F238E27FC236}">
                <a16:creationId xmlns:a16="http://schemas.microsoft.com/office/drawing/2014/main" xmlns="" id="{4DF127DD-06DC-4A77-A61D-2093A3285AD0}"/>
              </a:ext>
            </a:extLst>
          </p:cNvPr>
          <p:cNvCxnSpPr/>
          <p:nvPr/>
        </p:nvCxnSpPr>
        <p:spPr bwMode="auto">
          <a:xfrm>
            <a:off x="4583832" y="1988840"/>
            <a:ext cx="0" cy="3024336"/>
          </a:xfrm>
          <a:prstGeom prst="line">
            <a:avLst/>
          </a:prstGeom>
          <a:noFill/>
          <a:ln w="9525" cap="flat" cmpd="sng" algn="ctr">
            <a:solidFill>
              <a:srgbClr val="C04D37"/>
            </a:solidFill>
            <a:prstDash val="solid"/>
            <a:round/>
            <a:headEnd type="none" w="med" len="med"/>
            <a:tailEnd type="none" w="med" len="med"/>
          </a:ln>
          <a:effectLst/>
        </p:spPr>
      </p:cxn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heel(1)">
                                      <p:cBhvr>
                                        <p:cTn id="18" dur="2000"/>
                                        <p:tgtEl>
                                          <p:spTgt spid="13"/>
                                        </p:tgtEl>
                                      </p:cBhvr>
                                    </p:animEffect>
                                  </p:childTnLst>
                                </p:cTn>
                              </p:par>
                              <p:par>
                                <p:cTn id="19" presetID="21" presetClass="entr" presetSubtype="1"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2000"/>
                                        <p:tgtEl>
                                          <p:spTgt spid="11"/>
                                        </p:tgtEl>
                                      </p:cBhvr>
                                    </p:animEffect>
                                  </p:childTnLst>
                                </p:cTn>
                              </p:par>
                              <p:par>
                                <p:cTn id="22" presetID="21" presetClass="entr" presetSubtype="1"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2000"/>
                                        <p:tgtEl>
                                          <p:spTgt spid="9"/>
                                        </p:tgtEl>
                                      </p:cBhvr>
                                    </p:animEffect>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2291">
                                            <p:txEl>
                                              <p:pRg st="0" end="0"/>
                                            </p:txEl>
                                          </p:spTgt>
                                        </p:tgtEl>
                                        <p:attrNameLst>
                                          <p:attrName>style.visibility</p:attrName>
                                        </p:attrNameLst>
                                      </p:cBhvr>
                                      <p:to>
                                        <p:strVal val="visible"/>
                                      </p:to>
                                    </p:set>
                                    <p:anim calcmode="lin" valueType="num">
                                      <p:cBhvr>
                                        <p:cTn id="28" dur="10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12291">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12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BB60C1EF-E6E3-4B83-8F9D-63F665F72E03}"/>
              </a:ext>
            </a:extLst>
          </p:cNvPr>
          <p:cNvPicPr>
            <a:picLocks noChangeAspect="1"/>
          </p:cNvPicPr>
          <p:nvPr/>
        </p:nvPicPr>
        <p:blipFill rotWithShape="1">
          <a:blip r:embed="rId3">
            <a:extLst>
              <a:ext uri="{28A0092B-C50C-407E-A947-70E740481C1C}">
                <a14:useLocalDpi xmlns:a14="http://schemas.microsoft.com/office/drawing/2010/main" val="0"/>
              </a:ext>
            </a:extLst>
          </a:blip>
          <a:srcRect t="100" b="2481"/>
          <a:stretch/>
        </p:blipFill>
        <p:spPr>
          <a:xfrm>
            <a:off x="1055439" y="2385450"/>
            <a:ext cx="3269072" cy="2123101"/>
          </a:xfrm>
          <a:prstGeom prst="rect">
            <a:avLst/>
          </a:prstGeom>
        </p:spPr>
      </p:pic>
      <p:sp>
        <p:nvSpPr>
          <p:cNvPr id="12291" name="Rectangle 3"/>
          <p:cNvSpPr>
            <a:spLocks noGrp="1" noChangeArrowheads="1"/>
          </p:cNvSpPr>
          <p:nvPr>
            <p:ph type="body" idx="4294967295"/>
          </p:nvPr>
        </p:nvSpPr>
        <p:spPr bwMode="auto">
          <a:xfrm>
            <a:off x="4583832" y="1376771"/>
            <a:ext cx="6950301" cy="410445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风筝隐喻了自私、懦弱、背叛的人性特征 。风筝大赛中，哈桑牺牲个人的尊严为阿米尔取回了最后那只风筝。然而阿米尔的内心一直被羞愧和痛苦所折磨着，对自己的自私、懦弱陷入深深的自责当中不能自拔。为了逃避这样的情绪，他将莫须有的罪名强压在哈桑的身上，让父亲赶走他们。哈桑也毫无怨言地承认了偷窃行为黯然离开。对哈桑的背叛使阿米尔付出了人生中最惨痛的代价，二十六年的沉重的罪恶感、悔恨与痛苦一直折磨着他。这也暴露了人性的虚伪和脆弱。 风筝在作品中通过阿米尔的回忆反复出现，每次看到飞翔在高空的风筝，都会提醒他的友谊、成功、痛苦和失望以及他当初对哈桑的背叛。这些隐喻通过风筝这一象征体交替、反复出现。</a:t>
            </a:r>
          </a:p>
        </p:txBody>
      </p:sp>
      <p:sp>
        <p:nvSpPr>
          <p:cNvPr id="4" name="Rectangle 4">
            <a:extLst>
              <a:ext uri="{FF2B5EF4-FFF2-40B4-BE49-F238E27FC236}">
                <a16:creationId xmlns:a16="http://schemas.microsoft.com/office/drawing/2014/main" xmlns="" id="{160FA38A-2030-49C9-A1A1-B3212F400267}"/>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作品鉴赏 </a:t>
            </a:r>
            <a:r>
              <a:rPr lang="en-US" altLang="zh-CN" sz="3200" b="1" kern="0" dirty="0">
                <a:solidFill>
                  <a:srgbClr val="C04D37"/>
                </a:solidFill>
                <a:latin typeface="Aa美好事物 (非商业使用)" panose="02010600010101010101" pitchFamily="2" charset="-122"/>
                <a:ea typeface="Aa美好事物 (非商业使用)" panose="02010600010101010101" pitchFamily="2" charset="-122"/>
              </a:rPr>
              <a:t>—</a:t>
            </a: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风筝形象</a:t>
            </a:r>
          </a:p>
        </p:txBody>
      </p:sp>
      <p:pic>
        <p:nvPicPr>
          <p:cNvPr id="5" name="图片 4">
            <a:extLst>
              <a:ext uri="{FF2B5EF4-FFF2-40B4-BE49-F238E27FC236}">
                <a16:creationId xmlns:a16="http://schemas.microsoft.com/office/drawing/2014/main" xmlns="" id="{C1C32CD9-1355-43D1-8D65-64997ADADA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cxnSp>
        <p:nvCxnSpPr>
          <p:cNvPr id="9" name="直接连接符 8">
            <a:extLst>
              <a:ext uri="{FF2B5EF4-FFF2-40B4-BE49-F238E27FC236}">
                <a16:creationId xmlns:a16="http://schemas.microsoft.com/office/drawing/2014/main" xmlns="" id="{1226DEE6-0D41-480C-8EFA-C64DF33D4BA2}"/>
              </a:ext>
            </a:extLst>
          </p:cNvPr>
          <p:cNvCxnSpPr>
            <a:cxnSpLocks/>
          </p:cNvCxnSpPr>
          <p:nvPr/>
        </p:nvCxnSpPr>
        <p:spPr bwMode="auto">
          <a:xfrm>
            <a:off x="4583832" y="1412776"/>
            <a:ext cx="0" cy="4068451"/>
          </a:xfrm>
          <a:prstGeom prst="line">
            <a:avLst/>
          </a:prstGeom>
          <a:noFill/>
          <a:ln w="9525" cap="flat" cmpd="sng" algn="ctr">
            <a:solidFill>
              <a:srgbClr val="C04D37"/>
            </a:solidFill>
            <a:prstDash val="solid"/>
            <a:round/>
            <a:headEnd type="none" w="med" len="med"/>
            <a:tailEnd type="none" w="med" len="med"/>
          </a:ln>
          <a:effectLst/>
        </p:spPr>
      </p:cxnSp>
      <p:grpSp>
        <p:nvGrpSpPr>
          <p:cNvPr id="10" name="组合 9">
            <a:extLst>
              <a:ext uri="{FF2B5EF4-FFF2-40B4-BE49-F238E27FC236}">
                <a16:creationId xmlns:a16="http://schemas.microsoft.com/office/drawing/2014/main" xmlns="" id="{7FDFB0BF-A6A9-4234-99FE-0A31071B2DED}"/>
              </a:ext>
            </a:extLst>
          </p:cNvPr>
          <p:cNvGrpSpPr/>
          <p:nvPr/>
        </p:nvGrpSpPr>
        <p:grpSpPr>
          <a:xfrm>
            <a:off x="1055439" y="4365104"/>
            <a:ext cx="3276722" cy="561975"/>
            <a:chOff x="1055440" y="4149080"/>
            <a:chExt cx="3276722" cy="561975"/>
          </a:xfrm>
        </p:grpSpPr>
        <p:sp>
          <p:nvSpPr>
            <p:cNvPr id="12" name="矩形 11">
              <a:extLst>
                <a:ext uri="{FF2B5EF4-FFF2-40B4-BE49-F238E27FC236}">
                  <a16:creationId xmlns:a16="http://schemas.microsoft.com/office/drawing/2014/main" xmlns="" id="{E6D7E3A7-6F0B-4D7F-8B94-AE3A96FB9BC2}"/>
                </a:ext>
              </a:extLst>
            </p:cNvPr>
            <p:cNvSpPr/>
            <p:nvPr/>
          </p:nvSpPr>
          <p:spPr bwMode="auto">
            <a:xfrm>
              <a:off x="1055440" y="4149080"/>
              <a:ext cx="3276722" cy="561975"/>
            </a:xfrm>
            <a:prstGeom prst="rect">
              <a:avLst/>
            </a:prstGeom>
            <a:solidFill>
              <a:srgbClr val="C04D37">
                <a:alpha val="91000"/>
              </a:srgbClr>
            </a:solidFill>
            <a:ln w="1905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Tx/>
                <a:buSzTx/>
                <a:buNone/>
                <a:tabLst/>
              </a:pPr>
              <a:r>
                <a:rPr lang="zh-CN" altLang="en-US" sz="3200" dirty="0">
                  <a:solidFill>
                    <a:schemeClr val="bg1"/>
                  </a:solidFill>
                  <a:latin typeface="Aa宜示爱 (非商业使用)" panose="02010600010101010101" pitchFamily="2" charset="-122"/>
                  <a:ea typeface="Aa宜示爱 (非商业使用)" panose="02010600010101010101" pitchFamily="2" charset="-122"/>
                </a:rPr>
                <a:t>少年时期</a:t>
              </a:r>
              <a:endParaRPr kumimoji="0" lang="zh-CN" altLang="en-US" sz="3200" b="0" i="0" u="none" strike="noStrike" cap="none" normalizeH="0" baseline="0" dirty="0">
                <a:ln>
                  <a:noFill/>
                </a:ln>
                <a:solidFill>
                  <a:schemeClr val="bg1"/>
                </a:solidFill>
                <a:effectLst/>
                <a:latin typeface="Aa宜示爱 (非商业使用)" panose="02010600010101010101" pitchFamily="2" charset="-122"/>
                <a:ea typeface="Aa宜示爱 (非商业使用)" panose="02010600010101010101" pitchFamily="2" charset="-122"/>
              </a:endParaRPr>
            </a:p>
          </p:txBody>
        </p:sp>
        <p:sp>
          <p:nvSpPr>
            <p:cNvPr id="13" name="kite-with-ribbons_74743">
              <a:extLst>
                <a:ext uri="{FF2B5EF4-FFF2-40B4-BE49-F238E27FC236}">
                  <a16:creationId xmlns:a16="http://schemas.microsoft.com/office/drawing/2014/main" xmlns="" id="{073C97ED-636D-4FD2-A693-124696B52E8A}"/>
                </a:ext>
              </a:extLst>
            </p:cNvPr>
            <p:cNvSpPr>
              <a:spLocks noChangeAspect="1"/>
            </p:cNvSpPr>
            <p:nvPr/>
          </p:nvSpPr>
          <p:spPr bwMode="auto">
            <a:xfrm>
              <a:off x="1381005" y="4231382"/>
              <a:ext cx="229964" cy="397370"/>
            </a:xfrm>
            <a:custGeom>
              <a:avLst/>
              <a:gdLst>
                <a:gd name="connsiteX0" fmla="*/ 151499 w 350463"/>
                <a:gd name="connsiteY0" fmla="*/ 395585 h 605587"/>
                <a:gd name="connsiteX1" fmla="*/ 154099 w 350463"/>
                <a:gd name="connsiteY1" fmla="*/ 399200 h 605587"/>
                <a:gd name="connsiteX2" fmla="*/ 157905 w 350463"/>
                <a:gd name="connsiteY2" fmla="*/ 438320 h 605587"/>
                <a:gd name="connsiteX3" fmla="*/ 156327 w 350463"/>
                <a:gd name="connsiteY3" fmla="*/ 442214 h 605587"/>
                <a:gd name="connsiteX4" fmla="*/ 155955 w 350463"/>
                <a:gd name="connsiteY4" fmla="*/ 442399 h 605587"/>
                <a:gd name="connsiteX5" fmla="*/ 151499 w 350463"/>
                <a:gd name="connsiteY5" fmla="*/ 442863 h 605587"/>
                <a:gd name="connsiteX6" fmla="*/ 131910 w 350463"/>
                <a:gd name="connsiteY6" fmla="*/ 433963 h 605587"/>
                <a:gd name="connsiteX7" fmla="*/ 162269 w 350463"/>
                <a:gd name="connsiteY7" fmla="*/ 549192 h 605587"/>
                <a:gd name="connsiteX8" fmla="*/ 167375 w 350463"/>
                <a:gd name="connsiteY8" fmla="*/ 530559 h 605587"/>
                <a:gd name="connsiteX9" fmla="*/ 170531 w 350463"/>
                <a:gd name="connsiteY9" fmla="*/ 527407 h 605587"/>
                <a:gd name="connsiteX10" fmla="*/ 174895 w 350463"/>
                <a:gd name="connsiteY10" fmla="*/ 528612 h 605587"/>
                <a:gd name="connsiteX11" fmla="*/ 202933 w 350463"/>
                <a:gd name="connsiteY11" fmla="*/ 556608 h 605587"/>
                <a:gd name="connsiteX12" fmla="*/ 202468 w 350463"/>
                <a:gd name="connsiteY12" fmla="*/ 563005 h 605587"/>
                <a:gd name="connsiteX13" fmla="*/ 202376 w 350463"/>
                <a:gd name="connsiteY13" fmla="*/ 563005 h 605587"/>
                <a:gd name="connsiteX14" fmla="*/ 200612 w 350463"/>
                <a:gd name="connsiteY14" fmla="*/ 563932 h 605587"/>
                <a:gd name="connsiteX15" fmla="*/ 181858 w 350463"/>
                <a:gd name="connsiteY15" fmla="*/ 568938 h 605587"/>
                <a:gd name="connsiteX16" fmla="*/ 199776 w 350463"/>
                <a:gd name="connsiteY16" fmla="*/ 578764 h 605587"/>
                <a:gd name="connsiteX17" fmla="*/ 243504 w 350463"/>
                <a:gd name="connsiteY17" fmla="*/ 575705 h 605587"/>
                <a:gd name="connsiteX18" fmla="*/ 296330 w 350463"/>
                <a:gd name="connsiteY18" fmla="*/ 504602 h 605587"/>
                <a:gd name="connsiteX19" fmla="*/ 276741 w 350463"/>
                <a:gd name="connsiteY19" fmla="*/ 506827 h 605587"/>
                <a:gd name="connsiteX20" fmla="*/ 272656 w 350463"/>
                <a:gd name="connsiteY20" fmla="*/ 505066 h 605587"/>
                <a:gd name="connsiteX21" fmla="*/ 272099 w 350463"/>
                <a:gd name="connsiteY21" fmla="*/ 500616 h 605587"/>
                <a:gd name="connsiteX22" fmla="*/ 287789 w 350463"/>
                <a:gd name="connsiteY22" fmla="*/ 464555 h 605587"/>
                <a:gd name="connsiteX23" fmla="*/ 291409 w 350463"/>
                <a:gd name="connsiteY23" fmla="*/ 461867 h 605587"/>
                <a:gd name="connsiteX24" fmla="*/ 295494 w 350463"/>
                <a:gd name="connsiteY24" fmla="*/ 463721 h 605587"/>
                <a:gd name="connsiteX25" fmla="*/ 306264 w 350463"/>
                <a:gd name="connsiteY25" fmla="*/ 478182 h 605587"/>
                <a:gd name="connsiteX26" fmla="*/ 318612 w 350463"/>
                <a:gd name="connsiteY26" fmla="*/ 428679 h 605587"/>
                <a:gd name="connsiteX27" fmla="*/ 329102 w 350463"/>
                <a:gd name="connsiteY27" fmla="*/ 420985 h 605587"/>
                <a:gd name="connsiteX28" fmla="*/ 336715 w 350463"/>
                <a:gd name="connsiteY28" fmla="*/ 431460 h 605587"/>
                <a:gd name="connsiteX29" fmla="*/ 322511 w 350463"/>
                <a:gd name="connsiteY29" fmla="*/ 487916 h 605587"/>
                <a:gd name="connsiteX30" fmla="*/ 345442 w 350463"/>
                <a:gd name="connsiteY30" fmla="*/ 485228 h 605587"/>
                <a:gd name="connsiteX31" fmla="*/ 349527 w 350463"/>
                <a:gd name="connsiteY31" fmla="*/ 487082 h 605587"/>
                <a:gd name="connsiteX32" fmla="*/ 350084 w 350463"/>
                <a:gd name="connsiteY32" fmla="*/ 491531 h 605587"/>
                <a:gd name="connsiteX33" fmla="*/ 334394 w 350463"/>
                <a:gd name="connsiteY33" fmla="*/ 527592 h 605587"/>
                <a:gd name="connsiteX34" fmla="*/ 333187 w 350463"/>
                <a:gd name="connsiteY34" fmla="*/ 529168 h 605587"/>
                <a:gd name="connsiteX35" fmla="*/ 330774 w 350463"/>
                <a:gd name="connsiteY35" fmla="*/ 530281 h 605587"/>
                <a:gd name="connsiteX36" fmla="*/ 326689 w 350463"/>
                <a:gd name="connsiteY36" fmla="*/ 528427 h 605587"/>
                <a:gd name="connsiteX37" fmla="*/ 313691 w 350463"/>
                <a:gd name="connsiteY37" fmla="*/ 511092 h 605587"/>
                <a:gd name="connsiteX38" fmla="*/ 266714 w 350463"/>
                <a:gd name="connsiteY38" fmla="*/ 581638 h 605587"/>
                <a:gd name="connsiteX39" fmla="*/ 252695 w 350463"/>
                <a:gd name="connsiteY39" fmla="*/ 591650 h 605587"/>
                <a:gd name="connsiteX40" fmla="*/ 193092 w 350463"/>
                <a:gd name="connsiteY40" fmla="*/ 595729 h 605587"/>
                <a:gd name="connsiteX41" fmla="*/ 167746 w 350463"/>
                <a:gd name="connsiteY41" fmla="*/ 581267 h 605587"/>
                <a:gd name="connsiteX42" fmla="*/ 162083 w 350463"/>
                <a:gd name="connsiteY42" fmla="*/ 602218 h 605587"/>
                <a:gd name="connsiteX43" fmla="*/ 160690 w 350463"/>
                <a:gd name="connsiteY43" fmla="*/ 604535 h 605587"/>
                <a:gd name="connsiteX44" fmla="*/ 158833 w 350463"/>
                <a:gd name="connsiteY44" fmla="*/ 605462 h 605587"/>
                <a:gd name="connsiteX45" fmla="*/ 154563 w 350463"/>
                <a:gd name="connsiteY45" fmla="*/ 604257 h 605587"/>
                <a:gd name="connsiteX46" fmla="*/ 126804 w 350463"/>
                <a:gd name="connsiteY46" fmla="*/ 576447 h 605587"/>
                <a:gd name="connsiteX47" fmla="*/ 125597 w 350463"/>
                <a:gd name="connsiteY47" fmla="*/ 572090 h 605587"/>
                <a:gd name="connsiteX48" fmla="*/ 128846 w 350463"/>
                <a:gd name="connsiteY48" fmla="*/ 568845 h 605587"/>
                <a:gd name="connsiteX49" fmla="*/ 149921 w 350463"/>
                <a:gd name="connsiteY49" fmla="*/ 563283 h 605587"/>
                <a:gd name="connsiteX50" fmla="*/ 113713 w 350463"/>
                <a:gd name="connsiteY50" fmla="*/ 436466 h 605587"/>
                <a:gd name="connsiteX51" fmla="*/ 97373 w 350463"/>
                <a:gd name="connsiteY51" fmla="*/ 448054 h 605587"/>
                <a:gd name="connsiteX52" fmla="*/ 92917 w 350463"/>
                <a:gd name="connsiteY52" fmla="*/ 448518 h 605587"/>
                <a:gd name="connsiteX53" fmla="*/ 90225 w 350463"/>
                <a:gd name="connsiteY53" fmla="*/ 444810 h 605587"/>
                <a:gd name="connsiteX54" fmla="*/ 86511 w 350463"/>
                <a:gd name="connsiteY54" fmla="*/ 405689 h 605587"/>
                <a:gd name="connsiteX55" fmla="*/ 88368 w 350463"/>
                <a:gd name="connsiteY55" fmla="*/ 401610 h 605587"/>
                <a:gd name="connsiteX56" fmla="*/ 92824 w 350463"/>
                <a:gd name="connsiteY56" fmla="*/ 401147 h 605587"/>
                <a:gd name="connsiteX57" fmla="*/ 121419 w 350463"/>
                <a:gd name="connsiteY57" fmla="*/ 414218 h 605587"/>
                <a:gd name="connsiteX58" fmla="*/ 146950 w 350463"/>
                <a:gd name="connsiteY58" fmla="*/ 395955 h 605587"/>
                <a:gd name="connsiteX59" fmla="*/ 151499 w 350463"/>
                <a:gd name="connsiteY59" fmla="*/ 395585 h 605587"/>
                <a:gd name="connsiteX60" fmla="*/ 132310 w 350463"/>
                <a:gd name="connsiteY60" fmla="*/ 127682 h 605587"/>
                <a:gd name="connsiteX61" fmla="*/ 235432 w 350463"/>
                <a:gd name="connsiteY61" fmla="*/ 127775 h 605587"/>
                <a:gd name="connsiteX62" fmla="*/ 239608 w 350463"/>
                <a:gd name="connsiteY62" fmla="*/ 130000 h 605587"/>
                <a:gd name="connsiteX63" fmla="*/ 240073 w 350463"/>
                <a:gd name="connsiteY63" fmla="*/ 134728 h 605587"/>
                <a:gd name="connsiteX64" fmla="*/ 138993 w 350463"/>
                <a:gd name="connsiteY64" fmla="*/ 376410 h 605587"/>
                <a:gd name="connsiteX65" fmla="*/ 131660 w 350463"/>
                <a:gd name="connsiteY65" fmla="*/ 383270 h 605587"/>
                <a:gd name="connsiteX66" fmla="*/ 127205 w 350463"/>
                <a:gd name="connsiteY66" fmla="*/ 377337 h 605587"/>
                <a:gd name="connsiteX67" fmla="*/ 127205 w 350463"/>
                <a:gd name="connsiteY67" fmla="*/ 132781 h 605587"/>
                <a:gd name="connsiteX68" fmla="*/ 132310 w 350463"/>
                <a:gd name="connsiteY68" fmla="*/ 127682 h 605587"/>
                <a:gd name="connsiteX69" fmla="*/ 108246 w 350463"/>
                <a:gd name="connsiteY69" fmla="*/ 127682 h 605587"/>
                <a:gd name="connsiteX70" fmla="*/ 113352 w 350463"/>
                <a:gd name="connsiteY70" fmla="*/ 132781 h 605587"/>
                <a:gd name="connsiteX71" fmla="*/ 113352 w 350463"/>
                <a:gd name="connsiteY71" fmla="*/ 377337 h 605587"/>
                <a:gd name="connsiteX72" fmla="*/ 108896 w 350463"/>
                <a:gd name="connsiteY72" fmla="*/ 383270 h 605587"/>
                <a:gd name="connsiteX73" fmla="*/ 101562 w 350463"/>
                <a:gd name="connsiteY73" fmla="*/ 376410 h 605587"/>
                <a:gd name="connsiteX74" fmla="*/ 462 w 350463"/>
                <a:gd name="connsiteY74" fmla="*/ 134728 h 605587"/>
                <a:gd name="connsiteX75" fmla="*/ 926 w 350463"/>
                <a:gd name="connsiteY75" fmla="*/ 130000 h 605587"/>
                <a:gd name="connsiteX76" fmla="*/ 5104 w 350463"/>
                <a:gd name="connsiteY76" fmla="*/ 127775 h 605587"/>
                <a:gd name="connsiteX77" fmla="*/ 130246 w 350463"/>
                <a:gd name="connsiteY77" fmla="*/ 440 h 605587"/>
                <a:gd name="connsiteX78" fmla="*/ 135723 w 350463"/>
                <a:gd name="connsiteY78" fmla="*/ 1367 h 605587"/>
                <a:gd name="connsiteX79" fmla="*/ 136094 w 350463"/>
                <a:gd name="connsiteY79" fmla="*/ 1645 h 605587"/>
                <a:gd name="connsiteX80" fmla="*/ 239308 w 350463"/>
                <a:gd name="connsiteY80" fmla="*/ 105106 h 605587"/>
                <a:gd name="connsiteX81" fmla="*/ 239958 w 350463"/>
                <a:gd name="connsiteY81" fmla="*/ 110390 h 605587"/>
                <a:gd name="connsiteX82" fmla="*/ 235410 w 350463"/>
                <a:gd name="connsiteY82" fmla="*/ 113357 h 605587"/>
                <a:gd name="connsiteX83" fmla="*/ 132288 w 350463"/>
                <a:gd name="connsiteY83" fmla="*/ 113357 h 605587"/>
                <a:gd name="connsiteX84" fmla="*/ 127183 w 350463"/>
                <a:gd name="connsiteY84" fmla="*/ 108258 h 605587"/>
                <a:gd name="connsiteX85" fmla="*/ 127183 w 350463"/>
                <a:gd name="connsiteY85" fmla="*/ 5076 h 605587"/>
                <a:gd name="connsiteX86" fmla="*/ 130246 w 350463"/>
                <a:gd name="connsiteY86" fmla="*/ 440 h 605587"/>
                <a:gd name="connsiteX87" fmla="*/ 110287 w 350463"/>
                <a:gd name="connsiteY87" fmla="*/ 440 h 605587"/>
                <a:gd name="connsiteX88" fmla="*/ 113352 w 350463"/>
                <a:gd name="connsiteY88" fmla="*/ 5076 h 605587"/>
                <a:gd name="connsiteX89" fmla="*/ 113352 w 350463"/>
                <a:gd name="connsiteY89" fmla="*/ 108258 h 605587"/>
                <a:gd name="connsiteX90" fmla="*/ 108244 w 350463"/>
                <a:gd name="connsiteY90" fmla="*/ 113357 h 605587"/>
                <a:gd name="connsiteX91" fmla="*/ 5058 w 350463"/>
                <a:gd name="connsiteY91" fmla="*/ 113357 h 605587"/>
                <a:gd name="connsiteX92" fmla="*/ 507 w 350463"/>
                <a:gd name="connsiteY92" fmla="*/ 110390 h 605587"/>
                <a:gd name="connsiteX93" fmla="*/ 1157 w 350463"/>
                <a:gd name="connsiteY93" fmla="*/ 105106 h 605587"/>
                <a:gd name="connsiteX94" fmla="*/ 104436 w 350463"/>
                <a:gd name="connsiteY94" fmla="*/ 1645 h 605587"/>
                <a:gd name="connsiteX95" fmla="*/ 104808 w 350463"/>
                <a:gd name="connsiteY95" fmla="*/ 1367 h 605587"/>
                <a:gd name="connsiteX96" fmla="*/ 110287 w 350463"/>
                <a:gd name="connsiteY96" fmla="*/ 440 h 60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50463" h="605587">
                  <a:moveTo>
                    <a:pt x="151499" y="395585"/>
                  </a:moveTo>
                  <a:cubicBezTo>
                    <a:pt x="152985" y="396234"/>
                    <a:pt x="153913" y="397624"/>
                    <a:pt x="154099" y="399200"/>
                  </a:cubicBezTo>
                  <a:lnTo>
                    <a:pt x="157905" y="438320"/>
                  </a:lnTo>
                  <a:cubicBezTo>
                    <a:pt x="157998" y="439804"/>
                    <a:pt x="157441" y="441194"/>
                    <a:pt x="156327" y="442214"/>
                  </a:cubicBezTo>
                  <a:cubicBezTo>
                    <a:pt x="156234" y="442214"/>
                    <a:pt x="156048" y="442307"/>
                    <a:pt x="155955" y="442399"/>
                  </a:cubicBezTo>
                  <a:cubicBezTo>
                    <a:pt x="154656" y="443326"/>
                    <a:pt x="152985" y="443512"/>
                    <a:pt x="151499" y="442863"/>
                  </a:cubicBezTo>
                  <a:lnTo>
                    <a:pt x="131910" y="433963"/>
                  </a:lnTo>
                  <a:cubicBezTo>
                    <a:pt x="133767" y="485413"/>
                    <a:pt x="143979" y="523884"/>
                    <a:pt x="162269" y="549192"/>
                  </a:cubicBezTo>
                  <a:lnTo>
                    <a:pt x="167375" y="530559"/>
                  </a:lnTo>
                  <a:cubicBezTo>
                    <a:pt x="167746" y="529076"/>
                    <a:pt x="168953" y="527778"/>
                    <a:pt x="170531" y="527407"/>
                  </a:cubicBezTo>
                  <a:cubicBezTo>
                    <a:pt x="172110" y="526944"/>
                    <a:pt x="173781" y="527407"/>
                    <a:pt x="174895" y="528612"/>
                  </a:cubicBezTo>
                  <a:cubicBezTo>
                    <a:pt x="174895" y="528612"/>
                    <a:pt x="202654" y="556330"/>
                    <a:pt x="202933" y="556608"/>
                  </a:cubicBezTo>
                  <a:cubicBezTo>
                    <a:pt x="204511" y="558462"/>
                    <a:pt x="204325" y="561336"/>
                    <a:pt x="202468" y="563005"/>
                  </a:cubicBezTo>
                  <a:cubicBezTo>
                    <a:pt x="202468" y="563005"/>
                    <a:pt x="202376" y="563005"/>
                    <a:pt x="202376" y="563005"/>
                  </a:cubicBezTo>
                  <a:cubicBezTo>
                    <a:pt x="201911" y="563468"/>
                    <a:pt x="201261" y="563746"/>
                    <a:pt x="200612" y="563932"/>
                  </a:cubicBezTo>
                  <a:lnTo>
                    <a:pt x="181858" y="568938"/>
                  </a:lnTo>
                  <a:cubicBezTo>
                    <a:pt x="187335" y="572924"/>
                    <a:pt x="193370" y="576261"/>
                    <a:pt x="199776" y="578764"/>
                  </a:cubicBezTo>
                  <a:cubicBezTo>
                    <a:pt x="215187" y="584790"/>
                    <a:pt x="229485" y="583770"/>
                    <a:pt x="243504" y="575705"/>
                  </a:cubicBezTo>
                  <a:cubicBezTo>
                    <a:pt x="265600" y="563097"/>
                    <a:pt x="283425" y="534916"/>
                    <a:pt x="296330" y="504602"/>
                  </a:cubicBezTo>
                  <a:lnTo>
                    <a:pt x="276741" y="506827"/>
                  </a:lnTo>
                  <a:cubicBezTo>
                    <a:pt x="275162" y="507013"/>
                    <a:pt x="273584" y="506364"/>
                    <a:pt x="272656" y="505066"/>
                  </a:cubicBezTo>
                  <a:cubicBezTo>
                    <a:pt x="271634" y="503768"/>
                    <a:pt x="271449" y="502099"/>
                    <a:pt x="272099" y="500616"/>
                  </a:cubicBezTo>
                  <a:lnTo>
                    <a:pt x="287789" y="464555"/>
                  </a:lnTo>
                  <a:cubicBezTo>
                    <a:pt x="288346" y="463072"/>
                    <a:pt x="289738" y="462052"/>
                    <a:pt x="291409" y="461867"/>
                  </a:cubicBezTo>
                  <a:cubicBezTo>
                    <a:pt x="292988" y="461681"/>
                    <a:pt x="294566" y="462330"/>
                    <a:pt x="295494" y="463721"/>
                  </a:cubicBezTo>
                  <a:lnTo>
                    <a:pt x="306264" y="478182"/>
                  </a:lnTo>
                  <a:cubicBezTo>
                    <a:pt x="312298" y="460105"/>
                    <a:pt x="316383" y="442585"/>
                    <a:pt x="318612" y="428679"/>
                  </a:cubicBezTo>
                  <a:cubicBezTo>
                    <a:pt x="319447" y="423673"/>
                    <a:pt x="324089" y="420243"/>
                    <a:pt x="329102" y="420985"/>
                  </a:cubicBezTo>
                  <a:cubicBezTo>
                    <a:pt x="334116" y="421819"/>
                    <a:pt x="337551" y="426454"/>
                    <a:pt x="336715" y="431460"/>
                  </a:cubicBezTo>
                  <a:cubicBezTo>
                    <a:pt x="334394" y="446293"/>
                    <a:pt x="329752" y="466502"/>
                    <a:pt x="322511" y="487916"/>
                  </a:cubicBezTo>
                  <a:lnTo>
                    <a:pt x="345442" y="485228"/>
                  </a:lnTo>
                  <a:cubicBezTo>
                    <a:pt x="347021" y="485042"/>
                    <a:pt x="348599" y="485784"/>
                    <a:pt x="349527" y="487082"/>
                  </a:cubicBezTo>
                  <a:cubicBezTo>
                    <a:pt x="350549" y="488379"/>
                    <a:pt x="350734" y="490048"/>
                    <a:pt x="350084" y="491531"/>
                  </a:cubicBezTo>
                  <a:lnTo>
                    <a:pt x="334394" y="527592"/>
                  </a:lnTo>
                  <a:cubicBezTo>
                    <a:pt x="334116" y="528241"/>
                    <a:pt x="333744" y="528798"/>
                    <a:pt x="333187" y="529168"/>
                  </a:cubicBezTo>
                  <a:cubicBezTo>
                    <a:pt x="332538" y="529817"/>
                    <a:pt x="331702" y="530188"/>
                    <a:pt x="330774" y="530281"/>
                  </a:cubicBezTo>
                  <a:cubicBezTo>
                    <a:pt x="329195" y="530466"/>
                    <a:pt x="327617" y="529725"/>
                    <a:pt x="326689" y="528427"/>
                  </a:cubicBezTo>
                  <a:lnTo>
                    <a:pt x="313691" y="511092"/>
                  </a:lnTo>
                  <a:cubicBezTo>
                    <a:pt x="302364" y="538068"/>
                    <a:pt x="286767" y="564488"/>
                    <a:pt x="266714" y="581638"/>
                  </a:cubicBezTo>
                  <a:cubicBezTo>
                    <a:pt x="262257" y="585439"/>
                    <a:pt x="257615" y="588776"/>
                    <a:pt x="252695" y="591650"/>
                  </a:cubicBezTo>
                  <a:cubicBezTo>
                    <a:pt x="233756" y="602403"/>
                    <a:pt x="213702" y="603886"/>
                    <a:pt x="193092" y="595729"/>
                  </a:cubicBezTo>
                  <a:cubicBezTo>
                    <a:pt x="183807" y="592206"/>
                    <a:pt x="175359" y="587293"/>
                    <a:pt x="167746" y="581267"/>
                  </a:cubicBezTo>
                  <a:cubicBezTo>
                    <a:pt x="167746" y="581267"/>
                    <a:pt x="164125" y="595821"/>
                    <a:pt x="162083" y="602218"/>
                  </a:cubicBezTo>
                  <a:cubicBezTo>
                    <a:pt x="161804" y="603145"/>
                    <a:pt x="161340" y="603886"/>
                    <a:pt x="160690" y="604535"/>
                  </a:cubicBezTo>
                  <a:cubicBezTo>
                    <a:pt x="160133" y="604906"/>
                    <a:pt x="159576" y="605277"/>
                    <a:pt x="158833" y="605462"/>
                  </a:cubicBezTo>
                  <a:cubicBezTo>
                    <a:pt x="157348" y="605833"/>
                    <a:pt x="155677" y="605370"/>
                    <a:pt x="154563" y="604257"/>
                  </a:cubicBezTo>
                  <a:cubicBezTo>
                    <a:pt x="147600" y="597304"/>
                    <a:pt x="126804" y="576447"/>
                    <a:pt x="126804" y="576447"/>
                  </a:cubicBezTo>
                  <a:cubicBezTo>
                    <a:pt x="125597" y="575241"/>
                    <a:pt x="125225" y="573665"/>
                    <a:pt x="125597" y="572090"/>
                  </a:cubicBezTo>
                  <a:cubicBezTo>
                    <a:pt x="126061" y="570514"/>
                    <a:pt x="127268" y="569308"/>
                    <a:pt x="128846" y="568845"/>
                  </a:cubicBezTo>
                  <a:lnTo>
                    <a:pt x="149921" y="563283"/>
                  </a:lnTo>
                  <a:cubicBezTo>
                    <a:pt x="128103" y="535287"/>
                    <a:pt x="115941" y="492829"/>
                    <a:pt x="113713" y="436466"/>
                  </a:cubicBezTo>
                  <a:lnTo>
                    <a:pt x="97373" y="448054"/>
                  </a:lnTo>
                  <a:cubicBezTo>
                    <a:pt x="96073" y="448981"/>
                    <a:pt x="94310" y="449167"/>
                    <a:pt x="92917" y="448518"/>
                  </a:cubicBezTo>
                  <a:cubicBezTo>
                    <a:pt x="91431" y="447776"/>
                    <a:pt x="90410" y="446385"/>
                    <a:pt x="90225" y="444810"/>
                  </a:cubicBezTo>
                  <a:lnTo>
                    <a:pt x="86511" y="405689"/>
                  </a:lnTo>
                  <a:cubicBezTo>
                    <a:pt x="86325" y="404113"/>
                    <a:pt x="87068" y="402537"/>
                    <a:pt x="88368" y="401610"/>
                  </a:cubicBezTo>
                  <a:cubicBezTo>
                    <a:pt x="89667" y="400683"/>
                    <a:pt x="91431" y="400498"/>
                    <a:pt x="92824" y="401147"/>
                  </a:cubicBezTo>
                  <a:lnTo>
                    <a:pt x="121419" y="414218"/>
                  </a:lnTo>
                  <a:lnTo>
                    <a:pt x="146950" y="395955"/>
                  </a:lnTo>
                  <a:cubicBezTo>
                    <a:pt x="148250" y="395028"/>
                    <a:pt x="150014" y="394843"/>
                    <a:pt x="151499" y="395585"/>
                  </a:cubicBezTo>
                  <a:close/>
                  <a:moveTo>
                    <a:pt x="132310" y="127682"/>
                  </a:moveTo>
                  <a:lnTo>
                    <a:pt x="235432" y="127775"/>
                  </a:lnTo>
                  <a:cubicBezTo>
                    <a:pt x="237102" y="127682"/>
                    <a:pt x="238680" y="128609"/>
                    <a:pt x="239608" y="130000"/>
                  </a:cubicBezTo>
                  <a:cubicBezTo>
                    <a:pt x="240537" y="131390"/>
                    <a:pt x="240722" y="133152"/>
                    <a:pt x="240073" y="134728"/>
                  </a:cubicBezTo>
                  <a:lnTo>
                    <a:pt x="138993" y="376410"/>
                  </a:lnTo>
                  <a:cubicBezTo>
                    <a:pt x="138250" y="378171"/>
                    <a:pt x="136301" y="383270"/>
                    <a:pt x="131660" y="383270"/>
                  </a:cubicBezTo>
                  <a:cubicBezTo>
                    <a:pt x="127484" y="383270"/>
                    <a:pt x="127112" y="379747"/>
                    <a:pt x="127205" y="377337"/>
                  </a:cubicBezTo>
                  <a:lnTo>
                    <a:pt x="127205" y="132781"/>
                  </a:lnTo>
                  <a:cubicBezTo>
                    <a:pt x="127205" y="129907"/>
                    <a:pt x="129433" y="127682"/>
                    <a:pt x="132310" y="127682"/>
                  </a:cubicBezTo>
                  <a:close/>
                  <a:moveTo>
                    <a:pt x="108246" y="127682"/>
                  </a:moveTo>
                  <a:cubicBezTo>
                    <a:pt x="111031" y="127682"/>
                    <a:pt x="113352" y="129907"/>
                    <a:pt x="113352" y="132781"/>
                  </a:cubicBezTo>
                  <a:lnTo>
                    <a:pt x="113352" y="377337"/>
                  </a:lnTo>
                  <a:cubicBezTo>
                    <a:pt x="113352" y="379747"/>
                    <a:pt x="112981" y="383270"/>
                    <a:pt x="108896" y="383270"/>
                  </a:cubicBezTo>
                  <a:cubicBezTo>
                    <a:pt x="104161" y="383270"/>
                    <a:pt x="102305" y="378171"/>
                    <a:pt x="101562" y="376410"/>
                  </a:cubicBezTo>
                  <a:lnTo>
                    <a:pt x="462" y="134728"/>
                  </a:lnTo>
                  <a:cubicBezTo>
                    <a:pt x="-188" y="133152"/>
                    <a:pt x="-2" y="131390"/>
                    <a:pt x="926" y="130000"/>
                  </a:cubicBezTo>
                  <a:cubicBezTo>
                    <a:pt x="1855" y="128609"/>
                    <a:pt x="3433" y="127682"/>
                    <a:pt x="5104" y="127775"/>
                  </a:cubicBezTo>
                  <a:close/>
                  <a:moveTo>
                    <a:pt x="130246" y="440"/>
                  </a:moveTo>
                  <a:cubicBezTo>
                    <a:pt x="132103" y="-394"/>
                    <a:pt x="134237" y="-23"/>
                    <a:pt x="135723" y="1367"/>
                  </a:cubicBezTo>
                  <a:cubicBezTo>
                    <a:pt x="135815" y="1460"/>
                    <a:pt x="135908" y="1553"/>
                    <a:pt x="136094" y="1645"/>
                  </a:cubicBezTo>
                  <a:cubicBezTo>
                    <a:pt x="136094" y="1645"/>
                    <a:pt x="214804" y="77943"/>
                    <a:pt x="239308" y="105106"/>
                  </a:cubicBezTo>
                  <a:cubicBezTo>
                    <a:pt x="240608" y="106497"/>
                    <a:pt x="240793" y="108629"/>
                    <a:pt x="239958" y="110390"/>
                  </a:cubicBezTo>
                  <a:cubicBezTo>
                    <a:pt x="239123" y="112152"/>
                    <a:pt x="237359" y="113357"/>
                    <a:pt x="235410" y="113357"/>
                  </a:cubicBezTo>
                  <a:lnTo>
                    <a:pt x="132288" y="113357"/>
                  </a:lnTo>
                  <a:cubicBezTo>
                    <a:pt x="129504" y="113357"/>
                    <a:pt x="127183" y="111039"/>
                    <a:pt x="127183" y="108258"/>
                  </a:cubicBezTo>
                  <a:lnTo>
                    <a:pt x="127183" y="5076"/>
                  </a:lnTo>
                  <a:cubicBezTo>
                    <a:pt x="127183" y="3036"/>
                    <a:pt x="128390" y="1182"/>
                    <a:pt x="130246" y="440"/>
                  </a:cubicBezTo>
                  <a:close/>
                  <a:moveTo>
                    <a:pt x="110287" y="440"/>
                  </a:moveTo>
                  <a:cubicBezTo>
                    <a:pt x="112145" y="1182"/>
                    <a:pt x="113352" y="3036"/>
                    <a:pt x="113352" y="5076"/>
                  </a:cubicBezTo>
                  <a:lnTo>
                    <a:pt x="113352" y="108258"/>
                  </a:lnTo>
                  <a:cubicBezTo>
                    <a:pt x="113352" y="111039"/>
                    <a:pt x="111030" y="113357"/>
                    <a:pt x="108244" y="113357"/>
                  </a:cubicBezTo>
                  <a:lnTo>
                    <a:pt x="5058" y="113357"/>
                  </a:lnTo>
                  <a:cubicBezTo>
                    <a:pt x="3108" y="113357"/>
                    <a:pt x="1343" y="112152"/>
                    <a:pt x="507" y="110390"/>
                  </a:cubicBezTo>
                  <a:cubicBezTo>
                    <a:pt x="-329" y="108629"/>
                    <a:pt x="-143" y="106497"/>
                    <a:pt x="1157" y="105106"/>
                  </a:cubicBezTo>
                  <a:cubicBezTo>
                    <a:pt x="25677" y="77943"/>
                    <a:pt x="104436" y="1645"/>
                    <a:pt x="104436" y="1645"/>
                  </a:cubicBezTo>
                  <a:cubicBezTo>
                    <a:pt x="104529" y="1553"/>
                    <a:pt x="104715" y="1460"/>
                    <a:pt x="104808" y="1367"/>
                  </a:cubicBezTo>
                  <a:cubicBezTo>
                    <a:pt x="106294" y="-23"/>
                    <a:pt x="108430" y="-394"/>
                    <a:pt x="110287" y="440"/>
                  </a:cubicBezTo>
                  <a:close/>
                </a:path>
              </a:pathLst>
            </a:custGeom>
            <a:solidFill>
              <a:schemeClr val="bg1"/>
            </a:solidFill>
            <a:ln>
              <a:solidFill>
                <a:schemeClr val="bg1"/>
              </a:solidFill>
            </a:ln>
          </p:spPr>
        </p:sp>
      </p:grpSp>
    </p:spTree>
    <p:extLst>
      <p:ext uri="{BB962C8B-B14F-4D97-AF65-F5344CB8AC3E}">
        <p14:creationId xmlns:p14="http://schemas.microsoft.com/office/powerpoint/2010/main" val="82051552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par>
                                <p:cTn id="8" presetID="14"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12291">
                                            <p:txEl>
                                              <p:pRg st="0" end="0"/>
                                            </p:txEl>
                                          </p:spTgt>
                                        </p:tgtEl>
                                        <p:attrNameLst>
                                          <p:attrName>style.visibility</p:attrName>
                                        </p:attrNameLst>
                                      </p:cBhvr>
                                      <p:to>
                                        <p:strVal val="visible"/>
                                      </p:to>
                                    </p:set>
                                    <p:anim calcmode="lin" valueType="num">
                                      <p:cBhvr>
                                        <p:cTn id="17" dur="5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2291">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2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4294967295"/>
          </p:nvPr>
        </p:nvSpPr>
        <p:spPr bwMode="auto">
          <a:xfrm>
            <a:off x="4583832" y="2168859"/>
            <a:ext cx="6950301" cy="27723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风筝象征着心灵上的救赎。一个夏天的午后，父亲生前的好友拉辛汗打电话给阿米尔，告诉了他，哈桑和阿米尔竟然是同父异母的兄弟，并给他指明了方向</a:t>
            </a:r>
            <a:r>
              <a:rPr lang="en-US" altLang="zh-CN" sz="2400" dirty="0">
                <a:latin typeface="Aa小小圆 (非商业使用)" panose="02010600010101010101" pitchFamily="2" charset="-122"/>
                <a:ea typeface="Aa小小圆 (非商业使用)" panose="02010600010101010101" pitchFamily="2" charset="-122"/>
              </a:rPr>
              <a:t>: "</a:t>
            </a:r>
            <a:r>
              <a:rPr lang="zh-CN" altLang="en-US" sz="2400" dirty="0">
                <a:latin typeface="Aa小小圆 (非商业使用)" panose="02010600010101010101" pitchFamily="2" charset="-122"/>
                <a:ea typeface="Aa小小圆 (非商业使用)" panose="02010600010101010101" pitchFamily="2" charset="-122"/>
              </a:rPr>
              <a:t>那儿有再次成为好人的路。</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阿米尔最终战胜懦弱，冒着生命危险回到被塔利班占领的喀布尔去解救哈桑的儿子，将他带回美国，收为养子。这是他在成长的生命历程中，第一次主动采取行动来挽救自己曾经犯下的错误，并非逃避。</a:t>
            </a:r>
          </a:p>
        </p:txBody>
      </p:sp>
      <p:sp>
        <p:nvSpPr>
          <p:cNvPr id="4" name="Rectangle 4">
            <a:extLst>
              <a:ext uri="{FF2B5EF4-FFF2-40B4-BE49-F238E27FC236}">
                <a16:creationId xmlns:a16="http://schemas.microsoft.com/office/drawing/2014/main" xmlns="" id="{160FA38A-2030-49C9-A1A1-B3212F400267}"/>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作品鉴赏 </a:t>
            </a:r>
            <a:r>
              <a:rPr lang="en-US" altLang="zh-CN" sz="3200" b="1" kern="0" dirty="0">
                <a:solidFill>
                  <a:srgbClr val="C04D37"/>
                </a:solidFill>
                <a:latin typeface="Aa美好事物 (非商业使用)" panose="02010600010101010101" pitchFamily="2" charset="-122"/>
                <a:ea typeface="Aa美好事物 (非商业使用)" panose="02010600010101010101" pitchFamily="2" charset="-122"/>
              </a:rPr>
              <a:t>—</a:t>
            </a: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风筝形象</a:t>
            </a:r>
          </a:p>
        </p:txBody>
      </p:sp>
      <p:pic>
        <p:nvPicPr>
          <p:cNvPr id="5" name="图片 4">
            <a:extLst>
              <a:ext uri="{FF2B5EF4-FFF2-40B4-BE49-F238E27FC236}">
                <a16:creationId xmlns:a16="http://schemas.microsoft.com/office/drawing/2014/main" xmlns="" id="{C1C32CD9-1355-43D1-8D65-64997ADADA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cxnSp>
        <p:nvCxnSpPr>
          <p:cNvPr id="9" name="直接连接符 8">
            <a:extLst>
              <a:ext uri="{FF2B5EF4-FFF2-40B4-BE49-F238E27FC236}">
                <a16:creationId xmlns:a16="http://schemas.microsoft.com/office/drawing/2014/main" xmlns="" id="{8EFC4D00-8B5D-425C-BDE9-E00CCDE62506}"/>
              </a:ext>
            </a:extLst>
          </p:cNvPr>
          <p:cNvCxnSpPr/>
          <p:nvPr/>
        </p:nvCxnSpPr>
        <p:spPr bwMode="auto">
          <a:xfrm>
            <a:off x="4583832" y="2132856"/>
            <a:ext cx="0" cy="3024336"/>
          </a:xfrm>
          <a:prstGeom prst="line">
            <a:avLst/>
          </a:prstGeom>
          <a:noFill/>
          <a:ln w="9525" cap="flat" cmpd="sng" algn="ctr">
            <a:solidFill>
              <a:srgbClr val="C04D37"/>
            </a:solidFill>
            <a:prstDash val="solid"/>
            <a:round/>
            <a:headEnd type="none" w="med" len="med"/>
            <a:tailEnd type="none" w="med" len="med"/>
          </a:ln>
          <a:effectLst/>
        </p:spPr>
      </p:cxnSp>
      <p:grpSp>
        <p:nvGrpSpPr>
          <p:cNvPr id="15" name="组合 14">
            <a:extLst>
              <a:ext uri="{FF2B5EF4-FFF2-40B4-BE49-F238E27FC236}">
                <a16:creationId xmlns:a16="http://schemas.microsoft.com/office/drawing/2014/main" xmlns="" id="{08C69F48-2E14-41B1-9635-092D4DAF7B46}"/>
              </a:ext>
            </a:extLst>
          </p:cNvPr>
          <p:cNvGrpSpPr/>
          <p:nvPr/>
        </p:nvGrpSpPr>
        <p:grpSpPr>
          <a:xfrm>
            <a:off x="1055439" y="2412588"/>
            <a:ext cx="3276723" cy="2528580"/>
            <a:chOff x="1055439" y="2412588"/>
            <a:chExt cx="3276723" cy="2528580"/>
          </a:xfrm>
        </p:grpSpPr>
        <p:pic>
          <p:nvPicPr>
            <p:cNvPr id="14" name="图片 13">
              <a:extLst>
                <a:ext uri="{FF2B5EF4-FFF2-40B4-BE49-F238E27FC236}">
                  <a16:creationId xmlns:a16="http://schemas.microsoft.com/office/drawing/2014/main" xmlns="" id="{8988D7D4-D6BC-4181-AE60-37AC2FECE4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5439" y="2412588"/>
              <a:ext cx="3267773" cy="2176839"/>
            </a:xfrm>
            <a:prstGeom prst="rect">
              <a:avLst/>
            </a:prstGeom>
          </p:spPr>
        </p:pic>
        <p:grpSp>
          <p:nvGrpSpPr>
            <p:cNvPr id="10" name="组合 9">
              <a:extLst>
                <a:ext uri="{FF2B5EF4-FFF2-40B4-BE49-F238E27FC236}">
                  <a16:creationId xmlns:a16="http://schemas.microsoft.com/office/drawing/2014/main" xmlns="" id="{6DED9D84-4CC5-49A0-86C3-3D98365C9549}"/>
                </a:ext>
              </a:extLst>
            </p:cNvPr>
            <p:cNvGrpSpPr/>
            <p:nvPr/>
          </p:nvGrpSpPr>
          <p:grpSpPr>
            <a:xfrm>
              <a:off x="1055440" y="4379193"/>
              <a:ext cx="3276722" cy="561975"/>
              <a:chOff x="1055440" y="4379193"/>
              <a:chExt cx="3276722" cy="561975"/>
            </a:xfrm>
          </p:grpSpPr>
          <p:sp>
            <p:nvSpPr>
              <p:cNvPr id="12" name="矩形 11">
                <a:extLst>
                  <a:ext uri="{FF2B5EF4-FFF2-40B4-BE49-F238E27FC236}">
                    <a16:creationId xmlns:a16="http://schemas.microsoft.com/office/drawing/2014/main" xmlns="" id="{1B53EA66-AB88-41E0-9F59-0BA9D798EB2A}"/>
                  </a:ext>
                </a:extLst>
              </p:cNvPr>
              <p:cNvSpPr/>
              <p:nvPr/>
            </p:nvSpPr>
            <p:spPr bwMode="auto">
              <a:xfrm>
                <a:off x="1055440" y="4379193"/>
                <a:ext cx="3276722" cy="561975"/>
              </a:xfrm>
              <a:prstGeom prst="rect">
                <a:avLst/>
              </a:prstGeom>
              <a:solidFill>
                <a:srgbClr val="C04D37">
                  <a:alpha val="91000"/>
                </a:srgbClr>
              </a:solidFill>
              <a:ln w="1905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Tx/>
                  <a:buSzTx/>
                  <a:buNone/>
                  <a:tabLst/>
                </a:pPr>
                <a:r>
                  <a:rPr lang="zh-CN" altLang="en-US" sz="3200" dirty="0">
                    <a:solidFill>
                      <a:schemeClr val="bg1"/>
                    </a:solidFill>
                    <a:latin typeface="Aa宜示爱 (非商业使用)" panose="02010600010101010101" pitchFamily="2" charset="-122"/>
                    <a:ea typeface="Aa宜示爱 (非商业使用)" panose="02010600010101010101" pitchFamily="2" charset="-122"/>
                  </a:rPr>
                  <a:t>不惑之年</a:t>
                </a:r>
                <a:endParaRPr kumimoji="0" lang="zh-CN" altLang="en-US" sz="3200" b="0" i="0" u="none" strike="noStrike" cap="none" normalizeH="0" baseline="0" dirty="0">
                  <a:ln>
                    <a:noFill/>
                  </a:ln>
                  <a:solidFill>
                    <a:schemeClr val="bg1"/>
                  </a:solidFill>
                  <a:effectLst/>
                  <a:latin typeface="Aa宜示爱 (非商业使用)" panose="02010600010101010101" pitchFamily="2" charset="-122"/>
                  <a:ea typeface="Aa宜示爱 (非商业使用)" panose="02010600010101010101" pitchFamily="2" charset="-122"/>
                </a:endParaRPr>
              </a:p>
            </p:txBody>
          </p:sp>
          <p:sp>
            <p:nvSpPr>
              <p:cNvPr id="13" name="kite-with-ribbons_74743">
                <a:extLst>
                  <a:ext uri="{FF2B5EF4-FFF2-40B4-BE49-F238E27FC236}">
                    <a16:creationId xmlns:a16="http://schemas.microsoft.com/office/drawing/2014/main" xmlns="" id="{AC56FDAB-5C23-413B-92C4-2B1E80E5DEDA}"/>
                  </a:ext>
                </a:extLst>
              </p:cNvPr>
              <p:cNvSpPr>
                <a:spLocks noChangeAspect="1"/>
              </p:cNvSpPr>
              <p:nvPr/>
            </p:nvSpPr>
            <p:spPr bwMode="auto">
              <a:xfrm>
                <a:off x="1381005" y="4471790"/>
                <a:ext cx="229964" cy="397370"/>
              </a:xfrm>
              <a:custGeom>
                <a:avLst/>
                <a:gdLst>
                  <a:gd name="connsiteX0" fmla="*/ 151499 w 350463"/>
                  <a:gd name="connsiteY0" fmla="*/ 395585 h 605587"/>
                  <a:gd name="connsiteX1" fmla="*/ 154099 w 350463"/>
                  <a:gd name="connsiteY1" fmla="*/ 399200 h 605587"/>
                  <a:gd name="connsiteX2" fmla="*/ 157905 w 350463"/>
                  <a:gd name="connsiteY2" fmla="*/ 438320 h 605587"/>
                  <a:gd name="connsiteX3" fmla="*/ 156327 w 350463"/>
                  <a:gd name="connsiteY3" fmla="*/ 442214 h 605587"/>
                  <a:gd name="connsiteX4" fmla="*/ 155955 w 350463"/>
                  <a:gd name="connsiteY4" fmla="*/ 442399 h 605587"/>
                  <a:gd name="connsiteX5" fmla="*/ 151499 w 350463"/>
                  <a:gd name="connsiteY5" fmla="*/ 442863 h 605587"/>
                  <a:gd name="connsiteX6" fmla="*/ 131910 w 350463"/>
                  <a:gd name="connsiteY6" fmla="*/ 433963 h 605587"/>
                  <a:gd name="connsiteX7" fmla="*/ 162269 w 350463"/>
                  <a:gd name="connsiteY7" fmla="*/ 549192 h 605587"/>
                  <a:gd name="connsiteX8" fmla="*/ 167375 w 350463"/>
                  <a:gd name="connsiteY8" fmla="*/ 530559 h 605587"/>
                  <a:gd name="connsiteX9" fmla="*/ 170531 w 350463"/>
                  <a:gd name="connsiteY9" fmla="*/ 527407 h 605587"/>
                  <a:gd name="connsiteX10" fmla="*/ 174895 w 350463"/>
                  <a:gd name="connsiteY10" fmla="*/ 528612 h 605587"/>
                  <a:gd name="connsiteX11" fmla="*/ 202933 w 350463"/>
                  <a:gd name="connsiteY11" fmla="*/ 556608 h 605587"/>
                  <a:gd name="connsiteX12" fmla="*/ 202468 w 350463"/>
                  <a:gd name="connsiteY12" fmla="*/ 563005 h 605587"/>
                  <a:gd name="connsiteX13" fmla="*/ 202376 w 350463"/>
                  <a:gd name="connsiteY13" fmla="*/ 563005 h 605587"/>
                  <a:gd name="connsiteX14" fmla="*/ 200612 w 350463"/>
                  <a:gd name="connsiteY14" fmla="*/ 563932 h 605587"/>
                  <a:gd name="connsiteX15" fmla="*/ 181858 w 350463"/>
                  <a:gd name="connsiteY15" fmla="*/ 568938 h 605587"/>
                  <a:gd name="connsiteX16" fmla="*/ 199776 w 350463"/>
                  <a:gd name="connsiteY16" fmla="*/ 578764 h 605587"/>
                  <a:gd name="connsiteX17" fmla="*/ 243504 w 350463"/>
                  <a:gd name="connsiteY17" fmla="*/ 575705 h 605587"/>
                  <a:gd name="connsiteX18" fmla="*/ 296330 w 350463"/>
                  <a:gd name="connsiteY18" fmla="*/ 504602 h 605587"/>
                  <a:gd name="connsiteX19" fmla="*/ 276741 w 350463"/>
                  <a:gd name="connsiteY19" fmla="*/ 506827 h 605587"/>
                  <a:gd name="connsiteX20" fmla="*/ 272656 w 350463"/>
                  <a:gd name="connsiteY20" fmla="*/ 505066 h 605587"/>
                  <a:gd name="connsiteX21" fmla="*/ 272099 w 350463"/>
                  <a:gd name="connsiteY21" fmla="*/ 500616 h 605587"/>
                  <a:gd name="connsiteX22" fmla="*/ 287789 w 350463"/>
                  <a:gd name="connsiteY22" fmla="*/ 464555 h 605587"/>
                  <a:gd name="connsiteX23" fmla="*/ 291409 w 350463"/>
                  <a:gd name="connsiteY23" fmla="*/ 461867 h 605587"/>
                  <a:gd name="connsiteX24" fmla="*/ 295494 w 350463"/>
                  <a:gd name="connsiteY24" fmla="*/ 463721 h 605587"/>
                  <a:gd name="connsiteX25" fmla="*/ 306264 w 350463"/>
                  <a:gd name="connsiteY25" fmla="*/ 478182 h 605587"/>
                  <a:gd name="connsiteX26" fmla="*/ 318612 w 350463"/>
                  <a:gd name="connsiteY26" fmla="*/ 428679 h 605587"/>
                  <a:gd name="connsiteX27" fmla="*/ 329102 w 350463"/>
                  <a:gd name="connsiteY27" fmla="*/ 420985 h 605587"/>
                  <a:gd name="connsiteX28" fmla="*/ 336715 w 350463"/>
                  <a:gd name="connsiteY28" fmla="*/ 431460 h 605587"/>
                  <a:gd name="connsiteX29" fmla="*/ 322511 w 350463"/>
                  <a:gd name="connsiteY29" fmla="*/ 487916 h 605587"/>
                  <a:gd name="connsiteX30" fmla="*/ 345442 w 350463"/>
                  <a:gd name="connsiteY30" fmla="*/ 485228 h 605587"/>
                  <a:gd name="connsiteX31" fmla="*/ 349527 w 350463"/>
                  <a:gd name="connsiteY31" fmla="*/ 487082 h 605587"/>
                  <a:gd name="connsiteX32" fmla="*/ 350084 w 350463"/>
                  <a:gd name="connsiteY32" fmla="*/ 491531 h 605587"/>
                  <a:gd name="connsiteX33" fmla="*/ 334394 w 350463"/>
                  <a:gd name="connsiteY33" fmla="*/ 527592 h 605587"/>
                  <a:gd name="connsiteX34" fmla="*/ 333187 w 350463"/>
                  <a:gd name="connsiteY34" fmla="*/ 529168 h 605587"/>
                  <a:gd name="connsiteX35" fmla="*/ 330774 w 350463"/>
                  <a:gd name="connsiteY35" fmla="*/ 530281 h 605587"/>
                  <a:gd name="connsiteX36" fmla="*/ 326689 w 350463"/>
                  <a:gd name="connsiteY36" fmla="*/ 528427 h 605587"/>
                  <a:gd name="connsiteX37" fmla="*/ 313691 w 350463"/>
                  <a:gd name="connsiteY37" fmla="*/ 511092 h 605587"/>
                  <a:gd name="connsiteX38" fmla="*/ 266714 w 350463"/>
                  <a:gd name="connsiteY38" fmla="*/ 581638 h 605587"/>
                  <a:gd name="connsiteX39" fmla="*/ 252695 w 350463"/>
                  <a:gd name="connsiteY39" fmla="*/ 591650 h 605587"/>
                  <a:gd name="connsiteX40" fmla="*/ 193092 w 350463"/>
                  <a:gd name="connsiteY40" fmla="*/ 595729 h 605587"/>
                  <a:gd name="connsiteX41" fmla="*/ 167746 w 350463"/>
                  <a:gd name="connsiteY41" fmla="*/ 581267 h 605587"/>
                  <a:gd name="connsiteX42" fmla="*/ 162083 w 350463"/>
                  <a:gd name="connsiteY42" fmla="*/ 602218 h 605587"/>
                  <a:gd name="connsiteX43" fmla="*/ 160690 w 350463"/>
                  <a:gd name="connsiteY43" fmla="*/ 604535 h 605587"/>
                  <a:gd name="connsiteX44" fmla="*/ 158833 w 350463"/>
                  <a:gd name="connsiteY44" fmla="*/ 605462 h 605587"/>
                  <a:gd name="connsiteX45" fmla="*/ 154563 w 350463"/>
                  <a:gd name="connsiteY45" fmla="*/ 604257 h 605587"/>
                  <a:gd name="connsiteX46" fmla="*/ 126804 w 350463"/>
                  <a:gd name="connsiteY46" fmla="*/ 576447 h 605587"/>
                  <a:gd name="connsiteX47" fmla="*/ 125597 w 350463"/>
                  <a:gd name="connsiteY47" fmla="*/ 572090 h 605587"/>
                  <a:gd name="connsiteX48" fmla="*/ 128846 w 350463"/>
                  <a:gd name="connsiteY48" fmla="*/ 568845 h 605587"/>
                  <a:gd name="connsiteX49" fmla="*/ 149921 w 350463"/>
                  <a:gd name="connsiteY49" fmla="*/ 563283 h 605587"/>
                  <a:gd name="connsiteX50" fmla="*/ 113713 w 350463"/>
                  <a:gd name="connsiteY50" fmla="*/ 436466 h 605587"/>
                  <a:gd name="connsiteX51" fmla="*/ 97373 w 350463"/>
                  <a:gd name="connsiteY51" fmla="*/ 448054 h 605587"/>
                  <a:gd name="connsiteX52" fmla="*/ 92917 w 350463"/>
                  <a:gd name="connsiteY52" fmla="*/ 448518 h 605587"/>
                  <a:gd name="connsiteX53" fmla="*/ 90225 w 350463"/>
                  <a:gd name="connsiteY53" fmla="*/ 444810 h 605587"/>
                  <a:gd name="connsiteX54" fmla="*/ 86511 w 350463"/>
                  <a:gd name="connsiteY54" fmla="*/ 405689 h 605587"/>
                  <a:gd name="connsiteX55" fmla="*/ 88368 w 350463"/>
                  <a:gd name="connsiteY55" fmla="*/ 401610 h 605587"/>
                  <a:gd name="connsiteX56" fmla="*/ 92824 w 350463"/>
                  <a:gd name="connsiteY56" fmla="*/ 401147 h 605587"/>
                  <a:gd name="connsiteX57" fmla="*/ 121419 w 350463"/>
                  <a:gd name="connsiteY57" fmla="*/ 414218 h 605587"/>
                  <a:gd name="connsiteX58" fmla="*/ 146950 w 350463"/>
                  <a:gd name="connsiteY58" fmla="*/ 395955 h 605587"/>
                  <a:gd name="connsiteX59" fmla="*/ 151499 w 350463"/>
                  <a:gd name="connsiteY59" fmla="*/ 395585 h 605587"/>
                  <a:gd name="connsiteX60" fmla="*/ 132310 w 350463"/>
                  <a:gd name="connsiteY60" fmla="*/ 127682 h 605587"/>
                  <a:gd name="connsiteX61" fmla="*/ 235432 w 350463"/>
                  <a:gd name="connsiteY61" fmla="*/ 127775 h 605587"/>
                  <a:gd name="connsiteX62" fmla="*/ 239608 w 350463"/>
                  <a:gd name="connsiteY62" fmla="*/ 130000 h 605587"/>
                  <a:gd name="connsiteX63" fmla="*/ 240073 w 350463"/>
                  <a:gd name="connsiteY63" fmla="*/ 134728 h 605587"/>
                  <a:gd name="connsiteX64" fmla="*/ 138993 w 350463"/>
                  <a:gd name="connsiteY64" fmla="*/ 376410 h 605587"/>
                  <a:gd name="connsiteX65" fmla="*/ 131660 w 350463"/>
                  <a:gd name="connsiteY65" fmla="*/ 383270 h 605587"/>
                  <a:gd name="connsiteX66" fmla="*/ 127205 w 350463"/>
                  <a:gd name="connsiteY66" fmla="*/ 377337 h 605587"/>
                  <a:gd name="connsiteX67" fmla="*/ 127205 w 350463"/>
                  <a:gd name="connsiteY67" fmla="*/ 132781 h 605587"/>
                  <a:gd name="connsiteX68" fmla="*/ 132310 w 350463"/>
                  <a:gd name="connsiteY68" fmla="*/ 127682 h 605587"/>
                  <a:gd name="connsiteX69" fmla="*/ 108246 w 350463"/>
                  <a:gd name="connsiteY69" fmla="*/ 127682 h 605587"/>
                  <a:gd name="connsiteX70" fmla="*/ 113352 w 350463"/>
                  <a:gd name="connsiteY70" fmla="*/ 132781 h 605587"/>
                  <a:gd name="connsiteX71" fmla="*/ 113352 w 350463"/>
                  <a:gd name="connsiteY71" fmla="*/ 377337 h 605587"/>
                  <a:gd name="connsiteX72" fmla="*/ 108896 w 350463"/>
                  <a:gd name="connsiteY72" fmla="*/ 383270 h 605587"/>
                  <a:gd name="connsiteX73" fmla="*/ 101562 w 350463"/>
                  <a:gd name="connsiteY73" fmla="*/ 376410 h 605587"/>
                  <a:gd name="connsiteX74" fmla="*/ 462 w 350463"/>
                  <a:gd name="connsiteY74" fmla="*/ 134728 h 605587"/>
                  <a:gd name="connsiteX75" fmla="*/ 926 w 350463"/>
                  <a:gd name="connsiteY75" fmla="*/ 130000 h 605587"/>
                  <a:gd name="connsiteX76" fmla="*/ 5104 w 350463"/>
                  <a:gd name="connsiteY76" fmla="*/ 127775 h 605587"/>
                  <a:gd name="connsiteX77" fmla="*/ 130246 w 350463"/>
                  <a:gd name="connsiteY77" fmla="*/ 440 h 605587"/>
                  <a:gd name="connsiteX78" fmla="*/ 135723 w 350463"/>
                  <a:gd name="connsiteY78" fmla="*/ 1367 h 605587"/>
                  <a:gd name="connsiteX79" fmla="*/ 136094 w 350463"/>
                  <a:gd name="connsiteY79" fmla="*/ 1645 h 605587"/>
                  <a:gd name="connsiteX80" fmla="*/ 239308 w 350463"/>
                  <a:gd name="connsiteY80" fmla="*/ 105106 h 605587"/>
                  <a:gd name="connsiteX81" fmla="*/ 239958 w 350463"/>
                  <a:gd name="connsiteY81" fmla="*/ 110390 h 605587"/>
                  <a:gd name="connsiteX82" fmla="*/ 235410 w 350463"/>
                  <a:gd name="connsiteY82" fmla="*/ 113357 h 605587"/>
                  <a:gd name="connsiteX83" fmla="*/ 132288 w 350463"/>
                  <a:gd name="connsiteY83" fmla="*/ 113357 h 605587"/>
                  <a:gd name="connsiteX84" fmla="*/ 127183 w 350463"/>
                  <a:gd name="connsiteY84" fmla="*/ 108258 h 605587"/>
                  <a:gd name="connsiteX85" fmla="*/ 127183 w 350463"/>
                  <a:gd name="connsiteY85" fmla="*/ 5076 h 605587"/>
                  <a:gd name="connsiteX86" fmla="*/ 130246 w 350463"/>
                  <a:gd name="connsiteY86" fmla="*/ 440 h 605587"/>
                  <a:gd name="connsiteX87" fmla="*/ 110287 w 350463"/>
                  <a:gd name="connsiteY87" fmla="*/ 440 h 605587"/>
                  <a:gd name="connsiteX88" fmla="*/ 113352 w 350463"/>
                  <a:gd name="connsiteY88" fmla="*/ 5076 h 605587"/>
                  <a:gd name="connsiteX89" fmla="*/ 113352 w 350463"/>
                  <a:gd name="connsiteY89" fmla="*/ 108258 h 605587"/>
                  <a:gd name="connsiteX90" fmla="*/ 108244 w 350463"/>
                  <a:gd name="connsiteY90" fmla="*/ 113357 h 605587"/>
                  <a:gd name="connsiteX91" fmla="*/ 5058 w 350463"/>
                  <a:gd name="connsiteY91" fmla="*/ 113357 h 605587"/>
                  <a:gd name="connsiteX92" fmla="*/ 507 w 350463"/>
                  <a:gd name="connsiteY92" fmla="*/ 110390 h 605587"/>
                  <a:gd name="connsiteX93" fmla="*/ 1157 w 350463"/>
                  <a:gd name="connsiteY93" fmla="*/ 105106 h 605587"/>
                  <a:gd name="connsiteX94" fmla="*/ 104436 w 350463"/>
                  <a:gd name="connsiteY94" fmla="*/ 1645 h 605587"/>
                  <a:gd name="connsiteX95" fmla="*/ 104808 w 350463"/>
                  <a:gd name="connsiteY95" fmla="*/ 1367 h 605587"/>
                  <a:gd name="connsiteX96" fmla="*/ 110287 w 350463"/>
                  <a:gd name="connsiteY96" fmla="*/ 440 h 60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50463" h="605587">
                    <a:moveTo>
                      <a:pt x="151499" y="395585"/>
                    </a:moveTo>
                    <a:cubicBezTo>
                      <a:pt x="152985" y="396234"/>
                      <a:pt x="153913" y="397624"/>
                      <a:pt x="154099" y="399200"/>
                    </a:cubicBezTo>
                    <a:lnTo>
                      <a:pt x="157905" y="438320"/>
                    </a:lnTo>
                    <a:cubicBezTo>
                      <a:pt x="157998" y="439804"/>
                      <a:pt x="157441" y="441194"/>
                      <a:pt x="156327" y="442214"/>
                    </a:cubicBezTo>
                    <a:cubicBezTo>
                      <a:pt x="156234" y="442214"/>
                      <a:pt x="156048" y="442307"/>
                      <a:pt x="155955" y="442399"/>
                    </a:cubicBezTo>
                    <a:cubicBezTo>
                      <a:pt x="154656" y="443326"/>
                      <a:pt x="152985" y="443512"/>
                      <a:pt x="151499" y="442863"/>
                    </a:cubicBezTo>
                    <a:lnTo>
                      <a:pt x="131910" y="433963"/>
                    </a:lnTo>
                    <a:cubicBezTo>
                      <a:pt x="133767" y="485413"/>
                      <a:pt x="143979" y="523884"/>
                      <a:pt x="162269" y="549192"/>
                    </a:cubicBezTo>
                    <a:lnTo>
                      <a:pt x="167375" y="530559"/>
                    </a:lnTo>
                    <a:cubicBezTo>
                      <a:pt x="167746" y="529076"/>
                      <a:pt x="168953" y="527778"/>
                      <a:pt x="170531" y="527407"/>
                    </a:cubicBezTo>
                    <a:cubicBezTo>
                      <a:pt x="172110" y="526944"/>
                      <a:pt x="173781" y="527407"/>
                      <a:pt x="174895" y="528612"/>
                    </a:cubicBezTo>
                    <a:cubicBezTo>
                      <a:pt x="174895" y="528612"/>
                      <a:pt x="202654" y="556330"/>
                      <a:pt x="202933" y="556608"/>
                    </a:cubicBezTo>
                    <a:cubicBezTo>
                      <a:pt x="204511" y="558462"/>
                      <a:pt x="204325" y="561336"/>
                      <a:pt x="202468" y="563005"/>
                    </a:cubicBezTo>
                    <a:cubicBezTo>
                      <a:pt x="202468" y="563005"/>
                      <a:pt x="202376" y="563005"/>
                      <a:pt x="202376" y="563005"/>
                    </a:cubicBezTo>
                    <a:cubicBezTo>
                      <a:pt x="201911" y="563468"/>
                      <a:pt x="201261" y="563746"/>
                      <a:pt x="200612" y="563932"/>
                    </a:cubicBezTo>
                    <a:lnTo>
                      <a:pt x="181858" y="568938"/>
                    </a:lnTo>
                    <a:cubicBezTo>
                      <a:pt x="187335" y="572924"/>
                      <a:pt x="193370" y="576261"/>
                      <a:pt x="199776" y="578764"/>
                    </a:cubicBezTo>
                    <a:cubicBezTo>
                      <a:pt x="215187" y="584790"/>
                      <a:pt x="229485" y="583770"/>
                      <a:pt x="243504" y="575705"/>
                    </a:cubicBezTo>
                    <a:cubicBezTo>
                      <a:pt x="265600" y="563097"/>
                      <a:pt x="283425" y="534916"/>
                      <a:pt x="296330" y="504602"/>
                    </a:cubicBezTo>
                    <a:lnTo>
                      <a:pt x="276741" y="506827"/>
                    </a:lnTo>
                    <a:cubicBezTo>
                      <a:pt x="275162" y="507013"/>
                      <a:pt x="273584" y="506364"/>
                      <a:pt x="272656" y="505066"/>
                    </a:cubicBezTo>
                    <a:cubicBezTo>
                      <a:pt x="271634" y="503768"/>
                      <a:pt x="271449" y="502099"/>
                      <a:pt x="272099" y="500616"/>
                    </a:cubicBezTo>
                    <a:lnTo>
                      <a:pt x="287789" y="464555"/>
                    </a:lnTo>
                    <a:cubicBezTo>
                      <a:pt x="288346" y="463072"/>
                      <a:pt x="289738" y="462052"/>
                      <a:pt x="291409" y="461867"/>
                    </a:cubicBezTo>
                    <a:cubicBezTo>
                      <a:pt x="292988" y="461681"/>
                      <a:pt x="294566" y="462330"/>
                      <a:pt x="295494" y="463721"/>
                    </a:cubicBezTo>
                    <a:lnTo>
                      <a:pt x="306264" y="478182"/>
                    </a:lnTo>
                    <a:cubicBezTo>
                      <a:pt x="312298" y="460105"/>
                      <a:pt x="316383" y="442585"/>
                      <a:pt x="318612" y="428679"/>
                    </a:cubicBezTo>
                    <a:cubicBezTo>
                      <a:pt x="319447" y="423673"/>
                      <a:pt x="324089" y="420243"/>
                      <a:pt x="329102" y="420985"/>
                    </a:cubicBezTo>
                    <a:cubicBezTo>
                      <a:pt x="334116" y="421819"/>
                      <a:pt x="337551" y="426454"/>
                      <a:pt x="336715" y="431460"/>
                    </a:cubicBezTo>
                    <a:cubicBezTo>
                      <a:pt x="334394" y="446293"/>
                      <a:pt x="329752" y="466502"/>
                      <a:pt x="322511" y="487916"/>
                    </a:cubicBezTo>
                    <a:lnTo>
                      <a:pt x="345442" y="485228"/>
                    </a:lnTo>
                    <a:cubicBezTo>
                      <a:pt x="347021" y="485042"/>
                      <a:pt x="348599" y="485784"/>
                      <a:pt x="349527" y="487082"/>
                    </a:cubicBezTo>
                    <a:cubicBezTo>
                      <a:pt x="350549" y="488379"/>
                      <a:pt x="350734" y="490048"/>
                      <a:pt x="350084" y="491531"/>
                    </a:cubicBezTo>
                    <a:lnTo>
                      <a:pt x="334394" y="527592"/>
                    </a:lnTo>
                    <a:cubicBezTo>
                      <a:pt x="334116" y="528241"/>
                      <a:pt x="333744" y="528798"/>
                      <a:pt x="333187" y="529168"/>
                    </a:cubicBezTo>
                    <a:cubicBezTo>
                      <a:pt x="332538" y="529817"/>
                      <a:pt x="331702" y="530188"/>
                      <a:pt x="330774" y="530281"/>
                    </a:cubicBezTo>
                    <a:cubicBezTo>
                      <a:pt x="329195" y="530466"/>
                      <a:pt x="327617" y="529725"/>
                      <a:pt x="326689" y="528427"/>
                    </a:cubicBezTo>
                    <a:lnTo>
                      <a:pt x="313691" y="511092"/>
                    </a:lnTo>
                    <a:cubicBezTo>
                      <a:pt x="302364" y="538068"/>
                      <a:pt x="286767" y="564488"/>
                      <a:pt x="266714" y="581638"/>
                    </a:cubicBezTo>
                    <a:cubicBezTo>
                      <a:pt x="262257" y="585439"/>
                      <a:pt x="257615" y="588776"/>
                      <a:pt x="252695" y="591650"/>
                    </a:cubicBezTo>
                    <a:cubicBezTo>
                      <a:pt x="233756" y="602403"/>
                      <a:pt x="213702" y="603886"/>
                      <a:pt x="193092" y="595729"/>
                    </a:cubicBezTo>
                    <a:cubicBezTo>
                      <a:pt x="183807" y="592206"/>
                      <a:pt x="175359" y="587293"/>
                      <a:pt x="167746" y="581267"/>
                    </a:cubicBezTo>
                    <a:cubicBezTo>
                      <a:pt x="167746" y="581267"/>
                      <a:pt x="164125" y="595821"/>
                      <a:pt x="162083" y="602218"/>
                    </a:cubicBezTo>
                    <a:cubicBezTo>
                      <a:pt x="161804" y="603145"/>
                      <a:pt x="161340" y="603886"/>
                      <a:pt x="160690" y="604535"/>
                    </a:cubicBezTo>
                    <a:cubicBezTo>
                      <a:pt x="160133" y="604906"/>
                      <a:pt x="159576" y="605277"/>
                      <a:pt x="158833" y="605462"/>
                    </a:cubicBezTo>
                    <a:cubicBezTo>
                      <a:pt x="157348" y="605833"/>
                      <a:pt x="155677" y="605370"/>
                      <a:pt x="154563" y="604257"/>
                    </a:cubicBezTo>
                    <a:cubicBezTo>
                      <a:pt x="147600" y="597304"/>
                      <a:pt x="126804" y="576447"/>
                      <a:pt x="126804" y="576447"/>
                    </a:cubicBezTo>
                    <a:cubicBezTo>
                      <a:pt x="125597" y="575241"/>
                      <a:pt x="125225" y="573665"/>
                      <a:pt x="125597" y="572090"/>
                    </a:cubicBezTo>
                    <a:cubicBezTo>
                      <a:pt x="126061" y="570514"/>
                      <a:pt x="127268" y="569308"/>
                      <a:pt x="128846" y="568845"/>
                    </a:cubicBezTo>
                    <a:lnTo>
                      <a:pt x="149921" y="563283"/>
                    </a:lnTo>
                    <a:cubicBezTo>
                      <a:pt x="128103" y="535287"/>
                      <a:pt x="115941" y="492829"/>
                      <a:pt x="113713" y="436466"/>
                    </a:cubicBezTo>
                    <a:lnTo>
                      <a:pt x="97373" y="448054"/>
                    </a:lnTo>
                    <a:cubicBezTo>
                      <a:pt x="96073" y="448981"/>
                      <a:pt x="94310" y="449167"/>
                      <a:pt x="92917" y="448518"/>
                    </a:cubicBezTo>
                    <a:cubicBezTo>
                      <a:pt x="91431" y="447776"/>
                      <a:pt x="90410" y="446385"/>
                      <a:pt x="90225" y="444810"/>
                    </a:cubicBezTo>
                    <a:lnTo>
                      <a:pt x="86511" y="405689"/>
                    </a:lnTo>
                    <a:cubicBezTo>
                      <a:pt x="86325" y="404113"/>
                      <a:pt x="87068" y="402537"/>
                      <a:pt x="88368" y="401610"/>
                    </a:cubicBezTo>
                    <a:cubicBezTo>
                      <a:pt x="89667" y="400683"/>
                      <a:pt x="91431" y="400498"/>
                      <a:pt x="92824" y="401147"/>
                    </a:cubicBezTo>
                    <a:lnTo>
                      <a:pt x="121419" y="414218"/>
                    </a:lnTo>
                    <a:lnTo>
                      <a:pt x="146950" y="395955"/>
                    </a:lnTo>
                    <a:cubicBezTo>
                      <a:pt x="148250" y="395028"/>
                      <a:pt x="150014" y="394843"/>
                      <a:pt x="151499" y="395585"/>
                    </a:cubicBezTo>
                    <a:close/>
                    <a:moveTo>
                      <a:pt x="132310" y="127682"/>
                    </a:moveTo>
                    <a:lnTo>
                      <a:pt x="235432" y="127775"/>
                    </a:lnTo>
                    <a:cubicBezTo>
                      <a:pt x="237102" y="127682"/>
                      <a:pt x="238680" y="128609"/>
                      <a:pt x="239608" y="130000"/>
                    </a:cubicBezTo>
                    <a:cubicBezTo>
                      <a:pt x="240537" y="131390"/>
                      <a:pt x="240722" y="133152"/>
                      <a:pt x="240073" y="134728"/>
                    </a:cubicBezTo>
                    <a:lnTo>
                      <a:pt x="138993" y="376410"/>
                    </a:lnTo>
                    <a:cubicBezTo>
                      <a:pt x="138250" y="378171"/>
                      <a:pt x="136301" y="383270"/>
                      <a:pt x="131660" y="383270"/>
                    </a:cubicBezTo>
                    <a:cubicBezTo>
                      <a:pt x="127484" y="383270"/>
                      <a:pt x="127112" y="379747"/>
                      <a:pt x="127205" y="377337"/>
                    </a:cubicBezTo>
                    <a:lnTo>
                      <a:pt x="127205" y="132781"/>
                    </a:lnTo>
                    <a:cubicBezTo>
                      <a:pt x="127205" y="129907"/>
                      <a:pt x="129433" y="127682"/>
                      <a:pt x="132310" y="127682"/>
                    </a:cubicBezTo>
                    <a:close/>
                    <a:moveTo>
                      <a:pt x="108246" y="127682"/>
                    </a:moveTo>
                    <a:cubicBezTo>
                      <a:pt x="111031" y="127682"/>
                      <a:pt x="113352" y="129907"/>
                      <a:pt x="113352" y="132781"/>
                    </a:cubicBezTo>
                    <a:lnTo>
                      <a:pt x="113352" y="377337"/>
                    </a:lnTo>
                    <a:cubicBezTo>
                      <a:pt x="113352" y="379747"/>
                      <a:pt x="112981" y="383270"/>
                      <a:pt x="108896" y="383270"/>
                    </a:cubicBezTo>
                    <a:cubicBezTo>
                      <a:pt x="104161" y="383270"/>
                      <a:pt x="102305" y="378171"/>
                      <a:pt x="101562" y="376410"/>
                    </a:cubicBezTo>
                    <a:lnTo>
                      <a:pt x="462" y="134728"/>
                    </a:lnTo>
                    <a:cubicBezTo>
                      <a:pt x="-188" y="133152"/>
                      <a:pt x="-2" y="131390"/>
                      <a:pt x="926" y="130000"/>
                    </a:cubicBezTo>
                    <a:cubicBezTo>
                      <a:pt x="1855" y="128609"/>
                      <a:pt x="3433" y="127682"/>
                      <a:pt x="5104" y="127775"/>
                    </a:cubicBezTo>
                    <a:close/>
                    <a:moveTo>
                      <a:pt x="130246" y="440"/>
                    </a:moveTo>
                    <a:cubicBezTo>
                      <a:pt x="132103" y="-394"/>
                      <a:pt x="134237" y="-23"/>
                      <a:pt x="135723" y="1367"/>
                    </a:cubicBezTo>
                    <a:cubicBezTo>
                      <a:pt x="135815" y="1460"/>
                      <a:pt x="135908" y="1553"/>
                      <a:pt x="136094" y="1645"/>
                    </a:cubicBezTo>
                    <a:cubicBezTo>
                      <a:pt x="136094" y="1645"/>
                      <a:pt x="214804" y="77943"/>
                      <a:pt x="239308" y="105106"/>
                    </a:cubicBezTo>
                    <a:cubicBezTo>
                      <a:pt x="240608" y="106497"/>
                      <a:pt x="240793" y="108629"/>
                      <a:pt x="239958" y="110390"/>
                    </a:cubicBezTo>
                    <a:cubicBezTo>
                      <a:pt x="239123" y="112152"/>
                      <a:pt x="237359" y="113357"/>
                      <a:pt x="235410" y="113357"/>
                    </a:cubicBezTo>
                    <a:lnTo>
                      <a:pt x="132288" y="113357"/>
                    </a:lnTo>
                    <a:cubicBezTo>
                      <a:pt x="129504" y="113357"/>
                      <a:pt x="127183" y="111039"/>
                      <a:pt x="127183" y="108258"/>
                    </a:cubicBezTo>
                    <a:lnTo>
                      <a:pt x="127183" y="5076"/>
                    </a:lnTo>
                    <a:cubicBezTo>
                      <a:pt x="127183" y="3036"/>
                      <a:pt x="128390" y="1182"/>
                      <a:pt x="130246" y="440"/>
                    </a:cubicBezTo>
                    <a:close/>
                    <a:moveTo>
                      <a:pt x="110287" y="440"/>
                    </a:moveTo>
                    <a:cubicBezTo>
                      <a:pt x="112145" y="1182"/>
                      <a:pt x="113352" y="3036"/>
                      <a:pt x="113352" y="5076"/>
                    </a:cubicBezTo>
                    <a:lnTo>
                      <a:pt x="113352" y="108258"/>
                    </a:lnTo>
                    <a:cubicBezTo>
                      <a:pt x="113352" y="111039"/>
                      <a:pt x="111030" y="113357"/>
                      <a:pt x="108244" y="113357"/>
                    </a:cubicBezTo>
                    <a:lnTo>
                      <a:pt x="5058" y="113357"/>
                    </a:lnTo>
                    <a:cubicBezTo>
                      <a:pt x="3108" y="113357"/>
                      <a:pt x="1343" y="112152"/>
                      <a:pt x="507" y="110390"/>
                    </a:cubicBezTo>
                    <a:cubicBezTo>
                      <a:pt x="-329" y="108629"/>
                      <a:pt x="-143" y="106497"/>
                      <a:pt x="1157" y="105106"/>
                    </a:cubicBezTo>
                    <a:cubicBezTo>
                      <a:pt x="25677" y="77943"/>
                      <a:pt x="104436" y="1645"/>
                      <a:pt x="104436" y="1645"/>
                    </a:cubicBezTo>
                    <a:cubicBezTo>
                      <a:pt x="104529" y="1553"/>
                      <a:pt x="104715" y="1460"/>
                      <a:pt x="104808" y="1367"/>
                    </a:cubicBezTo>
                    <a:cubicBezTo>
                      <a:pt x="106294" y="-23"/>
                      <a:pt x="108430" y="-394"/>
                      <a:pt x="110287" y="440"/>
                    </a:cubicBezTo>
                    <a:close/>
                  </a:path>
                </a:pathLst>
              </a:custGeom>
              <a:solidFill>
                <a:schemeClr val="bg1"/>
              </a:solidFill>
              <a:ln>
                <a:solidFill>
                  <a:schemeClr val="bg1"/>
                </a:solidFill>
              </a:ln>
            </p:spPr>
          </p:sp>
        </p:grpSp>
      </p:grpSp>
    </p:spTree>
    <p:extLst>
      <p:ext uri="{BB962C8B-B14F-4D97-AF65-F5344CB8AC3E}">
        <p14:creationId xmlns:p14="http://schemas.microsoft.com/office/powerpoint/2010/main" val="368944669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par>
                                <p:cTn id="8" presetID="14"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randombar(horizontal)">
                                      <p:cBhvr>
                                        <p:cTn id="10" dur="500"/>
                                        <p:tgtEl>
                                          <p:spTgt spid="9"/>
                                        </p:tgtEl>
                                      </p:cBhvr>
                                    </p:animEffect>
                                  </p:childTnLst>
                                </p:cTn>
                              </p:par>
                            </p:childTnLst>
                          </p:cTn>
                        </p:par>
                        <p:par>
                          <p:cTn id="11" fill="hold">
                            <p:stCondLst>
                              <p:cond delay="500"/>
                            </p:stCondLst>
                            <p:childTnLst>
                              <p:par>
                                <p:cTn id="12" presetID="26" presetClass="entr" presetSubtype="0" fill="hold" grpId="0" nodeType="after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Effect transition="in" filter="wipe(down)">
                                      <p:cBhvr>
                                        <p:cTn id="14" dur="580">
                                          <p:stCondLst>
                                            <p:cond delay="0"/>
                                          </p:stCondLst>
                                        </p:cTn>
                                        <p:tgtEl>
                                          <p:spTgt spid="12291">
                                            <p:txEl>
                                              <p:pRg st="0" end="0"/>
                                            </p:txEl>
                                          </p:spTgt>
                                        </p:tgtEl>
                                      </p:cBhvr>
                                    </p:animEffect>
                                    <p:anim calcmode="lin" valueType="num">
                                      <p:cBhvr>
                                        <p:cTn id="15" dur="1822" tmFilter="0,0; 0.14,0.36; 0.43,0.73; 0.71,0.91; 1.0,1.0">
                                          <p:stCondLst>
                                            <p:cond delay="0"/>
                                          </p:stCondLst>
                                        </p:cTn>
                                        <p:tgtEl>
                                          <p:spTgt spid="12291">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2291">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2291">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2291">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2291">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12291">
                                            <p:txEl>
                                              <p:pRg st="0" end="0"/>
                                            </p:txEl>
                                          </p:spTgt>
                                        </p:tgtEl>
                                      </p:cBhvr>
                                      <p:to x="100000" y="60000"/>
                                    </p:animScale>
                                    <p:animScale>
                                      <p:cBhvr>
                                        <p:cTn id="21" dur="166" decel="50000">
                                          <p:stCondLst>
                                            <p:cond delay="676"/>
                                          </p:stCondLst>
                                        </p:cTn>
                                        <p:tgtEl>
                                          <p:spTgt spid="12291">
                                            <p:txEl>
                                              <p:pRg st="0" end="0"/>
                                            </p:txEl>
                                          </p:spTgt>
                                        </p:tgtEl>
                                      </p:cBhvr>
                                      <p:to x="100000" y="100000"/>
                                    </p:animScale>
                                    <p:animScale>
                                      <p:cBhvr>
                                        <p:cTn id="22" dur="26">
                                          <p:stCondLst>
                                            <p:cond delay="1312"/>
                                          </p:stCondLst>
                                        </p:cTn>
                                        <p:tgtEl>
                                          <p:spTgt spid="12291">
                                            <p:txEl>
                                              <p:pRg st="0" end="0"/>
                                            </p:txEl>
                                          </p:spTgt>
                                        </p:tgtEl>
                                      </p:cBhvr>
                                      <p:to x="100000" y="80000"/>
                                    </p:animScale>
                                    <p:animScale>
                                      <p:cBhvr>
                                        <p:cTn id="23" dur="166" decel="50000">
                                          <p:stCondLst>
                                            <p:cond delay="1338"/>
                                          </p:stCondLst>
                                        </p:cTn>
                                        <p:tgtEl>
                                          <p:spTgt spid="12291">
                                            <p:txEl>
                                              <p:pRg st="0" end="0"/>
                                            </p:txEl>
                                          </p:spTgt>
                                        </p:tgtEl>
                                      </p:cBhvr>
                                      <p:to x="100000" y="100000"/>
                                    </p:animScale>
                                    <p:animScale>
                                      <p:cBhvr>
                                        <p:cTn id="24" dur="26">
                                          <p:stCondLst>
                                            <p:cond delay="1642"/>
                                          </p:stCondLst>
                                        </p:cTn>
                                        <p:tgtEl>
                                          <p:spTgt spid="12291">
                                            <p:txEl>
                                              <p:pRg st="0" end="0"/>
                                            </p:txEl>
                                          </p:spTgt>
                                        </p:tgtEl>
                                      </p:cBhvr>
                                      <p:to x="100000" y="90000"/>
                                    </p:animScale>
                                    <p:animScale>
                                      <p:cBhvr>
                                        <p:cTn id="25" dur="166" decel="50000">
                                          <p:stCondLst>
                                            <p:cond delay="1668"/>
                                          </p:stCondLst>
                                        </p:cTn>
                                        <p:tgtEl>
                                          <p:spTgt spid="12291">
                                            <p:txEl>
                                              <p:pRg st="0" end="0"/>
                                            </p:txEl>
                                          </p:spTgt>
                                        </p:tgtEl>
                                      </p:cBhvr>
                                      <p:to x="100000" y="100000"/>
                                    </p:animScale>
                                    <p:animScale>
                                      <p:cBhvr>
                                        <p:cTn id="26" dur="26">
                                          <p:stCondLst>
                                            <p:cond delay="1808"/>
                                          </p:stCondLst>
                                        </p:cTn>
                                        <p:tgtEl>
                                          <p:spTgt spid="12291">
                                            <p:txEl>
                                              <p:pRg st="0" end="0"/>
                                            </p:txEl>
                                          </p:spTgt>
                                        </p:tgtEl>
                                      </p:cBhvr>
                                      <p:to x="100000" y="95000"/>
                                    </p:animScale>
                                    <p:animScale>
                                      <p:cBhvr>
                                        <p:cTn id="27" dur="166" decel="50000">
                                          <p:stCondLst>
                                            <p:cond delay="1834"/>
                                          </p:stCondLst>
                                        </p:cTn>
                                        <p:tgtEl>
                                          <p:spTgt spid="12291">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xmlns="" id="{5CBA3983-9153-4071-A45D-9E4E765E40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8563" y="2419250"/>
            <a:ext cx="3243600" cy="2163515"/>
          </a:xfrm>
          <a:prstGeom prst="rect">
            <a:avLst/>
          </a:prstGeom>
        </p:spPr>
      </p:pic>
      <p:sp>
        <p:nvSpPr>
          <p:cNvPr id="12291" name="Rectangle 3"/>
          <p:cNvSpPr>
            <a:spLocks noGrp="1" noChangeArrowheads="1"/>
          </p:cNvSpPr>
          <p:nvPr>
            <p:ph type="body" idx="4294967295"/>
          </p:nvPr>
        </p:nvSpPr>
        <p:spPr bwMode="auto">
          <a:xfrm>
            <a:off x="4583831" y="2168859"/>
            <a:ext cx="6950301" cy="306034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在异国他乡和哈桑的儿子放风筝，风筝也同样带给索拉博微笑，并赞扬自己曾一直不愿承认的事实，即哈桑的勇敢，累积多年的忧郁和自责在那风筝翱翔在空中的那一刻释放，阿米尔终于驱散了第一次追风筝时笼罩在心灵的阴霾，坦诚面对自己的错误，并拯救了自闭的索拉博。他表明决定要向哈桑当年忠于自己一样，永远关爱索拉博，逐步实现个人美好人性的回归。追风筝成为阿米尔成长史中的仪式，也是对一种希望的寄予。风筝，成了救赎灵魂的上帝。</a:t>
            </a:r>
          </a:p>
        </p:txBody>
      </p:sp>
      <p:sp>
        <p:nvSpPr>
          <p:cNvPr id="4" name="Rectangle 4">
            <a:extLst>
              <a:ext uri="{FF2B5EF4-FFF2-40B4-BE49-F238E27FC236}">
                <a16:creationId xmlns:a16="http://schemas.microsoft.com/office/drawing/2014/main" xmlns="" id="{160FA38A-2030-49C9-A1A1-B3212F400267}"/>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作品鉴赏 </a:t>
            </a:r>
            <a:r>
              <a:rPr lang="en-US" altLang="zh-CN" sz="3200" b="1" kern="0" dirty="0">
                <a:solidFill>
                  <a:srgbClr val="C04D37"/>
                </a:solidFill>
                <a:latin typeface="Aa美好事物 (非商业使用)" panose="02010600010101010101" pitchFamily="2" charset="-122"/>
                <a:ea typeface="Aa美好事物 (非商业使用)" panose="02010600010101010101" pitchFamily="2" charset="-122"/>
              </a:rPr>
              <a:t>—</a:t>
            </a: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风筝形象</a:t>
            </a:r>
          </a:p>
        </p:txBody>
      </p:sp>
      <p:pic>
        <p:nvPicPr>
          <p:cNvPr id="5" name="图片 4">
            <a:extLst>
              <a:ext uri="{FF2B5EF4-FFF2-40B4-BE49-F238E27FC236}">
                <a16:creationId xmlns:a16="http://schemas.microsoft.com/office/drawing/2014/main" xmlns="" id="{C1C32CD9-1355-43D1-8D65-64997ADADA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cxnSp>
        <p:nvCxnSpPr>
          <p:cNvPr id="9" name="直接连接符 8">
            <a:extLst>
              <a:ext uri="{FF2B5EF4-FFF2-40B4-BE49-F238E27FC236}">
                <a16:creationId xmlns:a16="http://schemas.microsoft.com/office/drawing/2014/main" xmlns="" id="{79CE1E8C-8A7F-471F-8D01-60ECD5C25FDC}"/>
              </a:ext>
            </a:extLst>
          </p:cNvPr>
          <p:cNvCxnSpPr/>
          <p:nvPr/>
        </p:nvCxnSpPr>
        <p:spPr bwMode="auto">
          <a:xfrm>
            <a:off x="4583832" y="2168859"/>
            <a:ext cx="0" cy="3024336"/>
          </a:xfrm>
          <a:prstGeom prst="line">
            <a:avLst/>
          </a:prstGeom>
          <a:noFill/>
          <a:ln w="9525" cap="flat" cmpd="sng" algn="ctr">
            <a:solidFill>
              <a:srgbClr val="C04D37"/>
            </a:solidFill>
            <a:prstDash val="solid"/>
            <a:round/>
            <a:headEnd type="none" w="med" len="med"/>
            <a:tailEnd type="none" w="med" len="med"/>
          </a:ln>
          <a:effectLst/>
        </p:spPr>
      </p:cxnSp>
      <p:grpSp>
        <p:nvGrpSpPr>
          <p:cNvPr id="21" name="组合 20">
            <a:extLst>
              <a:ext uri="{FF2B5EF4-FFF2-40B4-BE49-F238E27FC236}">
                <a16:creationId xmlns:a16="http://schemas.microsoft.com/office/drawing/2014/main" xmlns="" id="{8325A62C-6B68-434B-8222-F8A0637A89A4}"/>
              </a:ext>
            </a:extLst>
          </p:cNvPr>
          <p:cNvGrpSpPr/>
          <p:nvPr/>
        </p:nvGrpSpPr>
        <p:grpSpPr>
          <a:xfrm>
            <a:off x="1055440" y="4379193"/>
            <a:ext cx="3276722" cy="561975"/>
            <a:chOff x="1055440" y="4379193"/>
            <a:chExt cx="3276722" cy="561975"/>
          </a:xfrm>
        </p:grpSpPr>
        <p:sp>
          <p:nvSpPr>
            <p:cNvPr id="22" name="矩形 21">
              <a:extLst>
                <a:ext uri="{FF2B5EF4-FFF2-40B4-BE49-F238E27FC236}">
                  <a16:creationId xmlns:a16="http://schemas.microsoft.com/office/drawing/2014/main" xmlns="" id="{C8683701-6764-4171-B159-2FCD42DECB11}"/>
                </a:ext>
              </a:extLst>
            </p:cNvPr>
            <p:cNvSpPr/>
            <p:nvPr/>
          </p:nvSpPr>
          <p:spPr bwMode="auto">
            <a:xfrm>
              <a:off x="1055440" y="4379193"/>
              <a:ext cx="3276722" cy="561975"/>
            </a:xfrm>
            <a:prstGeom prst="rect">
              <a:avLst/>
            </a:prstGeom>
            <a:solidFill>
              <a:srgbClr val="C04D37">
                <a:alpha val="91000"/>
              </a:srgbClr>
            </a:solidFill>
            <a:ln w="1905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Tx/>
                <a:buSzTx/>
                <a:buNone/>
                <a:tabLst/>
              </a:pPr>
              <a:r>
                <a:rPr lang="zh-CN" altLang="en-US" sz="3200" dirty="0">
                  <a:solidFill>
                    <a:schemeClr val="bg1"/>
                  </a:solidFill>
                  <a:latin typeface="Aa宜示爱 (非商业使用)" panose="02010600010101010101" pitchFamily="2" charset="-122"/>
                  <a:ea typeface="Aa宜示爱 (非商业使用)" panose="02010600010101010101" pitchFamily="2" charset="-122"/>
                </a:rPr>
                <a:t>不惑之年</a:t>
              </a:r>
              <a:endParaRPr kumimoji="0" lang="zh-CN" altLang="en-US" sz="3200" b="0" i="0" u="none" strike="noStrike" cap="none" normalizeH="0" baseline="0" dirty="0">
                <a:ln>
                  <a:noFill/>
                </a:ln>
                <a:solidFill>
                  <a:schemeClr val="bg1"/>
                </a:solidFill>
                <a:effectLst/>
                <a:latin typeface="Aa宜示爱 (非商业使用)" panose="02010600010101010101" pitchFamily="2" charset="-122"/>
                <a:ea typeface="Aa宜示爱 (非商业使用)" panose="02010600010101010101" pitchFamily="2" charset="-122"/>
              </a:endParaRPr>
            </a:p>
          </p:txBody>
        </p:sp>
        <p:sp>
          <p:nvSpPr>
            <p:cNvPr id="23" name="kite-with-ribbons_74743">
              <a:extLst>
                <a:ext uri="{FF2B5EF4-FFF2-40B4-BE49-F238E27FC236}">
                  <a16:creationId xmlns:a16="http://schemas.microsoft.com/office/drawing/2014/main" xmlns="" id="{85B64659-5E45-4EF1-A96A-0DA7B0548BC9}"/>
                </a:ext>
              </a:extLst>
            </p:cNvPr>
            <p:cNvSpPr>
              <a:spLocks noChangeAspect="1"/>
            </p:cNvSpPr>
            <p:nvPr/>
          </p:nvSpPr>
          <p:spPr bwMode="auto">
            <a:xfrm>
              <a:off x="1381005" y="4471790"/>
              <a:ext cx="229964" cy="397370"/>
            </a:xfrm>
            <a:custGeom>
              <a:avLst/>
              <a:gdLst>
                <a:gd name="connsiteX0" fmla="*/ 151499 w 350463"/>
                <a:gd name="connsiteY0" fmla="*/ 395585 h 605587"/>
                <a:gd name="connsiteX1" fmla="*/ 154099 w 350463"/>
                <a:gd name="connsiteY1" fmla="*/ 399200 h 605587"/>
                <a:gd name="connsiteX2" fmla="*/ 157905 w 350463"/>
                <a:gd name="connsiteY2" fmla="*/ 438320 h 605587"/>
                <a:gd name="connsiteX3" fmla="*/ 156327 w 350463"/>
                <a:gd name="connsiteY3" fmla="*/ 442214 h 605587"/>
                <a:gd name="connsiteX4" fmla="*/ 155955 w 350463"/>
                <a:gd name="connsiteY4" fmla="*/ 442399 h 605587"/>
                <a:gd name="connsiteX5" fmla="*/ 151499 w 350463"/>
                <a:gd name="connsiteY5" fmla="*/ 442863 h 605587"/>
                <a:gd name="connsiteX6" fmla="*/ 131910 w 350463"/>
                <a:gd name="connsiteY6" fmla="*/ 433963 h 605587"/>
                <a:gd name="connsiteX7" fmla="*/ 162269 w 350463"/>
                <a:gd name="connsiteY7" fmla="*/ 549192 h 605587"/>
                <a:gd name="connsiteX8" fmla="*/ 167375 w 350463"/>
                <a:gd name="connsiteY8" fmla="*/ 530559 h 605587"/>
                <a:gd name="connsiteX9" fmla="*/ 170531 w 350463"/>
                <a:gd name="connsiteY9" fmla="*/ 527407 h 605587"/>
                <a:gd name="connsiteX10" fmla="*/ 174895 w 350463"/>
                <a:gd name="connsiteY10" fmla="*/ 528612 h 605587"/>
                <a:gd name="connsiteX11" fmla="*/ 202933 w 350463"/>
                <a:gd name="connsiteY11" fmla="*/ 556608 h 605587"/>
                <a:gd name="connsiteX12" fmla="*/ 202468 w 350463"/>
                <a:gd name="connsiteY12" fmla="*/ 563005 h 605587"/>
                <a:gd name="connsiteX13" fmla="*/ 202376 w 350463"/>
                <a:gd name="connsiteY13" fmla="*/ 563005 h 605587"/>
                <a:gd name="connsiteX14" fmla="*/ 200612 w 350463"/>
                <a:gd name="connsiteY14" fmla="*/ 563932 h 605587"/>
                <a:gd name="connsiteX15" fmla="*/ 181858 w 350463"/>
                <a:gd name="connsiteY15" fmla="*/ 568938 h 605587"/>
                <a:gd name="connsiteX16" fmla="*/ 199776 w 350463"/>
                <a:gd name="connsiteY16" fmla="*/ 578764 h 605587"/>
                <a:gd name="connsiteX17" fmla="*/ 243504 w 350463"/>
                <a:gd name="connsiteY17" fmla="*/ 575705 h 605587"/>
                <a:gd name="connsiteX18" fmla="*/ 296330 w 350463"/>
                <a:gd name="connsiteY18" fmla="*/ 504602 h 605587"/>
                <a:gd name="connsiteX19" fmla="*/ 276741 w 350463"/>
                <a:gd name="connsiteY19" fmla="*/ 506827 h 605587"/>
                <a:gd name="connsiteX20" fmla="*/ 272656 w 350463"/>
                <a:gd name="connsiteY20" fmla="*/ 505066 h 605587"/>
                <a:gd name="connsiteX21" fmla="*/ 272099 w 350463"/>
                <a:gd name="connsiteY21" fmla="*/ 500616 h 605587"/>
                <a:gd name="connsiteX22" fmla="*/ 287789 w 350463"/>
                <a:gd name="connsiteY22" fmla="*/ 464555 h 605587"/>
                <a:gd name="connsiteX23" fmla="*/ 291409 w 350463"/>
                <a:gd name="connsiteY23" fmla="*/ 461867 h 605587"/>
                <a:gd name="connsiteX24" fmla="*/ 295494 w 350463"/>
                <a:gd name="connsiteY24" fmla="*/ 463721 h 605587"/>
                <a:gd name="connsiteX25" fmla="*/ 306264 w 350463"/>
                <a:gd name="connsiteY25" fmla="*/ 478182 h 605587"/>
                <a:gd name="connsiteX26" fmla="*/ 318612 w 350463"/>
                <a:gd name="connsiteY26" fmla="*/ 428679 h 605587"/>
                <a:gd name="connsiteX27" fmla="*/ 329102 w 350463"/>
                <a:gd name="connsiteY27" fmla="*/ 420985 h 605587"/>
                <a:gd name="connsiteX28" fmla="*/ 336715 w 350463"/>
                <a:gd name="connsiteY28" fmla="*/ 431460 h 605587"/>
                <a:gd name="connsiteX29" fmla="*/ 322511 w 350463"/>
                <a:gd name="connsiteY29" fmla="*/ 487916 h 605587"/>
                <a:gd name="connsiteX30" fmla="*/ 345442 w 350463"/>
                <a:gd name="connsiteY30" fmla="*/ 485228 h 605587"/>
                <a:gd name="connsiteX31" fmla="*/ 349527 w 350463"/>
                <a:gd name="connsiteY31" fmla="*/ 487082 h 605587"/>
                <a:gd name="connsiteX32" fmla="*/ 350084 w 350463"/>
                <a:gd name="connsiteY32" fmla="*/ 491531 h 605587"/>
                <a:gd name="connsiteX33" fmla="*/ 334394 w 350463"/>
                <a:gd name="connsiteY33" fmla="*/ 527592 h 605587"/>
                <a:gd name="connsiteX34" fmla="*/ 333187 w 350463"/>
                <a:gd name="connsiteY34" fmla="*/ 529168 h 605587"/>
                <a:gd name="connsiteX35" fmla="*/ 330774 w 350463"/>
                <a:gd name="connsiteY35" fmla="*/ 530281 h 605587"/>
                <a:gd name="connsiteX36" fmla="*/ 326689 w 350463"/>
                <a:gd name="connsiteY36" fmla="*/ 528427 h 605587"/>
                <a:gd name="connsiteX37" fmla="*/ 313691 w 350463"/>
                <a:gd name="connsiteY37" fmla="*/ 511092 h 605587"/>
                <a:gd name="connsiteX38" fmla="*/ 266714 w 350463"/>
                <a:gd name="connsiteY38" fmla="*/ 581638 h 605587"/>
                <a:gd name="connsiteX39" fmla="*/ 252695 w 350463"/>
                <a:gd name="connsiteY39" fmla="*/ 591650 h 605587"/>
                <a:gd name="connsiteX40" fmla="*/ 193092 w 350463"/>
                <a:gd name="connsiteY40" fmla="*/ 595729 h 605587"/>
                <a:gd name="connsiteX41" fmla="*/ 167746 w 350463"/>
                <a:gd name="connsiteY41" fmla="*/ 581267 h 605587"/>
                <a:gd name="connsiteX42" fmla="*/ 162083 w 350463"/>
                <a:gd name="connsiteY42" fmla="*/ 602218 h 605587"/>
                <a:gd name="connsiteX43" fmla="*/ 160690 w 350463"/>
                <a:gd name="connsiteY43" fmla="*/ 604535 h 605587"/>
                <a:gd name="connsiteX44" fmla="*/ 158833 w 350463"/>
                <a:gd name="connsiteY44" fmla="*/ 605462 h 605587"/>
                <a:gd name="connsiteX45" fmla="*/ 154563 w 350463"/>
                <a:gd name="connsiteY45" fmla="*/ 604257 h 605587"/>
                <a:gd name="connsiteX46" fmla="*/ 126804 w 350463"/>
                <a:gd name="connsiteY46" fmla="*/ 576447 h 605587"/>
                <a:gd name="connsiteX47" fmla="*/ 125597 w 350463"/>
                <a:gd name="connsiteY47" fmla="*/ 572090 h 605587"/>
                <a:gd name="connsiteX48" fmla="*/ 128846 w 350463"/>
                <a:gd name="connsiteY48" fmla="*/ 568845 h 605587"/>
                <a:gd name="connsiteX49" fmla="*/ 149921 w 350463"/>
                <a:gd name="connsiteY49" fmla="*/ 563283 h 605587"/>
                <a:gd name="connsiteX50" fmla="*/ 113713 w 350463"/>
                <a:gd name="connsiteY50" fmla="*/ 436466 h 605587"/>
                <a:gd name="connsiteX51" fmla="*/ 97373 w 350463"/>
                <a:gd name="connsiteY51" fmla="*/ 448054 h 605587"/>
                <a:gd name="connsiteX52" fmla="*/ 92917 w 350463"/>
                <a:gd name="connsiteY52" fmla="*/ 448518 h 605587"/>
                <a:gd name="connsiteX53" fmla="*/ 90225 w 350463"/>
                <a:gd name="connsiteY53" fmla="*/ 444810 h 605587"/>
                <a:gd name="connsiteX54" fmla="*/ 86511 w 350463"/>
                <a:gd name="connsiteY54" fmla="*/ 405689 h 605587"/>
                <a:gd name="connsiteX55" fmla="*/ 88368 w 350463"/>
                <a:gd name="connsiteY55" fmla="*/ 401610 h 605587"/>
                <a:gd name="connsiteX56" fmla="*/ 92824 w 350463"/>
                <a:gd name="connsiteY56" fmla="*/ 401147 h 605587"/>
                <a:gd name="connsiteX57" fmla="*/ 121419 w 350463"/>
                <a:gd name="connsiteY57" fmla="*/ 414218 h 605587"/>
                <a:gd name="connsiteX58" fmla="*/ 146950 w 350463"/>
                <a:gd name="connsiteY58" fmla="*/ 395955 h 605587"/>
                <a:gd name="connsiteX59" fmla="*/ 151499 w 350463"/>
                <a:gd name="connsiteY59" fmla="*/ 395585 h 605587"/>
                <a:gd name="connsiteX60" fmla="*/ 132310 w 350463"/>
                <a:gd name="connsiteY60" fmla="*/ 127682 h 605587"/>
                <a:gd name="connsiteX61" fmla="*/ 235432 w 350463"/>
                <a:gd name="connsiteY61" fmla="*/ 127775 h 605587"/>
                <a:gd name="connsiteX62" fmla="*/ 239608 w 350463"/>
                <a:gd name="connsiteY62" fmla="*/ 130000 h 605587"/>
                <a:gd name="connsiteX63" fmla="*/ 240073 w 350463"/>
                <a:gd name="connsiteY63" fmla="*/ 134728 h 605587"/>
                <a:gd name="connsiteX64" fmla="*/ 138993 w 350463"/>
                <a:gd name="connsiteY64" fmla="*/ 376410 h 605587"/>
                <a:gd name="connsiteX65" fmla="*/ 131660 w 350463"/>
                <a:gd name="connsiteY65" fmla="*/ 383270 h 605587"/>
                <a:gd name="connsiteX66" fmla="*/ 127205 w 350463"/>
                <a:gd name="connsiteY66" fmla="*/ 377337 h 605587"/>
                <a:gd name="connsiteX67" fmla="*/ 127205 w 350463"/>
                <a:gd name="connsiteY67" fmla="*/ 132781 h 605587"/>
                <a:gd name="connsiteX68" fmla="*/ 132310 w 350463"/>
                <a:gd name="connsiteY68" fmla="*/ 127682 h 605587"/>
                <a:gd name="connsiteX69" fmla="*/ 108246 w 350463"/>
                <a:gd name="connsiteY69" fmla="*/ 127682 h 605587"/>
                <a:gd name="connsiteX70" fmla="*/ 113352 w 350463"/>
                <a:gd name="connsiteY70" fmla="*/ 132781 h 605587"/>
                <a:gd name="connsiteX71" fmla="*/ 113352 w 350463"/>
                <a:gd name="connsiteY71" fmla="*/ 377337 h 605587"/>
                <a:gd name="connsiteX72" fmla="*/ 108896 w 350463"/>
                <a:gd name="connsiteY72" fmla="*/ 383270 h 605587"/>
                <a:gd name="connsiteX73" fmla="*/ 101562 w 350463"/>
                <a:gd name="connsiteY73" fmla="*/ 376410 h 605587"/>
                <a:gd name="connsiteX74" fmla="*/ 462 w 350463"/>
                <a:gd name="connsiteY74" fmla="*/ 134728 h 605587"/>
                <a:gd name="connsiteX75" fmla="*/ 926 w 350463"/>
                <a:gd name="connsiteY75" fmla="*/ 130000 h 605587"/>
                <a:gd name="connsiteX76" fmla="*/ 5104 w 350463"/>
                <a:gd name="connsiteY76" fmla="*/ 127775 h 605587"/>
                <a:gd name="connsiteX77" fmla="*/ 130246 w 350463"/>
                <a:gd name="connsiteY77" fmla="*/ 440 h 605587"/>
                <a:gd name="connsiteX78" fmla="*/ 135723 w 350463"/>
                <a:gd name="connsiteY78" fmla="*/ 1367 h 605587"/>
                <a:gd name="connsiteX79" fmla="*/ 136094 w 350463"/>
                <a:gd name="connsiteY79" fmla="*/ 1645 h 605587"/>
                <a:gd name="connsiteX80" fmla="*/ 239308 w 350463"/>
                <a:gd name="connsiteY80" fmla="*/ 105106 h 605587"/>
                <a:gd name="connsiteX81" fmla="*/ 239958 w 350463"/>
                <a:gd name="connsiteY81" fmla="*/ 110390 h 605587"/>
                <a:gd name="connsiteX82" fmla="*/ 235410 w 350463"/>
                <a:gd name="connsiteY82" fmla="*/ 113357 h 605587"/>
                <a:gd name="connsiteX83" fmla="*/ 132288 w 350463"/>
                <a:gd name="connsiteY83" fmla="*/ 113357 h 605587"/>
                <a:gd name="connsiteX84" fmla="*/ 127183 w 350463"/>
                <a:gd name="connsiteY84" fmla="*/ 108258 h 605587"/>
                <a:gd name="connsiteX85" fmla="*/ 127183 w 350463"/>
                <a:gd name="connsiteY85" fmla="*/ 5076 h 605587"/>
                <a:gd name="connsiteX86" fmla="*/ 130246 w 350463"/>
                <a:gd name="connsiteY86" fmla="*/ 440 h 605587"/>
                <a:gd name="connsiteX87" fmla="*/ 110287 w 350463"/>
                <a:gd name="connsiteY87" fmla="*/ 440 h 605587"/>
                <a:gd name="connsiteX88" fmla="*/ 113352 w 350463"/>
                <a:gd name="connsiteY88" fmla="*/ 5076 h 605587"/>
                <a:gd name="connsiteX89" fmla="*/ 113352 w 350463"/>
                <a:gd name="connsiteY89" fmla="*/ 108258 h 605587"/>
                <a:gd name="connsiteX90" fmla="*/ 108244 w 350463"/>
                <a:gd name="connsiteY90" fmla="*/ 113357 h 605587"/>
                <a:gd name="connsiteX91" fmla="*/ 5058 w 350463"/>
                <a:gd name="connsiteY91" fmla="*/ 113357 h 605587"/>
                <a:gd name="connsiteX92" fmla="*/ 507 w 350463"/>
                <a:gd name="connsiteY92" fmla="*/ 110390 h 605587"/>
                <a:gd name="connsiteX93" fmla="*/ 1157 w 350463"/>
                <a:gd name="connsiteY93" fmla="*/ 105106 h 605587"/>
                <a:gd name="connsiteX94" fmla="*/ 104436 w 350463"/>
                <a:gd name="connsiteY94" fmla="*/ 1645 h 605587"/>
                <a:gd name="connsiteX95" fmla="*/ 104808 w 350463"/>
                <a:gd name="connsiteY95" fmla="*/ 1367 h 605587"/>
                <a:gd name="connsiteX96" fmla="*/ 110287 w 350463"/>
                <a:gd name="connsiteY96" fmla="*/ 440 h 60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50463" h="605587">
                  <a:moveTo>
                    <a:pt x="151499" y="395585"/>
                  </a:moveTo>
                  <a:cubicBezTo>
                    <a:pt x="152985" y="396234"/>
                    <a:pt x="153913" y="397624"/>
                    <a:pt x="154099" y="399200"/>
                  </a:cubicBezTo>
                  <a:lnTo>
                    <a:pt x="157905" y="438320"/>
                  </a:lnTo>
                  <a:cubicBezTo>
                    <a:pt x="157998" y="439804"/>
                    <a:pt x="157441" y="441194"/>
                    <a:pt x="156327" y="442214"/>
                  </a:cubicBezTo>
                  <a:cubicBezTo>
                    <a:pt x="156234" y="442214"/>
                    <a:pt x="156048" y="442307"/>
                    <a:pt x="155955" y="442399"/>
                  </a:cubicBezTo>
                  <a:cubicBezTo>
                    <a:pt x="154656" y="443326"/>
                    <a:pt x="152985" y="443512"/>
                    <a:pt x="151499" y="442863"/>
                  </a:cubicBezTo>
                  <a:lnTo>
                    <a:pt x="131910" y="433963"/>
                  </a:lnTo>
                  <a:cubicBezTo>
                    <a:pt x="133767" y="485413"/>
                    <a:pt x="143979" y="523884"/>
                    <a:pt x="162269" y="549192"/>
                  </a:cubicBezTo>
                  <a:lnTo>
                    <a:pt x="167375" y="530559"/>
                  </a:lnTo>
                  <a:cubicBezTo>
                    <a:pt x="167746" y="529076"/>
                    <a:pt x="168953" y="527778"/>
                    <a:pt x="170531" y="527407"/>
                  </a:cubicBezTo>
                  <a:cubicBezTo>
                    <a:pt x="172110" y="526944"/>
                    <a:pt x="173781" y="527407"/>
                    <a:pt x="174895" y="528612"/>
                  </a:cubicBezTo>
                  <a:cubicBezTo>
                    <a:pt x="174895" y="528612"/>
                    <a:pt x="202654" y="556330"/>
                    <a:pt x="202933" y="556608"/>
                  </a:cubicBezTo>
                  <a:cubicBezTo>
                    <a:pt x="204511" y="558462"/>
                    <a:pt x="204325" y="561336"/>
                    <a:pt x="202468" y="563005"/>
                  </a:cubicBezTo>
                  <a:cubicBezTo>
                    <a:pt x="202468" y="563005"/>
                    <a:pt x="202376" y="563005"/>
                    <a:pt x="202376" y="563005"/>
                  </a:cubicBezTo>
                  <a:cubicBezTo>
                    <a:pt x="201911" y="563468"/>
                    <a:pt x="201261" y="563746"/>
                    <a:pt x="200612" y="563932"/>
                  </a:cubicBezTo>
                  <a:lnTo>
                    <a:pt x="181858" y="568938"/>
                  </a:lnTo>
                  <a:cubicBezTo>
                    <a:pt x="187335" y="572924"/>
                    <a:pt x="193370" y="576261"/>
                    <a:pt x="199776" y="578764"/>
                  </a:cubicBezTo>
                  <a:cubicBezTo>
                    <a:pt x="215187" y="584790"/>
                    <a:pt x="229485" y="583770"/>
                    <a:pt x="243504" y="575705"/>
                  </a:cubicBezTo>
                  <a:cubicBezTo>
                    <a:pt x="265600" y="563097"/>
                    <a:pt x="283425" y="534916"/>
                    <a:pt x="296330" y="504602"/>
                  </a:cubicBezTo>
                  <a:lnTo>
                    <a:pt x="276741" y="506827"/>
                  </a:lnTo>
                  <a:cubicBezTo>
                    <a:pt x="275162" y="507013"/>
                    <a:pt x="273584" y="506364"/>
                    <a:pt x="272656" y="505066"/>
                  </a:cubicBezTo>
                  <a:cubicBezTo>
                    <a:pt x="271634" y="503768"/>
                    <a:pt x="271449" y="502099"/>
                    <a:pt x="272099" y="500616"/>
                  </a:cubicBezTo>
                  <a:lnTo>
                    <a:pt x="287789" y="464555"/>
                  </a:lnTo>
                  <a:cubicBezTo>
                    <a:pt x="288346" y="463072"/>
                    <a:pt x="289738" y="462052"/>
                    <a:pt x="291409" y="461867"/>
                  </a:cubicBezTo>
                  <a:cubicBezTo>
                    <a:pt x="292988" y="461681"/>
                    <a:pt x="294566" y="462330"/>
                    <a:pt x="295494" y="463721"/>
                  </a:cubicBezTo>
                  <a:lnTo>
                    <a:pt x="306264" y="478182"/>
                  </a:lnTo>
                  <a:cubicBezTo>
                    <a:pt x="312298" y="460105"/>
                    <a:pt x="316383" y="442585"/>
                    <a:pt x="318612" y="428679"/>
                  </a:cubicBezTo>
                  <a:cubicBezTo>
                    <a:pt x="319447" y="423673"/>
                    <a:pt x="324089" y="420243"/>
                    <a:pt x="329102" y="420985"/>
                  </a:cubicBezTo>
                  <a:cubicBezTo>
                    <a:pt x="334116" y="421819"/>
                    <a:pt x="337551" y="426454"/>
                    <a:pt x="336715" y="431460"/>
                  </a:cubicBezTo>
                  <a:cubicBezTo>
                    <a:pt x="334394" y="446293"/>
                    <a:pt x="329752" y="466502"/>
                    <a:pt x="322511" y="487916"/>
                  </a:cubicBezTo>
                  <a:lnTo>
                    <a:pt x="345442" y="485228"/>
                  </a:lnTo>
                  <a:cubicBezTo>
                    <a:pt x="347021" y="485042"/>
                    <a:pt x="348599" y="485784"/>
                    <a:pt x="349527" y="487082"/>
                  </a:cubicBezTo>
                  <a:cubicBezTo>
                    <a:pt x="350549" y="488379"/>
                    <a:pt x="350734" y="490048"/>
                    <a:pt x="350084" y="491531"/>
                  </a:cubicBezTo>
                  <a:lnTo>
                    <a:pt x="334394" y="527592"/>
                  </a:lnTo>
                  <a:cubicBezTo>
                    <a:pt x="334116" y="528241"/>
                    <a:pt x="333744" y="528798"/>
                    <a:pt x="333187" y="529168"/>
                  </a:cubicBezTo>
                  <a:cubicBezTo>
                    <a:pt x="332538" y="529817"/>
                    <a:pt x="331702" y="530188"/>
                    <a:pt x="330774" y="530281"/>
                  </a:cubicBezTo>
                  <a:cubicBezTo>
                    <a:pt x="329195" y="530466"/>
                    <a:pt x="327617" y="529725"/>
                    <a:pt x="326689" y="528427"/>
                  </a:cubicBezTo>
                  <a:lnTo>
                    <a:pt x="313691" y="511092"/>
                  </a:lnTo>
                  <a:cubicBezTo>
                    <a:pt x="302364" y="538068"/>
                    <a:pt x="286767" y="564488"/>
                    <a:pt x="266714" y="581638"/>
                  </a:cubicBezTo>
                  <a:cubicBezTo>
                    <a:pt x="262257" y="585439"/>
                    <a:pt x="257615" y="588776"/>
                    <a:pt x="252695" y="591650"/>
                  </a:cubicBezTo>
                  <a:cubicBezTo>
                    <a:pt x="233756" y="602403"/>
                    <a:pt x="213702" y="603886"/>
                    <a:pt x="193092" y="595729"/>
                  </a:cubicBezTo>
                  <a:cubicBezTo>
                    <a:pt x="183807" y="592206"/>
                    <a:pt x="175359" y="587293"/>
                    <a:pt x="167746" y="581267"/>
                  </a:cubicBezTo>
                  <a:cubicBezTo>
                    <a:pt x="167746" y="581267"/>
                    <a:pt x="164125" y="595821"/>
                    <a:pt x="162083" y="602218"/>
                  </a:cubicBezTo>
                  <a:cubicBezTo>
                    <a:pt x="161804" y="603145"/>
                    <a:pt x="161340" y="603886"/>
                    <a:pt x="160690" y="604535"/>
                  </a:cubicBezTo>
                  <a:cubicBezTo>
                    <a:pt x="160133" y="604906"/>
                    <a:pt x="159576" y="605277"/>
                    <a:pt x="158833" y="605462"/>
                  </a:cubicBezTo>
                  <a:cubicBezTo>
                    <a:pt x="157348" y="605833"/>
                    <a:pt x="155677" y="605370"/>
                    <a:pt x="154563" y="604257"/>
                  </a:cubicBezTo>
                  <a:cubicBezTo>
                    <a:pt x="147600" y="597304"/>
                    <a:pt x="126804" y="576447"/>
                    <a:pt x="126804" y="576447"/>
                  </a:cubicBezTo>
                  <a:cubicBezTo>
                    <a:pt x="125597" y="575241"/>
                    <a:pt x="125225" y="573665"/>
                    <a:pt x="125597" y="572090"/>
                  </a:cubicBezTo>
                  <a:cubicBezTo>
                    <a:pt x="126061" y="570514"/>
                    <a:pt x="127268" y="569308"/>
                    <a:pt x="128846" y="568845"/>
                  </a:cubicBezTo>
                  <a:lnTo>
                    <a:pt x="149921" y="563283"/>
                  </a:lnTo>
                  <a:cubicBezTo>
                    <a:pt x="128103" y="535287"/>
                    <a:pt x="115941" y="492829"/>
                    <a:pt x="113713" y="436466"/>
                  </a:cubicBezTo>
                  <a:lnTo>
                    <a:pt x="97373" y="448054"/>
                  </a:lnTo>
                  <a:cubicBezTo>
                    <a:pt x="96073" y="448981"/>
                    <a:pt x="94310" y="449167"/>
                    <a:pt x="92917" y="448518"/>
                  </a:cubicBezTo>
                  <a:cubicBezTo>
                    <a:pt x="91431" y="447776"/>
                    <a:pt x="90410" y="446385"/>
                    <a:pt x="90225" y="444810"/>
                  </a:cubicBezTo>
                  <a:lnTo>
                    <a:pt x="86511" y="405689"/>
                  </a:lnTo>
                  <a:cubicBezTo>
                    <a:pt x="86325" y="404113"/>
                    <a:pt x="87068" y="402537"/>
                    <a:pt x="88368" y="401610"/>
                  </a:cubicBezTo>
                  <a:cubicBezTo>
                    <a:pt x="89667" y="400683"/>
                    <a:pt x="91431" y="400498"/>
                    <a:pt x="92824" y="401147"/>
                  </a:cubicBezTo>
                  <a:lnTo>
                    <a:pt x="121419" y="414218"/>
                  </a:lnTo>
                  <a:lnTo>
                    <a:pt x="146950" y="395955"/>
                  </a:lnTo>
                  <a:cubicBezTo>
                    <a:pt x="148250" y="395028"/>
                    <a:pt x="150014" y="394843"/>
                    <a:pt x="151499" y="395585"/>
                  </a:cubicBezTo>
                  <a:close/>
                  <a:moveTo>
                    <a:pt x="132310" y="127682"/>
                  </a:moveTo>
                  <a:lnTo>
                    <a:pt x="235432" y="127775"/>
                  </a:lnTo>
                  <a:cubicBezTo>
                    <a:pt x="237102" y="127682"/>
                    <a:pt x="238680" y="128609"/>
                    <a:pt x="239608" y="130000"/>
                  </a:cubicBezTo>
                  <a:cubicBezTo>
                    <a:pt x="240537" y="131390"/>
                    <a:pt x="240722" y="133152"/>
                    <a:pt x="240073" y="134728"/>
                  </a:cubicBezTo>
                  <a:lnTo>
                    <a:pt x="138993" y="376410"/>
                  </a:lnTo>
                  <a:cubicBezTo>
                    <a:pt x="138250" y="378171"/>
                    <a:pt x="136301" y="383270"/>
                    <a:pt x="131660" y="383270"/>
                  </a:cubicBezTo>
                  <a:cubicBezTo>
                    <a:pt x="127484" y="383270"/>
                    <a:pt x="127112" y="379747"/>
                    <a:pt x="127205" y="377337"/>
                  </a:cubicBezTo>
                  <a:lnTo>
                    <a:pt x="127205" y="132781"/>
                  </a:lnTo>
                  <a:cubicBezTo>
                    <a:pt x="127205" y="129907"/>
                    <a:pt x="129433" y="127682"/>
                    <a:pt x="132310" y="127682"/>
                  </a:cubicBezTo>
                  <a:close/>
                  <a:moveTo>
                    <a:pt x="108246" y="127682"/>
                  </a:moveTo>
                  <a:cubicBezTo>
                    <a:pt x="111031" y="127682"/>
                    <a:pt x="113352" y="129907"/>
                    <a:pt x="113352" y="132781"/>
                  </a:cubicBezTo>
                  <a:lnTo>
                    <a:pt x="113352" y="377337"/>
                  </a:lnTo>
                  <a:cubicBezTo>
                    <a:pt x="113352" y="379747"/>
                    <a:pt x="112981" y="383270"/>
                    <a:pt x="108896" y="383270"/>
                  </a:cubicBezTo>
                  <a:cubicBezTo>
                    <a:pt x="104161" y="383270"/>
                    <a:pt x="102305" y="378171"/>
                    <a:pt x="101562" y="376410"/>
                  </a:cubicBezTo>
                  <a:lnTo>
                    <a:pt x="462" y="134728"/>
                  </a:lnTo>
                  <a:cubicBezTo>
                    <a:pt x="-188" y="133152"/>
                    <a:pt x="-2" y="131390"/>
                    <a:pt x="926" y="130000"/>
                  </a:cubicBezTo>
                  <a:cubicBezTo>
                    <a:pt x="1855" y="128609"/>
                    <a:pt x="3433" y="127682"/>
                    <a:pt x="5104" y="127775"/>
                  </a:cubicBezTo>
                  <a:close/>
                  <a:moveTo>
                    <a:pt x="130246" y="440"/>
                  </a:moveTo>
                  <a:cubicBezTo>
                    <a:pt x="132103" y="-394"/>
                    <a:pt x="134237" y="-23"/>
                    <a:pt x="135723" y="1367"/>
                  </a:cubicBezTo>
                  <a:cubicBezTo>
                    <a:pt x="135815" y="1460"/>
                    <a:pt x="135908" y="1553"/>
                    <a:pt x="136094" y="1645"/>
                  </a:cubicBezTo>
                  <a:cubicBezTo>
                    <a:pt x="136094" y="1645"/>
                    <a:pt x="214804" y="77943"/>
                    <a:pt x="239308" y="105106"/>
                  </a:cubicBezTo>
                  <a:cubicBezTo>
                    <a:pt x="240608" y="106497"/>
                    <a:pt x="240793" y="108629"/>
                    <a:pt x="239958" y="110390"/>
                  </a:cubicBezTo>
                  <a:cubicBezTo>
                    <a:pt x="239123" y="112152"/>
                    <a:pt x="237359" y="113357"/>
                    <a:pt x="235410" y="113357"/>
                  </a:cubicBezTo>
                  <a:lnTo>
                    <a:pt x="132288" y="113357"/>
                  </a:lnTo>
                  <a:cubicBezTo>
                    <a:pt x="129504" y="113357"/>
                    <a:pt x="127183" y="111039"/>
                    <a:pt x="127183" y="108258"/>
                  </a:cubicBezTo>
                  <a:lnTo>
                    <a:pt x="127183" y="5076"/>
                  </a:lnTo>
                  <a:cubicBezTo>
                    <a:pt x="127183" y="3036"/>
                    <a:pt x="128390" y="1182"/>
                    <a:pt x="130246" y="440"/>
                  </a:cubicBezTo>
                  <a:close/>
                  <a:moveTo>
                    <a:pt x="110287" y="440"/>
                  </a:moveTo>
                  <a:cubicBezTo>
                    <a:pt x="112145" y="1182"/>
                    <a:pt x="113352" y="3036"/>
                    <a:pt x="113352" y="5076"/>
                  </a:cubicBezTo>
                  <a:lnTo>
                    <a:pt x="113352" y="108258"/>
                  </a:lnTo>
                  <a:cubicBezTo>
                    <a:pt x="113352" y="111039"/>
                    <a:pt x="111030" y="113357"/>
                    <a:pt x="108244" y="113357"/>
                  </a:cubicBezTo>
                  <a:lnTo>
                    <a:pt x="5058" y="113357"/>
                  </a:lnTo>
                  <a:cubicBezTo>
                    <a:pt x="3108" y="113357"/>
                    <a:pt x="1343" y="112152"/>
                    <a:pt x="507" y="110390"/>
                  </a:cubicBezTo>
                  <a:cubicBezTo>
                    <a:pt x="-329" y="108629"/>
                    <a:pt x="-143" y="106497"/>
                    <a:pt x="1157" y="105106"/>
                  </a:cubicBezTo>
                  <a:cubicBezTo>
                    <a:pt x="25677" y="77943"/>
                    <a:pt x="104436" y="1645"/>
                    <a:pt x="104436" y="1645"/>
                  </a:cubicBezTo>
                  <a:cubicBezTo>
                    <a:pt x="104529" y="1553"/>
                    <a:pt x="104715" y="1460"/>
                    <a:pt x="104808" y="1367"/>
                  </a:cubicBezTo>
                  <a:cubicBezTo>
                    <a:pt x="106294" y="-23"/>
                    <a:pt x="108430" y="-394"/>
                    <a:pt x="110287" y="440"/>
                  </a:cubicBezTo>
                  <a:close/>
                </a:path>
              </a:pathLst>
            </a:custGeom>
            <a:solidFill>
              <a:schemeClr val="bg1"/>
            </a:solidFill>
            <a:ln>
              <a:solidFill>
                <a:schemeClr val="bg1"/>
              </a:solidFill>
            </a:ln>
          </p:spPr>
        </p:sp>
      </p:grpSp>
    </p:spTree>
    <p:extLst>
      <p:ext uri="{BB962C8B-B14F-4D97-AF65-F5344CB8AC3E}">
        <p14:creationId xmlns:p14="http://schemas.microsoft.com/office/powerpoint/2010/main" val="68913886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par>
                                <p:cTn id="8" presetID="21" presetClass="entr" presetSubtype="1"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heel(1)">
                                      <p:cBhvr>
                                        <p:cTn id="10" dur="2000"/>
                                        <p:tgtEl>
                                          <p:spTgt spid="24"/>
                                        </p:tgtEl>
                                      </p:cBhvr>
                                    </p:animEffect>
                                  </p:childTnLst>
                                </p:cTn>
                              </p:par>
                              <p:par>
                                <p:cTn id="11" presetID="21" presetClass="entr" presetSubtype="1"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2000"/>
                                        <p:tgtEl>
                                          <p:spTgt spid="9"/>
                                        </p:tgtEl>
                                      </p:cBhvr>
                                    </p:animEffect>
                                  </p:childTnLst>
                                </p:cTn>
                              </p:par>
                            </p:childTnLst>
                          </p:cTn>
                        </p:par>
                        <p:par>
                          <p:cTn id="14" fill="hold">
                            <p:stCondLst>
                              <p:cond delay="2000"/>
                            </p:stCondLst>
                            <p:childTnLst>
                              <p:par>
                                <p:cTn id="15" presetID="45" presetClass="entr" presetSubtype="0" fill="hold" grpId="0" nodeType="afterEffect">
                                  <p:stCondLst>
                                    <p:cond delay="0"/>
                                  </p:stCondLst>
                                  <p:childTnLst>
                                    <p:set>
                                      <p:cBhvr>
                                        <p:cTn id="16" dur="1" fill="hold">
                                          <p:stCondLst>
                                            <p:cond delay="0"/>
                                          </p:stCondLst>
                                        </p:cTn>
                                        <p:tgtEl>
                                          <p:spTgt spid="12291">
                                            <p:txEl>
                                              <p:pRg st="0" end="0"/>
                                            </p:txEl>
                                          </p:spTgt>
                                        </p:tgtEl>
                                        <p:attrNameLst>
                                          <p:attrName>style.visibility</p:attrName>
                                        </p:attrNameLst>
                                      </p:cBhvr>
                                      <p:to>
                                        <p:strVal val="visible"/>
                                      </p:to>
                                    </p:set>
                                    <p:animEffect transition="in" filter="fade">
                                      <p:cBhvr>
                                        <p:cTn id="17" dur="2000"/>
                                        <p:tgtEl>
                                          <p:spTgt spid="12291">
                                            <p:txEl>
                                              <p:pRg st="0" end="0"/>
                                            </p:txEl>
                                          </p:spTgt>
                                        </p:tgtEl>
                                      </p:cBhvr>
                                    </p:animEffect>
                                    <p:anim calcmode="lin" valueType="num">
                                      <p:cBhvr>
                                        <p:cTn id="18" dur="2000" fill="hold"/>
                                        <p:tgtEl>
                                          <p:spTgt spid="12291">
                                            <p:txEl>
                                              <p:pRg st="0" end="0"/>
                                            </p:txEl>
                                          </p:spTgt>
                                        </p:tgtEl>
                                        <p:attrNameLst>
                                          <p:attrName>ppt_w</p:attrName>
                                        </p:attrNameLst>
                                      </p:cBhvr>
                                      <p:tavLst>
                                        <p:tav tm="0" fmla="#ppt_w*sin(2.5*pi*$)">
                                          <p:val>
                                            <p:fltVal val="0"/>
                                          </p:val>
                                        </p:tav>
                                        <p:tav tm="100000">
                                          <p:val>
                                            <p:fltVal val="1"/>
                                          </p:val>
                                        </p:tav>
                                      </p:tavLst>
                                    </p:anim>
                                    <p:anim calcmode="lin" valueType="num">
                                      <p:cBhvr>
                                        <p:cTn id="19" dur="2000" fill="hold"/>
                                        <p:tgtEl>
                                          <p:spTgt spid="12291">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xmlns="" id="{7F23B20A-5538-481D-B252-F4A6EA6BEA5C}"/>
              </a:ext>
            </a:extLst>
          </p:cNvPr>
          <p:cNvPicPr>
            <a:picLocks noChangeAspect="1"/>
          </p:cNvPicPr>
          <p:nvPr/>
        </p:nvPicPr>
        <p:blipFill rotWithShape="1">
          <a:blip r:embed="rId3">
            <a:extLst>
              <a:ext uri="{28A0092B-C50C-407E-A947-70E740481C1C}">
                <a14:useLocalDpi xmlns:a14="http://schemas.microsoft.com/office/drawing/2010/main" val="0"/>
              </a:ext>
            </a:extLst>
          </a:blip>
          <a:srcRect l="35680"/>
          <a:stretch/>
        </p:blipFill>
        <p:spPr>
          <a:xfrm flipH="1">
            <a:off x="1055439" y="2249190"/>
            <a:ext cx="3276723" cy="2144575"/>
          </a:xfrm>
          <a:prstGeom prst="rect">
            <a:avLst/>
          </a:prstGeom>
        </p:spPr>
      </p:pic>
      <p:sp>
        <p:nvSpPr>
          <p:cNvPr id="12291" name="Rectangle 3"/>
          <p:cNvSpPr>
            <a:spLocks noGrp="1" noChangeArrowheads="1"/>
          </p:cNvSpPr>
          <p:nvPr>
            <p:ph type="body" idx="4294967295"/>
          </p:nvPr>
        </p:nvSpPr>
        <p:spPr bwMode="auto">
          <a:xfrm>
            <a:off x="4583832" y="2420888"/>
            <a:ext cx="6950301" cy="20162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通过对风筝的表述，隐喻了主人公在历经各种挫折、磨难后通过自身的不懈努力和内心的坦诚，抚平了心灵的创伤，最终得以顿悟，人性得以成熟的过程。风筝这一象征体在促成结构完整的同时，进一步深化了作品的主题，创造出内容上的艺术美感。</a:t>
            </a:r>
          </a:p>
        </p:txBody>
      </p:sp>
      <p:sp>
        <p:nvSpPr>
          <p:cNvPr id="4" name="Rectangle 4">
            <a:extLst>
              <a:ext uri="{FF2B5EF4-FFF2-40B4-BE49-F238E27FC236}">
                <a16:creationId xmlns:a16="http://schemas.microsoft.com/office/drawing/2014/main" xmlns="" id="{160FA38A-2030-49C9-A1A1-B3212F400267}"/>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作品鉴赏 </a:t>
            </a:r>
            <a:r>
              <a:rPr lang="en-US" altLang="zh-CN" sz="3200" b="1" kern="0" dirty="0">
                <a:solidFill>
                  <a:srgbClr val="C04D37"/>
                </a:solidFill>
                <a:latin typeface="Aa美好事物 (非商业使用)" panose="02010600010101010101" pitchFamily="2" charset="-122"/>
                <a:ea typeface="Aa美好事物 (非商业使用)" panose="02010600010101010101" pitchFamily="2" charset="-122"/>
              </a:rPr>
              <a:t>—</a:t>
            </a: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风筝形象</a:t>
            </a:r>
          </a:p>
        </p:txBody>
      </p:sp>
      <p:pic>
        <p:nvPicPr>
          <p:cNvPr id="5" name="图片 4">
            <a:extLst>
              <a:ext uri="{FF2B5EF4-FFF2-40B4-BE49-F238E27FC236}">
                <a16:creationId xmlns:a16="http://schemas.microsoft.com/office/drawing/2014/main" xmlns="" id="{C1C32CD9-1355-43D1-8D65-64997ADADA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cxnSp>
        <p:nvCxnSpPr>
          <p:cNvPr id="9" name="直接连接符 8">
            <a:extLst>
              <a:ext uri="{FF2B5EF4-FFF2-40B4-BE49-F238E27FC236}">
                <a16:creationId xmlns:a16="http://schemas.microsoft.com/office/drawing/2014/main" xmlns="" id="{7B1D979C-8579-40AB-91B2-0CBFAC6FD1C2}"/>
              </a:ext>
            </a:extLst>
          </p:cNvPr>
          <p:cNvCxnSpPr/>
          <p:nvPr/>
        </p:nvCxnSpPr>
        <p:spPr bwMode="auto">
          <a:xfrm>
            <a:off x="4583832" y="1988840"/>
            <a:ext cx="0" cy="3024336"/>
          </a:xfrm>
          <a:prstGeom prst="line">
            <a:avLst/>
          </a:prstGeom>
          <a:noFill/>
          <a:ln w="9525" cap="flat" cmpd="sng" algn="ctr">
            <a:solidFill>
              <a:srgbClr val="C04D37"/>
            </a:solidFill>
            <a:prstDash val="solid"/>
            <a:round/>
            <a:headEnd type="none" w="med" len="med"/>
            <a:tailEnd type="none" w="med" len="med"/>
          </a:ln>
          <a:effectLst/>
        </p:spPr>
      </p:cxnSp>
      <p:grpSp>
        <p:nvGrpSpPr>
          <p:cNvPr id="21" name="组合 20">
            <a:extLst>
              <a:ext uri="{FF2B5EF4-FFF2-40B4-BE49-F238E27FC236}">
                <a16:creationId xmlns:a16="http://schemas.microsoft.com/office/drawing/2014/main" xmlns="" id="{D7D04E13-0883-435F-826C-717D162F5D9D}"/>
              </a:ext>
            </a:extLst>
          </p:cNvPr>
          <p:cNvGrpSpPr/>
          <p:nvPr/>
        </p:nvGrpSpPr>
        <p:grpSpPr>
          <a:xfrm>
            <a:off x="1055440" y="4379193"/>
            <a:ext cx="3276722" cy="561975"/>
            <a:chOff x="1055440" y="4379193"/>
            <a:chExt cx="3276722" cy="561975"/>
          </a:xfrm>
        </p:grpSpPr>
        <p:sp>
          <p:nvSpPr>
            <p:cNvPr id="22" name="矩形 21">
              <a:extLst>
                <a:ext uri="{FF2B5EF4-FFF2-40B4-BE49-F238E27FC236}">
                  <a16:creationId xmlns:a16="http://schemas.microsoft.com/office/drawing/2014/main" xmlns="" id="{9582BF3B-1CA9-456D-BD38-12B68A7B04B4}"/>
                </a:ext>
              </a:extLst>
            </p:cNvPr>
            <p:cNvSpPr/>
            <p:nvPr/>
          </p:nvSpPr>
          <p:spPr bwMode="auto">
            <a:xfrm>
              <a:off x="1055440" y="4379193"/>
              <a:ext cx="3276722" cy="561975"/>
            </a:xfrm>
            <a:prstGeom prst="rect">
              <a:avLst/>
            </a:prstGeom>
            <a:solidFill>
              <a:srgbClr val="C04D37">
                <a:alpha val="91000"/>
              </a:srgbClr>
            </a:solidFill>
            <a:ln w="1905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Tx/>
                <a:buSzTx/>
                <a:buNone/>
                <a:tabLst/>
              </a:pPr>
              <a:r>
                <a:rPr lang="zh-CN" altLang="en-US" sz="3200" dirty="0">
                  <a:solidFill>
                    <a:schemeClr val="bg1"/>
                  </a:solidFill>
                  <a:latin typeface="Aa宜示爱 (非商业使用)" panose="02010600010101010101" pitchFamily="2" charset="-122"/>
                  <a:ea typeface="Aa宜示爱 (非商业使用)" panose="02010600010101010101" pitchFamily="2" charset="-122"/>
                </a:rPr>
                <a:t>不惑之年</a:t>
              </a:r>
              <a:endParaRPr kumimoji="0" lang="zh-CN" altLang="en-US" sz="3200" b="0" i="0" u="none" strike="noStrike" cap="none" normalizeH="0" baseline="0" dirty="0">
                <a:ln>
                  <a:noFill/>
                </a:ln>
                <a:solidFill>
                  <a:schemeClr val="bg1"/>
                </a:solidFill>
                <a:effectLst/>
                <a:latin typeface="Aa宜示爱 (非商业使用)" panose="02010600010101010101" pitchFamily="2" charset="-122"/>
                <a:ea typeface="Aa宜示爱 (非商业使用)" panose="02010600010101010101" pitchFamily="2" charset="-122"/>
              </a:endParaRPr>
            </a:p>
          </p:txBody>
        </p:sp>
        <p:sp>
          <p:nvSpPr>
            <p:cNvPr id="23" name="kite-with-ribbons_74743">
              <a:extLst>
                <a:ext uri="{FF2B5EF4-FFF2-40B4-BE49-F238E27FC236}">
                  <a16:creationId xmlns:a16="http://schemas.microsoft.com/office/drawing/2014/main" xmlns="" id="{3BB58FE0-1D36-4861-A8CD-5E44FBE4DA7A}"/>
                </a:ext>
              </a:extLst>
            </p:cNvPr>
            <p:cNvSpPr>
              <a:spLocks noChangeAspect="1"/>
            </p:cNvSpPr>
            <p:nvPr/>
          </p:nvSpPr>
          <p:spPr bwMode="auto">
            <a:xfrm>
              <a:off x="1381005" y="4471790"/>
              <a:ext cx="229964" cy="397370"/>
            </a:xfrm>
            <a:custGeom>
              <a:avLst/>
              <a:gdLst>
                <a:gd name="connsiteX0" fmla="*/ 151499 w 350463"/>
                <a:gd name="connsiteY0" fmla="*/ 395585 h 605587"/>
                <a:gd name="connsiteX1" fmla="*/ 154099 w 350463"/>
                <a:gd name="connsiteY1" fmla="*/ 399200 h 605587"/>
                <a:gd name="connsiteX2" fmla="*/ 157905 w 350463"/>
                <a:gd name="connsiteY2" fmla="*/ 438320 h 605587"/>
                <a:gd name="connsiteX3" fmla="*/ 156327 w 350463"/>
                <a:gd name="connsiteY3" fmla="*/ 442214 h 605587"/>
                <a:gd name="connsiteX4" fmla="*/ 155955 w 350463"/>
                <a:gd name="connsiteY4" fmla="*/ 442399 h 605587"/>
                <a:gd name="connsiteX5" fmla="*/ 151499 w 350463"/>
                <a:gd name="connsiteY5" fmla="*/ 442863 h 605587"/>
                <a:gd name="connsiteX6" fmla="*/ 131910 w 350463"/>
                <a:gd name="connsiteY6" fmla="*/ 433963 h 605587"/>
                <a:gd name="connsiteX7" fmla="*/ 162269 w 350463"/>
                <a:gd name="connsiteY7" fmla="*/ 549192 h 605587"/>
                <a:gd name="connsiteX8" fmla="*/ 167375 w 350463"/>
                <a:gd name="connsiteY8" fmla="*/ 530559 h 605587"/>
                <a:gd name="connsiteX9" fmla="*/ 170531 w 350463"/>
                <a:gd name="connsiteY9" fmla="*/ 527407 h 605587"/>
                <a:gd name="connsiteX10" fmla="*/ 174895 w 350463"/>
                <a:gd name="connsiteY10" fmla="*/ 528612 h 605587"/>
                <a:gd name="connsiteX11" fmla="*/ 202933 w 350463"/>
                <a:gd name="connsiteY11" fmla="*/ 556608 h 605587"/>
                <a:gd name="connsiteX12" fmla="*/ 202468 w 350463"/>
                <a:gd name="connsiteY12" fmla="*/ 563005 h 605587"/>
                <a:gd name="connsiteX13" fmla="*/ 202376 w 350463"/>
                <a:gd name="connsiteY13" fmla="*/ 563005 h 605587"/>
                <a:gd name="connsiteX14" fmla="*/ 200612 w 350463"/>
                <a:gd name="connsiteY14" fmla="*/ 563932 h 605587"/>
                <a:gd name="connsiteX15" fmla="*/ 181858 w 350463"/>
                <a:gd name="connsiteY15" fmla="*/ 568938 h 605587"/>
                <a:gd name="connsiteX16" fmla="*/ 199776 w 350463"/>
                <a:gd name="connsiteY16" fmla="*/ 578764 h 605587"/>
                <a:gd name="connsiteX17" fmla="*/ 243504 w 350463"/>
                <a:gd name="connsiteY17" fmla="*/ 575705 h 605587"/>
                <a:gd name="connsiteX18" fmla="*/ 296330 w 350463"/>
                <a:gd name="connsiteY18" fmla="*/ 504602 h 605587"/>
                <a:gd name="connsiteX19" fmla="*/ 276741 w 350463"/>
                <a:gd name="connsiteY19" fmla="*/ 506827 h 605587"/>
                <a:gd name="connsiteX20" fmla="*/ 272656 w 350463"/>
                <a:gd name="connsiteY20" fmla="*/ 505066 h 605587"/>
                <a:gd name="connsiteX21" fmla="*/ 272099 w 350463"/>
                <a:gd name="connsiteY21" fmla="*/ 500616 h 605587"/>
                <a:gd name="connsiteX22" fmla="*/ 287789 w 350463"/>
                <a:gd name="connsiteY22" fmla="*/ 464555 h 605587"/>
                <a:gd name="connsiteX23" fmla="*/ 291409 w 350463"/>
                <a:gd name="connsiteY23" fmla="*/ 461867 h 605587"/>
                <a:gd name="connsiteX24" fmla="*/ 295494 w 350463"/>
                <a:gd name="connsiteY24" fmla="*/ 463721 h 605587"/>
                <a:gd name="connsiteX25" fmla="*/ 306264 w 350463"/>
                <a:gd name="connsiteY25" fmla="*/ 478182 h 605587"/>
                <a:gd name="connsiteX26" fmla="*/ 318612 w 350463"/>
                <a:gd name="connsiteY26" fmla="*/ 428679 h 605587"/>
                <a:gd name="connsiteX27" fmla="*/ 329102 w 350463"/>
                <a:gd name="connsiteY27" fmla="*/ 420985 h 605587"/>
                <a:gd name="connsiteX28" fmla="*/ 336715 w 350463"/>
                <a:gd name="connsiteY28" fmla="*/ 431460 h 605587"/>
                <a:gd name="connsiteX29" fmla="*/ 322511 w 350463"/>
                <a:gd name="connsiteY29" fmla="*/ 487916 h 605587"/>
                <a:gd name="connsiteX30" fmla="*/ 345442 w 350463"/>
                <a:gd name="connsiteY30" fmla="*/ 485228 h 605587"/>
                <a:gd name="connsiteX31" fmla="*/ 349527 w 350463"/>
                <a:gd name="connsiteY31" fmla="*/ 487082 h 605587"/>
                <a:gd name="connsiteX32" fmla="*/ 350084 w 350463"/>
                <a:gd name="connsiteY32" fmla="*/ 491531 h 605587"/>
                <a:gd name="connsiteX33" fmla="*/ 334394 w 350463"/>
                <a:gd name="connsiteY33" fmla="*/ 527592 h 605587"/>
                <a:gd name="connsiteX34" fmla="*/ 333187 w 350463"/>
                <a:gd name="connsiteY34" fmla="*/ 529168 h 605587"/>
                <a:gd name="connsiteX35" fmla="*/ 330774 w 350463"/>
                <a:gd name="connsiteY35" fmla="*/ 530281 h 605587"/>
                <a:gd name="connsiteX36" fmla="*/ 326689 w 350463"/>
                <a:gd name="connsiteY36" fmla="*/ 528427 h 605587"/>
                <a:gd name="connsiteX37" fmla="*/ 313691 w 350463"/>
                <a:gd name="connsiteY37" fmla="*/ 511092 h 605587"/>
                <a:gd name="connsiteX38" fmla="*/ 266714 w 350463"/>
                <a:gd name="connsiteY38" fmla="*/ 581638 h 605587"/>
                <a:gd name="connsiteX39" fmla="*/ 252695 w 350463"/>
                <a:gd name="connsiteY39" fmla="*/ 591650 h 605587"/>
                <a:gd name="connsiteX40" fmla="*/ 193092 w 350463"/>
                <a:gd name="connsiteY40" fmla="*/ 595729 h 605587"/>
                <a:gd name="connsiteX41" fmla="*/ 167746 w 350463"/>
                <a:gd name="connsiteY41" fmla="*/ 581267 h 605587"/>
                <a:gd name="connsiteX42" fmla="*/ 162083 w 350463"/>
                <a:gd name="connsiteY42" fmla="*/ 602218 h 605587"/>
                <a:gd name="connsiteX43" fmla="*/ 160690 w 350463"/>
                <a:gd name="connsiteY43" fmla="*/ 604535 h 605587"/>
                <a:gd name="connsiteX44" fmla="*/ 158833 w 350463"/>
                <a:gd name="connsiteY44" fmla="*/ 605462 h 605587"/>
                <a:gd name="connsiteX45" fmla="*/ 154563 w 350463"/>
                <a:gd name="connsiteY45" fmla="*/ 604257 h 605587"/>
                <a:gd name="connsiteX46" fmla="*/ 126804 w 350463"/>
                <a:gd name="connsiteY46" fmla="*/ 576447 h 605587"/>
                <a:gd name="connsiteX47" fmla="*/ 125597 w 350463"/>
                <a:gd name="connsiteY47" fmla="*/ 572090 h 605587"/>
                <a:gd name="connsiteX48" fmla="*/ 128846 w 350463"/>
                <a:gd name="connsiteY48" fmla="*/ 568845 h 605587"/>
                <a:gd name="connsiteX49" fmla="*/ 149921 w 350463"/>
                <a:gd name="connsiteY49" fmla="*/ 563283 h 605587"/>
                <a:gd name="connsiteX50" fmla="*/ 113713 w 350463"/>
                <a:gd name="connsiteY50" fmla="*/ 436466 h 605587"/>
                <a:gd name="connsiteX51" fmla="*/ 97373 w 350463"/>
                <a:gd name="connsiteY51" fmla="*/ 448054 h 605587"/>
                <a:gd name="connsiteX52" fmla="*/ 92917 w 350463"/>
                <a:gd name="connsiteY52" fmla="*/ 448518 h 605587"/>
                <a:gd name="connsiteX53" fmla="*/ 90225 w 350463"/>
                <a:gd name="connsiteY53" fmla="*/ 444810 h 605587"/>
                <a:gd name="connsiteX54" fmla="*/ 86511 w 350463"/>
                <a:gd name="connsiteY54" fmla="*/ 405689 h 605587"/>
                <a:gd name="connsiteX55" fmla="*/ 88368 w 350463"/>
                <a:gd name="connsiteY55" fmla="*/ 401610 h 605587"/>
                <a:gd name="connsiteX56" fmla="*/ 92824 w 350463"/>
                <a:gd name="connsiteY56" fmla="*/ 401147 h 605587"/>
                <a:gd name="connsiteX57" fmla="*/ 121419 w 350463"/>
                <a:gd name="connsiteY57" fmla="*/ 414218 h 605587"/>
                <a:gd name="connsiteX58" fmla="*/ 146950 w 350463"/>
                <a:gd name="connsiteY58" fmla="*/ 395955 h 605587"/>
                <a:gd name="connsiteX59" fmla="*/ 151499 w 350463"/>
                <a:gd name="connsiteY59" fmla="*/ 395585 h 605587"/>
                <a:gd name="connsiteX60" fmla="*/ 132310 w 350463"/>
                <a:gd name="connsiteY60" fmla="*/ 127682 h 605587"/>
                <a:gd name="connsiteX61" fmla="*/ 235432 w 350463"/>
                <a:gd name="connsiteY61" fmla="*/ 127775 h 605587"/>
                <a:gd name="connsiteX62" fmla="*/ 239608 w 350463"/>
                <a:gd name="connsiteY62" fmla="*/ 130000 h 605587"/>
                <a:gd name="connsiteX63" fmla="*/ 240073 w 350463"/>
                <a:gd name="connsiteY63" fmla="*/ 134728 h 605587"/>
                <a:gd name="connsiteX64" fmla="*/ 138993 w 350463"/>
                <a:gd name="connsiteY64" fmla="*/ 376410 h 605587"/>
                <a:gd name="connsiteX65" fmla="*/ 131660 w 350463"/>
                <a:gd name="connsiteY65" fmla="*/ 383270 h 605587"/>
                <a:gd name="connsiteX66" fmla="*/ 127205 w 350463"/>
                <a:gd name="connsiteY66" fmla="*/ 377337 h 605587"/>
                <a:gd name="connsiteX67" fmla="*/ 127205 w 350463"/>
                <a:gd name="connsiteY67" fmla="*/ 132781 h 605587"/>
                <a:gd name="connsiteX68" fmla="*/ 132310 w 350463"/>
                <a:gd name="connsiteY68" fmla="*/ 127682 h 605587"/>
                <a:gd name="connsiteX69" fmla="*/ 108246 w 350463"/>
                <a:gd name="connsiteY69" fmla="*/ 127682 h 605587"/>
                <a:gd name="connsiteX70" fmla="*/ 113352 w 350463"/>
                <a:gd name="connsiteY70" fmla="*/ 132781 h 605587"/>
                <a:gd name="connsiteX71" fmla="*/ 113352 w 350463"/>
                <a:gd name="connsiteY71" fmla="*/ 377337 h 605587"/>
                <a:gd name="connsiteX72" fmla="*/ 108896 w 350463"/>
                <a:gd name="connsiteY72" fmla="*/ 383270 h 605587"/>
                <a:gd name="connsiteX73" fmla="*/ 101562 w 350463"/>
                <a:gd name="connsiteY73" fmla="*/ 376410 h 605587"/>
                <a:gd name="connsiteX74" fmla="*/ 462 w 350463"/>
                <a:gd name="connsiteY74" fmla="*/ 134728 h 605587"/>
                <a:gd name="connsiteX75" fmla="*/ 926 w 350463"/>
                <a:gd name="connsiteY75" fmla="*/ 130000 h 605587"/>
                <a:gd name="connsiteX76" fmla="*/ 5104 w 350463"/>
                <a:gd name="connsiteY76" fmla="*/ 127775 h 605587"/>
                <a:gd name="connsiteX77" fmla="*/ 130246 w 350463"/>
                <a:gd name="connsiteY77" fmla="*/ 440 h 605587"/>
                <a:gd name="connsiteX78" fmla="*/ 135723 w 350463"/>
                <a:gd name="connsiteY78" fmla="*/ 1367 h 605587"/>
                <a:gd name="connsiteX79" fmla="*/ 136094 w 350463"/>
                <a:gd name="connsiteY79" fmla="*/ 1645 h 605587"/>
                <a:gd name="connsiteX80" fmla="*/ 239308 w 350463"/>
                <a:gd name="connsiteY80" fmla="*/ 105106 h 605587"/>
                <a:gd name="connsiteX81" fmla="*/ 239958 w 350463"/>
                <a:gd name="connsiteY81" fmla="*/ 110390 h 605587"/>
                <a:gd name="connsiteX82" fmla="*/ 235410 w 350463"/>
                <a:gd name="connsiteY82" fmla="*/ 113357 h 605587"/>
                <a:gd name="connsiteX83" fmla="*/ 132288 w 350463"/>
                <a:gd name="connsiteY83" fmla="*/ 113357 h 605587"/>
                <a:gd name="connsiteX84" fmla="*/ 127183 w 350463"/>
                <a:gd name="connsiteY84" fmla="*/ 108258 h 605587"/>
                <a:gd name="connsiteX85" fmla="*/ 127183 w 350463"/>
                <a:gd name="connsiteY85" fmla="*/ 5076 h 605587"/>
                <a:gd name="connsiteX86" fmla="*/ 130246 w 350463"/>
                <a:gd name="connsiteY86" fmla="*/ 440 h 605587"/>
                <a:gd name="connsiteX87" fmla="*/ 110287 w 350463"/>
                <a:gd name="connsiteY87" fmla="*/ 440 h 605587"/>
                <a:gd name="connsiteX88" fmla="*/ 113352 w 350463"/>
                <a:gd name="connsiteY88" fmla="*/ 5076 h 605587"/>
                <a:gd name="connsiteX89" fmla="*/ 113352 w 350463"/>
                <a:gd name="connsiteY89" fmla="*/ 108258 h 605587"/>
                <a:gd name="connsiteX90" fmla="*/ 108244 w 350463"/>
                <a:gd name="connsiteY90" fmla="*/ 113357 h 605587"/>
                <a:gd name="connsiteX91" fmla="*/ 5058 w 350463"/>
                <a:gd name="connsiteY91" fmla="*/ 113357 h 605587"/>
                <a:gd name="connsiteX92" fmla="*/ 507 w 350463"/>
                <a:gd name="connsiteY92" fmla="*/ 110390 h 605587"/>
                <a:gd name="connsiteX93" fmla="*/ 1157 w 350463"/>
                <a:gd name="connsiteY93" fmla="*/ 105106 h 605587"/>
                <a:gd name="connsiteX94" fmla="*/ 104436 w 350463"/>
                <a:gd name="connsiteY94" fmla="*/ 1645 h 605587"/>
                <a:gd name="connsiteX95" fmla="*/ 104808 w 350463"/>
                <a:gd name="connsiteY95" fmla="*/ 1367 h 605587"/>
                <a:gd name="connsiteX96" fmla="*/ 110287 w 350463"/>
                <a:gd name="connsiteY96" fmla="*/ 440 h 60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50463" h="605587">
                  <a:moveTo>
                    <a:pt x="151499" y="395585"/>
                  </a:moveTo>
                  <a:cubicBezTo>
                    <a:pt x="152985" y="396234"/>
                    <a:pt x="153913" y="397624"/>
                    <a:pt x="154099" y="399200"/>
                  </a:cubicBezTo>
                  <a:lnTo>
                    <a:pt x="157905" y="438320"/>
                  </a:lnTo>
                  <a:cubicBezTo>
                    <a:pt x="157998" y="439804"/>
                    <a:pt x="157441" y="441194"/>
                    <a:pt x="156327" y="442214"/>
                  </a:cubicBezTo>
                  <a:cubicBezTo>
                    <a:pt x="156234" y="442214"/>
                    <a:pt x="156048" y="442307"/>
                    <a:pt x="155955" y="442399"/>
                  </a:cubicBezTo>
                  <a:cubicBezTo>
                    <a:pt x="154656" y="443326"/>
                    <a:pt x="152985" y="443512"/>
                    <a:pt x="151499" y="442863"/>
                  </a:cubicBezTo>
                  <a:lnTo>
                    <a:pt x="131910" y="433963"/>
                  </a:lnTo>
                  <a:cubicBezTo>
                    <a:pt x="133767" y="485413"/>
                    <a:pt x="143979" y="523884"/>
                    <a:pt x="162269" y="549192"/>
                  </a:cubicBezTo>
                  <a:lnTo>
                    <a:pt x="167375" y="530559"/>
                  </a:lnTo>
                  <a:cubicBezTo>
                    <a:pt x="167746" y="529076"/>
                    <a:pt x="168953" y="527778"/>
                    <a:pt x="170531" y="527407"/>
                  </a:cubicBezTo>
                  <a:cubicBezTo>
                    <a:pt x="172110" y="526944"/>
                    <a:pt x="173781" y="527407"/>
                    <a:pt x="174895" y="528612"/>
                  </a:cubicBezTo>
                  <a:cubicBezTo>
                    <a:pt x="174895" y="528612"/>
                    <a:pt x="202654" y="556330"/>
                    <a:pt x="202933" y="556608"/>
                  </a:cubicBezTo>
                  <a:cubicBezTo>
                    <a:pt x="204511" y="558462"/>
                    <a:pt x="204325" y="561336"/>
                    <a:pt x="202468" y="563005"/>
                  </a:cubicBezTo>
                  <a:cubicBezTo>
                    <a:pt x="202468" y="563005"/>
                    <a:pt x="202376" y="563005"/>
                    <a:pt x="202376" y="563005"/>
                  </a:cubicBezTo>
                  <a:cubicBezTo>
                    <a:pt x="201911" y="563468"/>
                    <a:pt x="201261" y="563746"/>
                    <a:pt x="200612" y="563932"/>
                  </a:cubicBezTo>
                  <a:lnTo>
                    <a:pt x="181858" y="568938"/>
                  </a:lnTo>
                  <a:cubicBezTo>
                    <a:pt x="187335" y="572924"/>
                    <a:pt x="193370" y="576261"/>
                    <a:pt x="199776" y="578764"/>
                  </a:cubicBezTo>
                  <a:cubicBezTo>
                    <a:pt x="215187" y="584790"/>
                    <a:pt x="229485" y="583770"/>
                    <a:pt x="243504" y="575705"/>
                  </a:cubicBezTo>
                  <a:cubicBezTo>
                    <a:pt x="265600" y="563097"/>
                    <a:pt x="283425" y="534916"/>
                    <a:pt x="296330" y="504602"/>
                  </a:cubicBezTo>
                  <a:lnTo>
                    <a:pt x="276741" y="506827"/>
                  </a:lnTo>
                  <a:cubicBezTo>
                    <a:pt x="275162" y="507013"/>
                    <a:pt x="273584" y="506364"/>
                    <a:pt x="272656" y="505066"/>
                  </a:cubicBezTo>
                  <a:cubicBezTo>
                    <a:pt x="271634" y="503768"/>
                    <a:pt x="271449" y="502099"/>
                    <a:pt x="272099" y="500616"/>
                  </a:cubicBezTo>
                  <a:lnTo>
                    <a:pt x="287789" y="464555"/>
                  </a:lnTo>
                  <a:cubicBezTo>
                    <a:pt x="288346" y="463072"/>
                    <a:pt x="289738" y="462052"/>
                    <a:pt x="291409" y="461867"/>
                  </a:cubicBezTo>
                  <a:cubicBezTo>
                    <a:pt x="292988" y="461681"/>
                    <a:pt x="294566" y="462330"/>
                    <a:pt x="295494" y="463721"/>
                  </a:cubicBezTo>
                  <a:lnTo>
                    <a:pt x="306264" y="478182"/>
                  </a:lnTo>
                  <a:cubicBezTo>
                    <a:pt x="312298" y="460105"/>
                    <a:pt x="316383" y="442585"/>
                    <a:pt x="318612" y="428679"/>
                  </a:cubicBezTo>
                  <a:cubicBezTo>
                    <a:pt x="319447" y="423673"/>
                    <a:pt x="324089" y="420243"/>
                    <a:pt x="329102" y="420985"/>
                  </a:cubicBezTo>
                  <a:cubicBezTo>
                    <a:pt x="334116" y="421819"/>
                    <a:pt x="337551" y="426454"/>
                    <a:pt x="336715" y="431460"/>
                  </a:cubicBezTo>
                  <a:cubicBezTo>
                    <a:pt x="334394" y="446293"/>
                    <a:pt x="329752" y="466502"/>
                    <a:pt x="322511" y="487916"/>
                  </a:cubicBezTo>
                  <a:lnTo>
                    <a:pt x="345442" y="485228"/>
                  </a:lnTo>
                  <a:cubicBezTo>
                    <a:pt x="347021" y="485042"/>
                    <a:pt x="348599" y="485784"/>
                    <a:pt x="349527" y="487082"/>
                  </a:cubicBezTo>
                  <a:cubicBezTo>
                    <a:pt x="350549" y="488379"/>
                    <a:pt x="350734" y="490048"/>
                    <a:pt x="350084" y="491531"/>
                  </a:cubicBezTo>
                  <a:lnTo>
                    <a:pt x="334394" y="527592"/>
                  </a:lnTo>
                  <a:cubicBezTo>
                    <a:pt x="334116" y="528241"/>
                    <a:pt x="333744" y="528798"/>
                    <a:pt x="333187" y="529168"/>
                  </a:cubicBezTo>
                  <a:cubicBezTo>
                    <a:pt x="332538" y="529817"/>
                    <a:pt x="331702" y="530188"/>
                    <a:pt x="330774" y="530281"/>
                  </a:cubicBezTo>
                  <a:cubicBezTo>
                    <a:pt x="329195" y="530466"/>
                    <a:pt x="327617" y="529725"/>
                    <a:pt x="326689" y="528427"/>
                  </a:cubicBezTo>
                  <a:lnTo>
                    <a:pt x="313691" y="511092"/>
                  </a:lnTo>
                  <a:cubicBezTo>
                    <a:pt x="302364" y="538068"/>
                    <a:pt x="286767" y="564488"/>
                    <a:pt x="266714" y="581638"/>
                  </a:cubicBezTo>
                  <a:cubicBezTo>
                    <a:pt x="262257" y="585439"/>
                    <a:pt x="257615" y="588776"/>
                    <a:pt x="252695" y="591650"/>
                  </a:cubicBezTo>
                  <a:cubicBezTo>
                    <a:pt x="233756" y="602403"/>
                    <a:pt x="213702" y="603886"/>
                    <a:pt x="193092" y="595729"/>
                  </a:cubicBezTo>
                  <a:cubicBezTo>
                    <a:pt x="183807" y="592206"/>
                    <a:pt x="175359" y="587293"/>
                    <a:pt x="167746" y="581267"/>
                  </a:cubicBezTo>
                  <a:cubicBezTo>
                    <a:pt x="167746" y="581267"/>
                    <a:pt x="164125" y="595821"/>
                    <a:pt x="162083" y="602218"/>
                  </a:cubicBezTo>
                  <a:cubicBezTo>
                    <a:pt x="161804" y="603145"/>
                    <a:pt x="161340" y="603886"/>
                    <a:pt x="160690" y="604535"/>
                  </a:cubicBezTo>
                  <a:cubicBezTo>
                    <a:pt x="160133" y="604906"/>
                    <a:pt x="159576" y="605277"/>
                    <a:pt x="158833" y="605462"/>
                  </a:cubicBezTo>
                  <a:cubicBezTo>
                    <a:pt x="157348" y="605833"/>
                    <a:pt x="155677" y="605370"/>
                    <a:pt x="154563" y="604257"/>
                  </a:cubicBezTo>
                  <a:cubicBezTo>
                    <a:pt x="147600" y="597304"/>
                    <a:pt x="126804" y="576447"/>
                    <a:pt x="126804" y="576447"/>
                  </a:cubicBezTo>
                  <a:cubicBezTo>
                    <a:pt x="125597" y="575241"/>
                    <a:pt x="125225" y="573665"/>
                    <a:pt x="125597" y="572090"/>
                  </a:cubicBezTo>
                  <a:cubicBezTo>
                    <a:pt x="126061" y="570514"/>
                    <a:pt x="127268" y="569308"/>
                    <a:pt x="128846" y="568845"/>
                  </a:cubicBezTo>
                  <a:lnTo>
                    <a:pt x="149921" y="563283"/>
                  </a:lnTo>
                  <a:cubicBezTo>
                    <a:pt x="128103" y="535287"/>
                    <a:pt x="115941" y="492829"/>
                    <a:pt x="113713" y="436466"/>
                  </a:cubicBezTo>
                  <a:lnTo>
                    <a:pt x="97373" y="448054"/>
                  </a:lnTo>
                  <a:cubicBezTo>
                    <a:pt x="96073" y="448981"/>
                    <a:pt x="94310" y="449167"/>
                    <a:pt x="92917" y="448518"/>
                  </a:cubicBezTo>
                  <a:cubicBezTo>
                    <a:pt x="91431" y="447776"/>
                    <a:pt x="90410" y="446385"/>
                    <a:pt x="90225" y="444810"/>
                  </a:cubicBezTo>
                  <a:lnTo>
                    <a:pt x="86511" y="405689"/>
                  </a:lnTo>
                  <a:cubicBezTo>
                    <a:pt x="86325" y="404113"/>
                    <a:pt x="87068" y="402537"/>
                    <a:pt x="88368" y="401610"/>
                  </a:cubicBezTo>
                  <a:cubicBezTo>
                    <a:pt x="89667" y="400683"/>
                    <a:pt x="91431" y="400498"/>
                    <a:pt x="92824" y="401147"/>
                  </a:cubicBezTo>
                  <a:lnTo>
                    <a:pt x="121419" y="414218"/>
                  </a:lnTo>
                  <a:lnTo>
                    <a:pt x="146950" y="395955"/>
                  </a:lnTo>
                  <a:cubicBezTo>
                    <a:pt x="148250" y="395028"/>
                    <a:pt x="150014" y="394843"/>
                    <a:pt x="151499" y="395585"/>
                  </a:cubicBezTo>
                  <a:close/>
                  <a:moveTo>
                    <a:pt x="132310" y="127682"/>
                  </a:moveTo>
                  <a:lnTo>
                    <a:pt x="235432" y="127775"/>
                  </a:lnTo>
                  <a:cubicBezTo>
                    <a:pt x="237102" y="127682"/>
                    <a:pt x="238680" y="128609"/>
                    <a:pt x="239608" y="130000"/>
                  </a:cubicBezTo>
                  <a:cubicBezTo>
                    <a:pt x="240537" y="131390"/>
                    <a:pt x="240722" y="133152"/>
                    <a:pt x="240073" y="134728"/>
                  </a:cubicBezTo>
                  <a:lnTo>
                    <a:pt x="138993" y="376410"/>
                  </a:lnTo>
                  <a:cubicBezTo>
                    <a:pt x="138250" y="378171"/>
                    <a:pt x="136301" y="383270"/>
                    <a:pt x="131660" y="383270"/>
                  </a:cubicBezTo>
                  <a:cubicBezTo>
                    <a:pt x="127484" y="383270"/>
                    <a:pt x="127112" y="379747"/>
                    <a:pt x="127205" y="377337"/>
                  </a:cubicBezTo>
                  <a:lnTo>
                    <a:pt x="127205" y="132781"/>
                  </a:lnTo>
                  <a:cubicBezTo>
                    <a:pt x="127205" y="129907"/>
                    <a:pt x="129433" y="127682"/>
                    <a:pt x="132310" y="127682"/>
                  </a:cubicBezTo>
                  <a:close/>
                  <a:moveTo>
                    <a:pt x="108246" y="127682"/>
                  </a:moveTo>
                  <a:cubicBezTo>
                    <a:pt x="111031" y="127682"/>
                    <a:pt x="113352" y="129907"/>
                    <a:pt x="113352" y="132781"/>
                  </a:cubicBezTo>
                  <a:lnTo>
                    <a:pt x="113352" y="377337"/>
                  </a:lnTo>
                  <a:cubicBezTo>
                    <a:pt x="113352" y="379747"/>
                    <a:pt x="112981" y="383270"/>
                    <a:pt x="108896" y="383270"/>
                  </a:cubicBezTo>
                  <a:cubicBezTo>
                    <a:pt x="104161" y="383270"/>
                    <a:pt x="102305" y="378171"/>
                    <a:pt x="101562" y="376410"/>
                  </a:cubicBezTo>
                  <a:lnTo>
                    <a:pt x="462" y="134728"/>
                  </a:lnTo>
                  <a:cubicBezTo>
                    <a:pt x="-188" y="133152"/>
                    <a:pt x="-2" y="131390"/>
                    <a:pt x="926" y="130000"/>
                  </a:cubicBezTo>
                  <a:cubicBezTo>
                    <a:pt x="1855" y="128609"/>
                    <a:pt x="3433" y="127682"/>
                    <a:pt x="5104" y="127775"/>
                  </a:cubicBezTo>
                  <a:close/>
                  <a:moveTo>
                    <a:pt x="130246" y="440"/>
                  </a:moveTo>
                  <a:cubicBezTo>
                    <a:pt x="132103" y="-394"/>
                    <a:pt x="134237" y="-23"/>
                    <a:pt x="135723" y="1367"/>
                  </a:cubicBezTo>
                  <a:cubicBezTo>
                    <a:pt x="135815" y="1460"/>
                    <a:pt x="135908" y="1553"/>
                    <a:pt x="136094" y="1645"/>
                  </a:cubicBezTo>
                  <a:cubicBezTo>
                    <a:pt x="136094" y="1645"/>
                    <a:pt x="214804" y="77943"/>
                    <a:pt x="239308" y="105106"/>
                  </a:cubicBezTo>
                  <a:cubicBezTo>
                    <a:pt x="240608" y="106497"/>
                    <a:pt x="240793" y="108629"/>
                    <a:pt x="239958" y="110390"/>
                  </a:cubicBezTo>
                  <a:cubicBezTo>
                    <a:pt x="239123" y="112152"/>
                    <a:pt x="237359" y="113357"/>
                    <a:pt x="235410" y="113357"/>
                  </a:cubicBezTo>
                  <a:lnTo>
                    <a:pt x="132288" y="113357"/>
                  </a:lnTo>
                  <a:cubicBezTo>
                    <a:pt x="129504" y="113357"/>
                    <a:pt x="127183" y="111039"/>
                    <a:pt x="127183" y="108258"/>
                  </a:cubicBezTo>
                  <a:lnTo>
                    <a:pt x="127183" y="5076"/>
                  </a:lnTo>
                  <a:cubicBezTo>
                    <a:pt x="127183" y="3036"/>
                    <a:pt x="128390" y="1182"/>
                    <a:pt x="130246" y="440"/>
                  </a:cubicBezTo>
                  <a:close/>
                  <a:moveTo>
                    <a:pt x="110287" y="440"/>
                  </a:moveTo>
                  <a:cubicBezTo>
                    <a:pt x="112145" y="1182"/>
                    <a:pt x="113352" y="3036"/>
                    <a:pt x="113352" y="5076"/>
                  </a:cubicBezTo>
                  <a:lnTo>
                    <a:pt x="113352" y="108258"/>
                  </a:lnTo>
                  <a:cubicBezTo>
                    <a:pt x="113352" y="111039"/>
                    <a:pt x="111030" y="113357"/>
                    <a:pt x="108244" y="113357"/>
                  </a:cubicBezTo>
                  <a:lnTo>
                    <a:pt x="5058" y="113357"/>
                  </a:lnTo>
                  <a:cubicBezTo>
                    <a:pt x="3108" y="113357"/>
                    <a:pt x="1343" y="112152"/>
                    <a:pt x="507" y="110390"/>
                  </a:cubicBezTo>
                  <a:cubicBezTo>
                    <a:pt x="-329" y="108629"/>
                    <a:pt x="-143" y="106497"/>
                    <a:pt x="1157" y="105106"/>
                  </a:cubicBezTo>
                  <a:cubicBezTo>
                    <a:pt x="25677" y="77943"/>
                    <a:pt x="104436" y="1645"/>
                    <a:pt x="104436" y="1645"/>
                  </a:cubicBezTo>
                  <a:cubicBezTo>
                    <a:pt x="104529" y="1553"/>
                    <a:pt x="104715" y="1460"/>
                    <a:pt x="104808" y="1367"/>
                  </a:cubicBezTo>
                  <a:cubicBezTo>
                    <a:pt x="106294" y="-23"/>
                    <a:pt x="108430" y="-394"/>
                    <a:pt x="110287" y="440"/>
                  </a:cubicBezTo>
                  <a:close/>
                </a:path>
              </a:pathLst>
            </a:custGeom>
            <a:solidFill>
              <a:schemeClr val="bg1"/>
            </a:solidFill>
            <a:ln>
              <a:solidFill>
                <a:schemeClr val="bg1"/>
              </a:solidFill>
            </a:ln>
          </p:spPr>
        </p:sp>
      </p:grpSp>
    </p:spTree>
    <p:extLst>
      <p:ext uri="{BB962C8B-B14F-4D97-AF65-F5344CB8AC3E}">
        <p14:creationId xmlns:p14="http://schemas.microsoft.com/office/powerpoint/2010/main" val="328369333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down)">
                                      <p:cBhvr>
                                        <p:cTn id="10" dur="500"/>
                                        <p:tgtEl>
                                          <p:spTgt spid="21"/>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500"/>
                            </p:stCondLst>
                            <p:childTnLst>
                              <p:par>
                                <p:cTn id="15" presetID="31" presetClass="entr" presetSubtype="0" fill="hold" grpId="0" nodeType="afterEffect">
                                  <p:stCondLst>
                                    <p:cond delay="0"/>
                                  </p:stCondLst>
                                  <p:childTnLst>
                                    <p:set>
                                      <p:cBhvr>
                                        <p:cTn id="16" dur="1" fill="hold">
                                          <p:stCondLst>
                                            <p:cond delay="0"/>
                                          </p:stCondLst>
                                        </p:cTn>
                                        <p:tgtEl>
                                          <p:spTgt spid="12291">
                                            <p:txEl>
                                              <p:pRg st="0" end="0"/>
                                            </p:txEl>
                                          </p:spTgt>
                                        </p:tgtEl>
                                        <p:attrNameLst>
                                          <p:attrName>style.visibility</p:attrName>
                                        </p:attrNameLst>
                                      </p:cBhvr>
                                      <p:to>
                                        <p:strVal val="visible"/>
                                      </p:to>
                                    </p:set>
                                    <p:anim calcmode="lin" valueType="num">
                                      <p:cBhvr>
                                        <p:cTn id="17" dur="1000" fill="hold"/>
                                        <p:tgtEl>
                                          <p:spTgt spid="12291">
                                            <p:txEl>
                                              <p:pRg st="0" end="0"/>
                                            </p:txEl>
                                          </p:spTgt>
                                        </p:tgtEl>
                                        <p:attrNameLst>
                                          <p:attrName>ppt_w</p:attrName>
                                        </p:attrNameLst>
                                      </p:cBhvr>
                                      <p:tavLst>
                                        <p:tav tm="0">
                                          <p:val>
                                            <p:fltVal val="0"/>
                                          </p:val>
                                        </p:tav>
                                        <p:tav tm="100000">
                                          <p:val>
                                            <p:strVal val="#ppt_w"/>
                                          </p:val>
                                        </p:tav>
                                      </p:tavLst>
                                    </p:anim>
                                    <p:anim calcmode="lin" valueType="num">
                                      <p:cBhvr>
                                        <p:cTn id="18" dur="1000" fill="hold"/>
                                        <p:tgtEl>
                                          <p:spTgt spid="12291">
                                            <p:txEl>
                                              <p:pRg st="0" end="0"/>
                                            </p:txEl>
                                          </p:spTgt>
                                        </p:tgtEl>
                                        <p:attrNameLst>
                                          <p:attrName>ppt_h</p:attrName>
                                        </p:attrNameLst>
                                      </p:cBhvr>
                                      <p:tavLst>
                                        <p:tav tm="0">
                                          <p:val>
                                            <p:fltVal val="0"/>
                                          </p:val>
                                        </p:tav>
                                        <p:tav tm="100000">
                                          <p:val>
                                            <p:strVal val="#ppt_h"/>
                                          </p:val>
                                        </p:tav>
                                      </p:tavLst>
                                    </p:anim>
                                    <p:anim calcmode="lin" valueType="num">
                                      <p:cBhvr>
                                        <p:cTn id="19" dur="1000" fill="hold"/>
                                        <p:tgtEl>
                                          <p:spTgt spid="12291">
                                            <p:txEl>
                                              <p:pRg st="0" end="0"/>
                                            </p:txEl>
                                          </p:spTgt>
                                        </p:tgtEl>
                                        <p:attrNameLst>
                                          <p:attrName>style.rotation</p:attrName>
                                        </p:attrNameLst>
                                      </p:cBhvr>
                                      <p:tavLst>
                                        <p:tav tm="0">
                                          <p:val>
                                            <p:fltVal val="90"/>
                                          </p:val>
                                        </p:tav>
                                        <p:tav tm="100000">
                                          <p:val>
                                            <p:fltVal val="0"/>
                                          </p:val>
                                        </p:tav>
                                      </p:tavLst>
                                    </p:anim>
                                    <p:animEffect transition="in" filter="fade">
                                      <p:cBhvr>
                                        <p:cTn id="20" dur="1000"/>
                                        <p:tgtEl>
                                          <p:spTgt spid="12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95CB3466-D4DC-4130-B3FF-ED7CC0ED31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5960" y="2089973"/>
            <a:ext cx="908719" cy="908719"/>
          </a:xfrm>
          <a:prstGeom prst="rect">
            <a:avLst/>
          </a:prstGeom>
        </p:spPr>
      </p:pic>
      <p:cxnSp>
        <p:nvCxnSpPr>
          <p:cNvPr id="4" name="直接连接符 3">
            <a:extLst>
              <a:ext uri="{FF2B5EF4-FFF2-40B4-BE49-F238E27FC236}">
                <a16:creationId xmlns:a16="http://schemas.microsoft.com/office/drawing/2014/main" xmlns="" id="{7C045C4E-6F78-456A-8F48-F4BABE3ED1E7}"/>
              </a:ext>
            </a:extLst>
          </p:cNvPr>
          <p:cNvCxnSpPr>
            <a:cxnSpLocks/>
          </p:cNvCxnSpPr>
          <p:nvPr/>
        </p:nvCxnSpPr>
        <p:spPr bwMode="auto">
          <a:xfrm flipH="1">
            <a:off x="4321612" y="3645024"/>
            <a:ext cx="3790612" cy="665419"/>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2" name="标题 1"/>
          <p:cNvSpPr>
            <a:spLocks noGrp="1"/>
          </p:cNvSpPr>
          <p:nvPr>
            <p:ph type="title" idx="4294967295"/>
          </p:nvPr>
        </p:nvSpPr>
        <p:spPr>
          <a:xfrm>
            <a:off x="3791744" y="3416863"/>
            <a:ext cx="5001580" cy="1362075"/>
          </a:xfrm>
          <a:prstGeom prst="rect">
            <a:avLst/>
          </a:prstGeom>
        </p:spPr>
        <p:txBody>
          <a:bodyPr/>
          <a:lstStyle/>
          <a:p>
            <a:r>
              <a:rPr lang="zh-CN" altLang="en-US" sz="8000" b="1" dirty="0">
                <a:solidFill>
                  <a:srgbClr val="C04D37"/>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书      评</a:t>
            </a:r>
          </a:p>
        </p:txBody>
      </p:sp>
      <p:sp>
        <p:nvSpPr>
          <p:cNvPr id="5" name="文本框 4">
            <a:extLst>
              <a:ext uri="{FF2B5EF4-FFF2-40B4-BE49-F238E27FC236}">
                <a16:creationId xmlns:a16="http://schemas.microsoft.com/office/drawing/2014/main" xmlns="" id="{EB24273C-FC7D-4221-BB3B-A9DB477930A1}"/>
              </a:ext>
            </a:extLst>
          </p:cNvPr>
          <p:cNvSpPr txBox="1"/>
          <p:nvPr/>
        </p:nvSpPr>
        <p:spPr>
          <a:xfrm>
            <a:off x="5663952" y="2345941"/>
            <a:ext cx="550546" cy="1291251"/>
          </a:xfrm>
          <a:prstGeom prst="rect">
            <a:avLst/>
          </a:prstGeom>
          <a:noFill/>
        </p:spPr>
        <p:txBody>
          <a:bodyPr wrap="square" rtlCol="0">
            <a:spAutoFit/>
          </a:bodyPr>
          <a:lstStyle/>
          <a:p>
            <a:pPr>
              <a:buNone/>
            </a:pPr>
            <a:r>
              <a:rPr lang="en-US" altLang="zh-CN"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5</a:t>
            </a:r>
            <a:endParaRPr lang="zh-CN" altLang="en-US"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Tree>
    <p:extLst>
      <p:ext uri="{BB962C8B-B14F-4D97-AF65-F5344CB8AC3E}">
        <p14:creationId xmlns:p14="http://schemas.microsoft.com/office/powerpoint/2010/main" val="3184195680"/>
      </p:ext>
    </p:extLst>
  </p:cSld>
  <p:clrMapOvr>
    <a:masterClrMapping/>
  </p:clrMapOvr>
  <mc:AlternateContent xmlns:mc="http://schemas.openxmlformats.org/markup-compatibility/2006" xmlns:p14="http://schemas.microsoft.com/office/powerpoint/2010/main">
    <mc:Choice Requires="p14">
      <p:transition spd="slow" p14:dur="1200" advClick="0" advTm="3000">
        <p:dissolve/>
      </p:transition>
    </mc:Choice>
    <mc:Fallback xmlns="">
      <p:transition spd="slow" advClick="0" advTm="3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4294967295"/>
          </p:nvPr>
        </p:nvSpPr>
        <p:spPr bwMode="auto">
          <a:xfrm>
            <a:off x="4903655" y="1844824"/>
            <a:ext cx="6120680" cy="35283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巧妙、惊人的情节交错，让这部小说值得瞩目，这不仅是一部政治史诗，也是一个关于童年选择如何影响我们成年生活的极度贴近人性的故事。单就书中的角色刻画来看，这部初试啼声之作就已值得一读。从敏感、缺乏安全感的阿米尔到他具有多层次性格的父亲，直到阿米尔回到阿富汗之后才逐步揭露父亲的牺牲与丑闻，也才了解历史在美国和中东的分</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这些内容缔造了一部完整的文学作品，将这个过去不引人注意、在新千年却成为全球政治焦点的国家的文化呈现世人面前。同时兼具时代感与高度文学质感，极为难能可贵。 </a:t>
            </a:r>
            <a:r>
              <a:rPr lang="en-US" altLang="zh-CN" sz="2400" dirty="0">
                <a:solidFill>
                  <a:srgbClr val="C00000"/>
                </a:solidFill>
                <a:latin typeface="Aa小小圆 (非商业使用)" panose="02010600010101010101" pitchFamily="2" charset="-122"/>
                <a:ea typeface="Aa小小圆 (非商业使用)" panose="02010600010101010101" pitchFamily="2" charset="-122"/>
              </a:rPr>
              <a:t>——《</a:t>
            </a:r>
            <a:r>
              <a:rPr lang="zh-CN" altLang="en-US" sz="2400" dirty="0">
                <a:solidFill>
                  <a:srgbClr val="C00000"/>
                </a:solidFill>
                <a:latin typeface="Aa小小圆 (非商业使用)" panose="02010600010101010101" pitchFamily="2" charset="-122"/>
                <a:ea typeface="Aa小小圆 (非商业使用)" panose="02010600010101010101" pitchFamily="2" charset="-122"/>
              </a:rPr>
              <a:t>出版商周刊</a:t>
            </a:r>
            <a:r>
              <a:rPr lang="en-US" altLang="zh-CN" sz="2400" dirty="0">
                <a:solidFill>
                  <a:srgbClr val="C00000"/>
                </a:solidFill>
                <a:latin typeface="Aa小小圆 (非商业使用)" panose="02010600010101010101" pitchFamily="2" charset="-122"/>
                <a:ea typeface="Aa小小圆 (非商业使用)" panose="02010600010101010101" pitchFamily="2" charset="-122"/>
              </a:rPr>
              <a:t>》</a:t>
            </a:r>
          </a:p>
        </p:txBody>
      </p:sp>
      <p:sp>
        <p:nvSpPr>
          <p:cNvPr id="4" name="Rectangle 4">
            <a:extLst>
              <a:ext uri="{FF2B5EF4-FFF2-40B4-BE49-F238E27FC236}">
                <a16:creationId xmlns:a16="http://schemas.microsoft.com/office/drawing/2014/main" xmlns="" id="{074B5665-6962-48D5-9DE2-7404444B3F26}"/>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媒体书评</a:t>
            </a:r>
          </a:p>
        </p:txBody>
      </p:sp>
      <p:pic>
        <p:nvPicPr>
          <p:cNvPr id="5" name="图片 4">
            <a:extLst>
              <a:ext uri="{FF2B5EF4-FFF2-40B4-BE49-F238E27FC236}">
                <a16:creationId xmlns:a16="http://schemas.microsoft.com/office/drawing/2014/main" xmlns="" id="{97898276-1592-4B7F-895B-E937C4C8E5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pic>
        <p:nvPicPr>
          <p:cNvPr id="6" name="图片 5">
            <a:extLst>
              <a:ext uri="{FF2B5EF4-FFF2-40B4-BE49-F238E27FC236}">
                <a16:creationId xmlns:a16="http://schemas.microsoft.com/office/drawing/2014/main" xmlns="" id="{90742AF1-4D1F-463A-A7AC-23CBB8E7D8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7731" y="2632220"/>
            <a:ext cx="2915816" cy="1953597"/>
          </a:xfrm>
          <a:prstGeom prst="rect">
            <a:avLst/>
          </a:prstGeom>
        </p:spPr>
      </p:pic>
      <p:cxnSp>
        <p:nvCxnSpPr>
          <p:cNvPr id="8" name="直接箭头连接符 7">
            <a:extLst>
              <a:ext uri="{FF2B5EF4-FFF2-40B4-BE49-F238E27FC236}">
                <a16:creationId xmlns:a16="http://schemas.microsoft.com/office/drawing/2014/main" xmlns="" id="{8349AAA5-6C65-4E7E-8611-5CAC2EBD7146}"/>
              </a:ext>
            </a:extLst>
          </p:cNvPr>
          <p:cNvCxnSpPr>
            <a:cxnSpLocks/>
          </p:cNvCxnSpPr>
          <p:nvPr/>
        </p:nvCxnSpPr>
        <p:spPr bwMode="auto">
          <a:xfrm>
            <a:off x="4799856" y="1844824"/>
            <a:ext cx="0" cy="3384376"/>
          </a:xfrm>
          <a:prstGeom prst="straightConnector1">
            <a:avLst/>
          </a:prstGeom>
          <a:noFill/>
          <a:ln w="28575" cap="flat" cmpd="sng" algn="ctr">
            <a:solidFill>
              <a:srgbClr val="C04D37">
                <a:alpha val="71000"/>
              </a:srgbClr>
            </a:solidFill>
            <a:prstDash val="dash"/>
            <a:round/>
            <a:headEnd type="diamond" w="med" len="med"/>
            <a:tailEnd type="diamond" w="med" len="med"/>
          </a:ln>
          <a:effectLst/>
        </p:spPr>
      </p:cxn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500"/>
                                        <p:tgtEl>
                                          <p:spTgt spid="6"/>
                                        </p:tgtEl>
                                      </p:cBhvr>
                                    </p:animEffect>
                                  </p:childTnLst>
                                </p:cTn>
                              </p:par>
                              <p:par>
                                <p:cTn id="19" presetID="16" presetClass="entr" presetSubtype="21"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Vertical)">
                                      <p:cBhvr>
                                        <p:cTn id="21" dur="50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363">
                                            <p:txEl>
                                              <p:pRg st="0" end="0"/>
                                            </p:txEl>
                                          </p:spTgt>
                                        </p:tgtEl>
                                        <p:attrNameLst>
                                          <p:attrName>style.visibility</p:attrName>
                                        </p:attrNameLst>
                                      </p:cBhvr>
                                      <p:to>
                                        <p:strVal val="visible"/>
                                      </p:to>
                                    </p:set>
                                    <p:anim calcmode="lin" valueType="num">
                                      <p:cBhvr>
                                        <p:cTn id="25" dur="500" fill="hold"/>
                                        <p:tgtEl>
                                          <p:spTgt spid="1536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536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153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4294967295"/>
          </p:nvPr>
        </p:nvSpPr>
        <p:spPr bwMode="auto">
          <a:xfrm>
            <a:off x="4871864" y="2656358"/>
            <a:ext cx="6120680" cy="20162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buNone/>
            </a:pPr>
            <a:r>
              <a:rPr lang="zh-CN" altLang="en-US" sz="2400" dirty="0">
                <a:latin typeface="Aa小小圆 (非商业使用)" panose="02010600010101010101" pitchFamily="2" charset="-122"/>
                <a:ea typeface="Aa小小圆 (非商业使用)" panose="02010600010101010101" pitchFamily="2" charset="-122"/>
              </a:rPr>
              <a:t>极为动人的作品</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没有虚矫赘文，没有无病呻吟，只有精炼的篇章</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细腻勾勒家庭与友谊、背叛与救赎，无须图表与诠释就能打动并启发吾人。作者对祖国的爱显然与对造成它今日沧桑的恨一样深</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故事娓娓道来，轻笔淡描，近似川端康成的</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干羽鹤</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，而非马哈福兹的</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开罗三部曲</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a:t>
            </a:r>
            <a:r>
              <a:rPr lang="en-US" altLang="zh-CN" sz="2400" dirty="0">
                <a:solidFill>
                  <a:srgbClr val="C04D37"/>
                </a:solidFill>
                <a:latin typeface="Aa小小圆 (非商业使用)" panose="02010600010101010101" pitchFamily="2" charset="-122"/>
                <a:ea typeface="Aa小小圆 (非商业使用)" panose="02010600010101010101" pitchFamily="2" charset="-122"/>
              </a:rPr>
              <a:t>——《</a:t>
            </a:r>
            <a:r>
              <a:rPr lang="zh-CN" altLang="en-US" sz="2400" dirty="0">
                <a:solidFill>
                  <a:srgbClr val="C04D37"/>
                </a:solidFill>
                <a:latin typeface="Aa小小圆 (非商业使用)" panose="02010600010101010101" pitchFamily="2" charset="-122"/>
                <a:ea typeface="Aa小小圆 (非商业使用)" panose="02010600010101010101" pitchFamily="2" charset="-122"/>
              </a:rPr>
              <a:t>华直顿邮报</a:t>
            </a:r>
            <a:r>
              <a:rPr lang="en-US" altLang="zh-CN" sz="2400" dirty="0">
                <a:solidFill>
                  <a:srgbClr val="C04D37"/>
                </a:solidFill>
                <a:latin typeface="Aa小小圆 (非商业使用)" panose="02010600010101010101" pitchFamily="2" charset="-122"/>
                <a:ea typeface="Aa小小圆 (非商业使用)" panose="02010600010101010101" pitchFamily="2" charset="-122"/>
              </a:rPr>
              <a:t>》</a:t>
            </a:r>
          </a:p>
        </p:txBody>
      </p:sp>
      <p:sp>
        <p:nvSpPr>
          <p:cNvPr id="4" name="Rectangle 4">
            <a:extLst>
              <a:ext uri="{FF2B5EF4-FFF2-40B4-BE49-F238E27FC236}">
                <a16:creationId xmlns:a16="http://schemas.microsoft.com/office/drawing/2014/main" xmlns="" id="{074B5665-6962-48D5-9DE2-7404444B3F26}"/>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媒体书评</a:t>
            </a:r>
          </a:p>
        </p:txBody>
      </p:sp>
      <p:pic>
        <p:nvPicPr>
          <p:cNvPr id="5" name="图片 4">
            <a:extLst>
              <a:ext uri="{FF2B5EF4-FFF2-40B4-BE49-F238E27FC236}">
                <a16:creationId xmlns:a16="http://schemas.microsoft.com/office/drawing/2014/main" xmlns="" id="{97898276-1592-4B7F-895B-E937C4C8E5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pic>
        <p:nvPicPr>
          <p:cNvPr id="7" name="图片 6">
            <a:extLst>
              <a:ext uri="{FF2B5EF4-FFF2-40B4-BE49-F238E27FC236}">
                <a16:creationId xmlns:a16="http://schemas.microsoft.com/office/drawing/2014/main" xmlns="" id="{B3207A7C-7064-4E11-A3AB-957B13880E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7731" y="2632220"/>
            <a:ext cx="2915816" cy="1953597"/>
          </a:xfrm>
          <a:prstGeom prst="rect">
            <a:avLst/>
          </a:prstGeom>
        </p:spPr>
      </p:pic>
      <p:cxnSp>
        <p:nvCxnSpPr>
          <p:cNvPr id="8" name="直接箭头连接符 7">
            <a:extLst>
              <a:ext uri="{FF2B5EF4-FFF2-40B4-BE49-F238E27FC236}">
                <a16:creationId xmlns:a16="http://schemas.microsoft.com/office/drawing/2014/main" xmlns="" id="{B9CE6ADD-0DFB-4466-8551-649408ECC90D}"/>
              </a:ext>
            </a:extLst>
          </p:cNvPr>
          <p:cNvCxnSpPr>
            <a:cxnSpLocks/>
          </p:cNvCxnSpPr>
          <p:nvPr/>
        </p:nvCxnSpPr>
        <p:spPr bwMode="auto">
          <a:xfrm>
            <a:off x="4799856" y="1844824"/>
            <a:ext cx="0" cy="3384376"/>
          </a:xfrm>
          <a:prstGeom prst="straightConnector1">
            <a:avLst/>
          </a:prstGeom>
          <a:noFill/>
          <a:ln w="28575" cap="flat" cmpd="sng" algn="ctr">
            <a:solidFill>
              <a:srgbClr val="C04D37">
                <a:alpha val="71000"/>
              </a:srgbClr>
            </a:solidFill>
            <a:prstDash val="dash"/>
            <a:round/>
            <a:headEnd type="diamond" w="med" len="med"/>
            <a:tailEnd type="diamond" w="med" len="med"/>
          </a:ln>
          <a:effectLst/>
        </p:spPr>
      </p:cxnSp>
    </p:spTree>
    <p:extLst>
      <p:ext uri="{BB962C8B-B14F-4D97-AF65-F5344CB8AC3E}">
        <p14:creationId xmlns:p14="http://schemas.microsoft.com/office/powerpoint/2010/main" val="2377784841"/>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randombar(horizontal)">
                                      <p:cBhvr>
                                        <p:cTn id="7" dur="500"/>
                                        <p:tgtEl>
                                          <p:spTgt spid="153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95CB3466-D4DC-4130-B3FF-ED7CC0ED31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5960" y="2089973"/>
            <a:ext cx="908719" cy="908719"/>
          </a:xfrm>
          <a:prstGeom prst="rect">
            <a:avLst/>
          </a:prstGeom>
        </p:spPr>
      </p:pic>
      <p:cxnSp>
        <p:nvCxnSpPr>
          <p:cNvPr id="4" name="直接连接符 3">
            <a:extLst>
              <a:ext uri="{FF2B5EF4-FFF2-40B4-BE49-F238E27FC236}">
                <a16:creationId xmlns:a16="http://schemas.microsoft.com/office/drawing/2014/main" xmlns="" id="{7C045C4E-6F78-456A-8F48-F4BABE3ED1E7}"/>
              </a:ext>
            </a:extLst>
          </p:cNvPr>
          <p:cNvCxnSpPr>
            <a:cxnSpLocks/>
          </p:cNvCxnSpPr>
          <p:nvPr/>
        </p:nvCxnSpPr>
        <p:spPr bwMode="auto">
          <a:xfrm flipH="1">
            <a:off x="4321612" y="3645024"/>
            <a:ext cx="3790612" cy="665419"/>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2" name="标题 1"/>
          <p:cNvSpPr>
            <a:spLocks noGrp="1"/>
          </p:cNvSpPr>
          <p:nvPr>
            <p:ph type="title" idx="4294967295"/>
          </p:nvPr>
        </p:nvSpPr>
        <p:spPr>
          <a:xfrm>
            <a:off x="3791744" y="3416863"/>
            <a:ext cx="5001580" cy="1362075"/>
          </a:xfrm>
          <a:prstGeom prst="rect">
            <a:avLst/>
          </a:prstGeom>
        </p:spPr>
        <p:txBody>
          <a:bodyPr/>
          <a:lstStyle/>
          <a:p>
            <a:r>
              <a:rPr lang="zh-CN" altLang="en-US" sz="8000" b="1" dirty="0">
                <a:solidFill>
                  <a:srgbClr val="C04D37"/>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读书感悟</a:t>
            </a:r>
          </a:p>
        </p:txBody>
      </p:sp>
      <p:sp>
        <p:nvSpPr>
          <p:cNvPr id="5" name="文本框 4">
            <a:extLst>
              <a:ext uri="{FF2B5EF4-FFF2-40B4-BE49-F238E27FC236}">
                <a16:creationId xmlns:a16="http://schemas.microsoft.com/office/drawing/2014/main" xmlns="" id="{EB24273C-FC7D-4221-BB3B-A9DB477930A1}"/>
              </a:ext>
            </a:extLst>
          </p:cNvPr>
          <p:cNvSpPr txBox="1"/>
          <p:nvPr/>
        </p:nvSpPr>
        <p:spPr>
          <a:xfrm>
            <a:off x="5663952" y="2345941"/>
            <a:ext cx="550546" cy="1291251"/>
          </a:xfrm>
          <a:prstGeom prst="rect">
            <a:avLst/>
          </a:prstGeom>
          <a:noFill/>
        </p:spPr>
        <p:txBody>
          <a:bodyPr wrap="square" rtlCol="0">
            <a:spAutoFit/>
          </a:bodyPr>
          <a:lstStyle/>
          <a:p>
            <a:pPr>
              <a:buNone/>
            </a:pPr>
            <a:r>
              <a:rPr lang="en-US" altLang="zh-CN"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6</a:t>
            </a:r>
            <a:endParaRPr lang="zh-CN" altLang="en-US"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Tree>
    <p:extLst>
      <p:ext uri="{BB962C8B-B14F-4D97-AF65-F5344CB8AC3E}">
        <p14:creationId xmlns:p14="http://schemas.microsoft.com/office/powerpoint/2010/main" val="3619149081"/>
      </p:ext>
    </p:extLst>
  </p:cSld>
  <p:clrMapOvr>
    <a:masterClrMapping/>
  </p:clrMapOvr>
  <mc:AlternateContent xmlns:mc="http://schemas.openxmlformats.org/markup-compatibility/2006" xmlns:p14="http://schemas.microsoft.com/office/powerpoint/2010/main">
    <mc:Choice Requires="p14">
      <p:transition spd="slow" p14:dur="1200" advClick="0" advTm="3000">
        <p:dissolve/>
      </p:transition>
    </mc:Choice>
    <mc:Fallback xmlns="">
      <p:transition spd="slow" advClick="0" advTm="3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4294967295"/>
          </p:nvPr>
        </p:nvSpPr>
        <p:spPr bwMode="auto">
          <a:xfrm>
            <a:off x="3503712" y="1700808"/>
            <a:ext cx="7560840" cy="31323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不仅是一部政治纪事，也是一个童年选择如何影响我们成年生活极度贴近人性的故事。在作者笔下，社变革前的阿富汗温馨且幽默，但也因为不同种族之间的摩擦而出现紧张，充满令人回味难忘的景象。</a:t>
            </a:r>
          </a:p>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阅读</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，如同于一个春日煦煦的午后，做了一场恬淡而怡人的梦。又仿佛在春水边，垂柳下，悠然地眺望远山，心旷神怡之余，有一缕黛青色的忧伤。阿米尔的故事是在一种淡淡的回忆的笔调下开始的</a:t>
            </a:r>
            <a:r>
              <a:rPr lang="en-US" altLang="zh-CN" sz="2400" dirty="0">
                <a:latin typeface="Aa小小圆 (非商业使用)" panose="02010600010101010101" pitchFamily="2" charset="-122"/>
                <a:ea typeface="Aa小小圆 (非商业使用)" panose="02010600010101010101" pitchFamily="2" charset="-122"/>
              </a:rPr>
              <a:t>……</a:t>
            </a:r>
          </a:p>
        </p:txBody>
      </p:sp>
      <p:sp>
        <p:nvSpPr>
          <p:cNvPr id="3" name="Rectangle 4">
            <a:extLst>
              <a:ext uri="{FF2B5EF4-FFF2-40B4-BE49-F238E27FC236}">
                <a16:creationId xmlns:a16="http://schemas.microsoft.com/office/drawing/2014/main" xmlns="" id="{02708C25-3B91-426B-9407-286CBB699D1D}"/>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读书感悟</a:t>
            </a:r>
          </a:p>
        </p:txBody>
      </p:sp>
      <p:pic>
        <p:nvPicPr>
          <p:cNvPr id="4" name="图片 3">
            <a:extLst>
              <a:ext uri="{FF2B5EF4-FFF2-40B4-BE49-F238E27FC236}">
                <a16:creationId xmlns:a16="http://schemas.microsoft.com/office/drawing/2014/main" xmlns="" id="{B0336142-DD5D-4168-BAFC-4475B692AE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pic>
        <p:nvPicPr>
          <p:cNvPr id="5" name="图片 4">
            <a:extLst>
              <a:ext uri="{FF2B5EF4-FFF2-40B4-BE49-F238E27FC236}">
                <a16:creationId xmlns:a16="http://schemas.microsoft.com/office/drawing/2014/main" xmlns="" id="{3875A211-54C0-4700-9DF5-0F3FC3A005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3432" y="1988840"/>
            <a:ext cx="2007101" cy="2880320"/>
          </a:xfrm>
          <a:prstGeom prst="rect">
            <a:avLst/>
          </a:prstGeom>
        </p:spPr>
      </p:pic>
      <p:grpSp>
        <p:nvGrpSpPr>
          <p:cNvPr id="2" name="组合 1">
            <a:extLst>
              <a:ext uri="{FF2B5EF4-FFF2-40B4-BE49-F238E27FC236}">
                <a16:creationId xmlns:a16="http://schemas.microsoft.com/office/drawing/2014/main" xmlns="" id="{3C150FEE-BEAB-49C7-9F55-63710E07B049}"/>
              </a:ext>
            </a:extLst>
          </p:cNvPr>
          <p:cNvGrpSpPr/>
          <p:nvPr/>
        </p:nvGrpSpPr>
        <p:grpSpPr>
          <a:xfrm>
            <a:off x="3503712" y="1556792"/>
            <a:ext cx="7792251" cy="3456384"/>
            <a:chOff x="3503712" y="1556792"/>
            <a:chExt cx="7792251" cy="3456384"/>
          </a:xfrm>
        </p:grpSpPr>
        <p:sp>
          <p:nvSpPr>
            <p:cNvPr id="9" name="椭圆 8">
              <a:extLst>
                <a:ext uri="{FF2B5EF4-FFF2-40B4-BE49-F238E27FC236}">
                  <a16:creationId xmlns:a16="http://schemas.microsoft.com/office/drawing/2014/main" xmlns="" id="{4F506DC0-5549-4EC2-BCD6-4FEA420B62BB}"/>
                </a:ext>
              </a:extLst>
            </p:cNvPr>
            <p:cNvSpPr/>
            <p:nvPr/>
          </p:nvSpPr>
          <p:spPr bwMode="auto">
            <a:xfrm>
              <a:off x="11079939" y="4365104"/>
              <a:ext cx="216024" cy="216024"/>
            </a:xfrm>
            <a:prstGeom prst="ellipse">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10" name="矩形: 折角 9">
              <a:extLst>
                <a:ext uri="{FF2B5EF4-FFF2-40B4-BE49-F238E27FC236}">
                  <a16:creationId xmlns:a16="http://schemas.microsoft.com/office/drawing/2014/main" xmlns="" id="{456063C9-E0BD-4715-9E87-F7A7DE5BF018}"/>
                </a:ext>
              </a:extLst>
            </p:cNvPr>
            <p:cNvSpPr/>
            <p:nvPr/>
          </p:nvSpPr>
          <p:spPr bwMode="auto">
            <a:xfrm>
              <a:off x="3503712" y="1556792"/>
              <a:ext cx="7704856" cy="3456384"/>
            </a:xfrm>
            <a:prstGeom prst="foldedCorner">
              <a:avLst/>
            </a:prstGeom>
            <a:noFill/>
            <a:ln w="1270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1500"/>
                            </p:stCondLst>
                            <p:childTnLst>
                              <p:par>
                                <p:cTn id="20" presetID="26"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80">
                                          <p:stCondLst>
                                            <p:cond delay="0"/>
                                          </p:stCondLst>
                                        </p:cTn>
                                        <p:tgtEl>
                                          <p:spTgt spid="2"/>
                                        </p:tgtEl>
                                      </p:cBhvr>
                                    </p:animEffect>
                                    <p:anim calcmode="lin" valueType="num">
                                      <p:cBhvr>
                                        <p:cTn id="2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8" dur="26">
                                          <p:stCondLst>
                                            <p:cond delay="650"/>
                                          </p:stCondLst>
                                        </p:cTn>
                                        <p:tgtEl>
                                          <p:spTgt spid="2"/>
                                        </p:tgtEl>
                                      </p:cBhvr>
                                      <p:to x="100000" y="60000"/>
                                    </p:animScale>
                                    <p:animScale>
                                      <p:cBhvr>
                                        <p:cTn id="29" dur="166" decel="50000">
                                          <p:stCondLst>
                                            <p:cond delay="676"/>
                                          </p:stCondLst>
                                        </p:cTn>
                                        <p:tgtEl>
                                          <p:spTgt spid="2"/>
                                        </p:tgtEl>
                                      </p:cBhvr>
                                      <p:to x="100000" y="100000"/>
                                    </p:animScale>
                                    <p:animScale>
                                      <p:cBhvr>
                                        <p:cTn id="30" dur="26">
                                          <p:stCondLst>
                                            <p:cond delay="1312"/>
                                          </p:stCondLst>
                                        </p:cTn>
                                        <p:tgtEl>
                                          <p:spTgt spid="2"/>
                                        </p:tgtEl>
                                      </p:cBhvr>
                                      <p:to x="100000" y="80000"/>
                                    </p:animScale>
                                    <p:animScale>
                                      <p:cBhvr>
                                        <p:cTn id="31" dur="166" decel="50000">
                                          <p:stCondLst>
                                            <p:cond delay="1338"/>
                                          </p:stCondLst>
                                        </p:cTn>
                                        <p:tgtEl>
                                          <p:spTgt spid="2"/>
                                        </p:tgtEl>
                                      </p:cBhvr>
                                      <p:to x="100000" y="100000"/>
                                    </p:animScale>
                                    <p:animScale>
                                      <p:cBhvr>
                                        <p:cTn id="32" dur="26">
                                          <p:stCondLst>
                                            <p:cond delay="1642"/>
                                          </p:stCondLst>
                                        </p:cTn>
                                        <p:tgtEl>
                                          <p:spTgt spid="2"/>
                                        </p:tgtEl>
                                      </p:cBhvr>
                                      <p:to x="100000" y="90000"/>
                                    </p:animScale>
                                    <p:animScale>
                                      <p:cBhvr>
                                        <p:cTn id="33" dur="166" decel="50000">
                                          <p:stCondLst>
                                            <p:cond delay="1668"/>
                                          </p:stCondLst>
                                        </p:cTn>
                                        <p:tgtEl>
                                          <p:spTgt spid="2"/>
                                        </p:tgtEl>
                                      </p:cBhvr>
                                      <p:to x="100000" y="100000"/>
                                    </p:animScale>
                                    <p:animScale>
                                      <p:cBhvr>
                                        <p:cTn id="34" dur="26">
                                          <p:stCondLst>
                                            <p:cond delay="1808"/>
                                          </p:stCondLst>
                                        </p:cTn>
                                        <p:tgtEl>
                                          <p:spTgt spid="2"/>
                                        </p:tgtEl>
                                      </p:cBhvr>
                                      <p:to x="100000" y="95000"/>
                                    </p:animScale>
                                    <p:animScale>
                                      <p:cBhvr>
                                        <p:cTn id="35" dur="166" decel="50000">
                                          <p:stCondLst>
                                            <p:cond delay="1834"/>
                                          </p:stCondLst>
                                        </p:cTn>
                                        <p:tgtEl>
                                          <p:spTgt spid="2"/>
                                        </p:tgtEl>
                                      </p:cBhvr>
                                      <p:to x="100000" y="100000"/>
                                    </p:animScale>
                                  </p:childTnLst>
                                </p:cTn>
                              </p:par>
                              <p:par>
                                <p:cTn id="36" presetID="26" presetClass="entr" presetSubtype="0" fill="hold" grpId="0" nodeType="withEffect">
                                  <p:stCondLst>
                                    <p:cond delay="0"/>
                                  </p:stCondLst>
                                  <p:childTnLst>
                                    <p:set>
                                      <p:cBhvr>
                                        <p:cTn id="37" dur="1" fill="hold">
                                          <p:stCondLst>
                                            <p:cond delay="0"/>
                                          </p:stCondLst>
                                        </p:cTn>
                                        <p:tgtEl>
                                          <p:spTgt spid="17411">
                                            <p:txEl>
                                              <p:pRg st="0" end="0"/>
                                            </p:txEl>
                                          </p:spTgt>
                                        </p:tgtEl>
                                        <p:attrNameLst>
                                          <p:attrName>style.visibility</p:attrName>
                                        </p:attrNameLst>
                                      </p:cBhvr>
                                      <p:to>
                                        <p:strVal val="visible"/>
                                      </p:to>
                                    </p:set>
                                    <p:animEffect transition="in" filter="wipe(down)">
                                      <p:cBhvr>
                                        <p:cTn id="38" dur="580">
                                          <p:stCondLst>
                                            <p:cond delay="0"/>
                                          </p:stCondLst>
                                        </p:cTn>
                                        <p:tgtEl>
                                          <p:spTgt spid="17411">
                                            <p:txEl>
                                              <p:pRg st="0" end="0"/>
                                            </p:txEl>
                                          </p:spTgt>
                                        </p:tgtEl>
                                      </p:cBhvr>
                                    </p:animEffect>
                                    <p:anim calcmode="lin" valueType="num">
                                      <p:cBhvr>
                                        <p:cTn id="39" dur="1822" tmFilter="0,0; 0.14,0.36; 0.43,0.73; 0.71,0.91; 1.0,1.0">
                                          <p:stCondLst>
                                            <p:cond delay="0"/>
                                          </p:stCondLst>
                                        </p:cTn>
                                        <p:tgtEl>
                                          <p:spTgt spid="17411">
                                            <p:txEl>
                                              <p:pRg st="0" end="0"/>
                                            </p:txEl>
                                          </p:spTgt>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7411">
                                            <p:txEl>
                                              <p:pRg st="0" end="0"/>
                                            </p:txEl>
                                          </p:spTgt>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7411">
                                            <p:txEl>
                                              <p:pRg st="0" end="0"/>
                                            </p:txEl>
                                          </p:spTgt>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7411">
                                            <p:txEl>
                                              <p:pRg st="0" end="0"/>
                                            </p:txEl>
                                          </p:spTgt>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7411">
                                            <p:txEl>
                                              <p:pRg st="0" end="0"/>
                                            </p:txEl>
                                          </p:spTgt>
                                        </p:tgtEl>
                                        <p:attrNameLst>
                                          <p:attrName>ppt_y</p:attrName>
                                        </p:attrNameLst>
                                      </p:cBhvr>
                                      <p:tavLst>
                                        <p:tav tm="0" fmla="#ppt_y-sin(pi*$)/81">
                                          <p:val>
                                            <p:fltVal val="0"/>
                                          </p:val>
                                        </p:tav>
                                        <p:tav tm="100000">
                                          <p:val>
                                            <p:fltVal val="1"/>
                                          </p:val>
                                        </p:tav>
                                      </p:tavLst>
                                    </p:anim>
                                    <p:animScale>
                                      <p:cBhvr>
                                        <p:cTn id="44" dur="26">
                                          <p:stCondLst>
                                            <p:cond delay="650"/>
                                          </p:stCondLst>
                                        </p:cTn>
                                        <p:tgtEl>
                                          <p:spTgt spid="17411">
                                            <p:txEl>
                                              <p:pRg st="0" end="0"/>
                                            </p:txEl>
                                          </p:spTgt>
                                        </p:tgtEl>
                                      </p:cBhvr>
                                      <p:to x="100000" y="60000"/>
                                    </p:animScale>
                                    <p:animScale>
                                      <p:cBhvr>
                                        <p:cTn id="45" dur="166" decel="50000">
                                          <p:stCondLst>
                                            <p:cond delay="676"/>
                                          </p:stCondLst>
                                        </p:cTn>
                                        <p:tgtEl>
                                          <p:spTgt spid="17411">
                                            <p:txEl>
                                              <p:pRg st="0" end="0"/>
                                            </p:txEl>
                                          </p:spTgt>
                                        </p:tgtEl>
                                      </p:cBhvr>
                                      <p:to x="100000" y="100000"/>
                                    </p:animScale>
                                    <p:animScale>
                                      <p:cBhvr>
                                        <p:cTn id="46" dur="26">
                                          <p:stCondLst>
                                            <p:cond delay="1312"/>
                                          </p:stCondLst>
                                        </p:cTn>
                                        <p:tgtEl>
                                          <p:spTgt spid="17411">
                                            <p:txEl>
                                              <p:pRg st="0" end="0"/>
                                            </p:txEl>
                                          </p:spTgt>
                                        </p:tgtEl>
                                      </p:cBhvr>
                                      <p:to x="100000" y="80000"/>
                                    </p:animScale>
                                    <p:animScale>
                                      <p:cBhvr>
                                        <p:cTn id="47" dur="166" decel="50000">
                                          <p:stCondLst>
                                            <p:cond delay="1338"/>
                                          </p:stCondLst>
                                        </p:cTn>
                                        <p:tgtEl>
                                          <p:spTgt spid="17411">
                                            <p:txEl>
                                              <p:pRg st="0" end="0"/>
                                            </p:txEl>
                                          </p:spTgt>
                                        </p:tgtEl>
                                      </p:cBhvr>
                                      <p:to x="100000" y="100000"/>
                                    </p:animScale>
                                    <p:animScale>
                                      <p:cBhvr>
                                        <p:cTn id="48" dur="26">
                                          <p:stCondLst>
                                            <p:cond delay="1642"/>
                                          </p:stCondLst>
                                        </p:cTn>
                                        <p:tgtEl>
                                          <p:spTgt spid="17411">
                                            <p:txEl>
                                              <p:pRg st="0" end="0"/>
                                            </p:txEl>
                                          </p:spTgt>
                                        </p:tgtEl>
                                      </p:cBhvr>
                                      <p:to x="100000" y="90000"/>
                                    </p:animScale>
                                    <p:animScale>
                                      <p:cBhvr>
                                        <p:cTn id="49" dur="166" decel="50000">
                                          <p:stCondLst>
                                            <p:cond delay="1668"/>
                                          </p:stCondLst>
                                        </p:cTn>
                                        <p:tgtEl>
                                          <p:spTgt spid="17411">
                                            <p:txEl>
                                              <p:pRg st="0" end="0"/>
                                            </p:txEl>
                                          </p:spTgt>
                                        </p:tgtEl>
                                      </p:cBhvr>
                                      <p:to x="100000" y="100000"/>
                                    </p:animScale>
                                    <p:animScale>
                                      <p:cBhvr>
                                        <p:cTn id="50" dur="26">
                                          <p:stCondLst>
                                            <p:cond delay="1808"/>
                                          </p:stCondLst>
                                        </p:cTn>
                                        <p:tgtEl>
                                          <p:spTgt spid="17411">
                                            <p:txEl>
                                              <p:pRg st="0" end="0"/>
                                            </p:txEl>
                                          </p:spTgt>
                                        </p:tgtEl>
                                      </p:cBhvr>
                                      <p:to x="100000" y="95000"/>
                                    </p:animScale>
                                    <p:animScale>
                                      <p:cBhvr>
                                        <p:cTn id="51" dur="166" decel="50000">
                                          <p:stCondLst>
                                            <p:cond delay="1834"/>
                                          </p:stCondLst>
                                        </p:cTn>
                                        <p:tgtEl>
                                          <p:spTgt spid="17411">
                                            <p:txEl>
                                              <p:pRg st="0" end="0"/>
                                            </p:txEl>
                                          </p:spTgt>
                                        </p:tgtEl>
                                      </p:cBhvr>
                                      <p:to x="100000" y="100000"/>
                                    </p:animScale>
                                  </p:childTnLst>
                                </p:cTn>
                              </p:par>
                              <p:par>
                                <p:cTn id="52" presetID="26" presetClass="entr" presetSubtype="0" fill="hold" grpId="0" nodeType="withEffect">
                                  <p:stCondLst>
                                    <p:cond delay="0"/>
                                  </p:stCondLst>
                                  <p:childTnLst>
                                    <p:set>
                                      <p:cBhvr>
                                        <p:cTn id="53" dur="1" fill="hold">
                                          <p:stCondLst>
                                            <p:cond delay="0"/>
                                          </p:stCondLst>
                                        </p:cTn>
                                        <p:tgtEl>
                                          <p:spTgt spid="17411">
                                            <p:txEl>
                                              <p:pRg st="1" end="1"/>
                                            </p:txEl>
                                          </p:spTgt>
                                        </p:tgtEl>
                                        <p:attrNameLst>
                                          <p:attrName>style.visibility</p:attrName>
                                        </p:attrNameLst>
                                      </p:cBhvr>
                                      <p:to>
                                        <p:strVal val="visible"/>
                                      </p:to>
                                    </p:set>
                                    <p:animEffect transition="in" filter="wipe(down)">
                                      <p:cBhvr>
                                        <p:cTn id="54" dur="580">
                                          <p:stCondLst>
                                            <p:cond delay="0"/>
                                          </p:stCondLst>
                                        </p:cTn>
                                        <p:tgtEl>
                                          <p:spTgt spid="17411">
                                            <p:txEl>
                                              <p:pRg st="1" end="1"/>
                                            </p:txEl>
                                          </p:spTgt>
                                        </p:tgtEl>
                                      </p:cBhvr>
                                    </p:animEffect>
                                    <p:anim calcmode="lin" valueType="num">
                                      <p:cBhvr>
                                        <p:cTn id="55" dur="1822" tmFilter="0,0; 0.14,0.36; 0.43,0.73; 0.71,0.91; 1.0,1.0">
                                          <p:stCondLst>
                                            <p:cond delay="0"/>
                                          </p:stCondLst>
                                        </p:cTn>
                                        <p:tgtEl>
                                          <p:spTgt spid="17411">
                                            <p:txEl>
                                              <p:pRg st="1" end="1"/>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17411">
                                            <p:txEl>
                                              <p:pRg st="1" end="1"/>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17411">
                                            <p:txEl>
                                              <p:pRg st="1" end="1"/>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17411">
                                            <p:txEl>
                                              <p:pRg st="1" end="1"/>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17411">
                                            <p:txEl>
                                              <p:pRg st="1" end="1"/>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17411">
                                            <p:txEl>
                                              <p:pRg st="1" end="1"/>
                                            </p:txEl>
                                          </p:spTgt>
                                        </p:tgtEl>
                                      </p:cBhvr>
                                      <p:to x="100000" y="60000"/>
                                    </p:animScale>
                                    <p:animScale>
                                      <p:cBhvr>
                                        <p:cTn id="61" dur="166" decel="50000">
                                          <p:stCondLst>
                                            <p:cond delay="676"/>
                                          </p:stCondLst>
                                        </p:cTn>
                                        <p:tgtEl>
                                          <p:spTgt spid="17411">
                                            <p:txEl>
                                              <p:pRg st="1" end="1"/>
                                            </p:txEl>
                                          </p:spTgt>
                                        </p:tgtEl>
                                      </p:cBhvr>
                                      <p:to x="100000" y="100000"/>
                                    </p:animScale>
                                    <p:animScale>
                                      <p:cBhvr>
                                        <p:cTn id="62" dur="26">
                                          <p:stCondLst>
                                            <p:cond delay="1312"/>
                                          </p:stCondLst>
                                        </p:cTn>
                                        <p:tgtEl>
                                          <p:spTgt spid="17411">
                                            <p:txEl>
                                              <p:pRg st="1" end="1"/>
                                            </p:txEl>
                                          </p:spTgt>
                                        </p:tgtEl>
                                      </p:cBhvr>
                                      <p:to x="100000" y="80000"/>
                                    </p:animScale>
                                    <p:animScale>
                                      <p:cBhvr>
                                        <p:cTn id="63" dur="166" decel="50000">
                                          <p:stCondLst>
                                            <p:cond delay="1338"/>
                                          </p:stCondLst>
                                        </p:cTn>
                                        <p:tgtEl>
                                          <p:spTgt spid="17411">
                                            <p:txEl>
                                              <p:pRg st="1" end="1"/>
                                            </p:txEl>
                                          </p:spTgt>
                                        </p:tgtEl>
                                      </p:cBhvr>
                                      <p:to x="100000" y="100000"/>
                                    </p:animScale>
                                    <p:animScale>
                                      <p:cBhvr>
                                        <p:cTn id="64" dur="26">
                                          <p:stCondLst>
                                            <p:cond delay="1642"/>
                                          </p:stCondLst>
                                        </p:cTn>
                                        <p:tgtEl>
                                          <p:spTgt spid="17411">
                                            <p:txEl>
                                              <p:pRg st="1" end="1"/>
                                            </p:txEl>
                                          </p:spTgt>
                                        </p:tgtEl>
                                      </p:cBhvr>
                                      <p:to x="100000" y="90000"/>
                                    </p:animScale>
                                    <p:animScale>
                                      <p:cBhvr>
                                        <p:cTn id="65" dur="166" decel="50000">
                                          <p:stCondLst>
                                            <p:cond delay="1668"/>
                                          </p:stCondLst>
                                        </p:cTn>
                                        <p:tgtEl>
                                          <p:spTgt spid="17411">
                                            <p:txEl>
                                              <p:pRg st="1" end="1"/>
                                            </p:txEl>
                                          </p:spTgt>
                                        </p:tgtEl>
                                      </p:cBhvr>
                                      <p:to x="100000" y="100000"/>
                                    </p:animScale>
                                    <p:animScale>
                                      <p:cBhvr>
                                        <p:cTn id="66" dur="26">
                                          <p:stCondLst>
                                            <p:cond delay="1808"/>
                                          </p:stCondLst>
                                        </p:cTn>
                                        <p:tgtEl>
                                          <p:spTgt spid="17411">
                                            <p:txEl>
                                              <p:pRg st="1" end="1"/>
                                            </p:txEl>
                                          </p:spTgt>
                                        </p:tgtEl>
                                      </p:cBhvr>
                                      <p:to x="100000" y="95000"/>
                                    </p:animScale>
                                    <p:animScale>
                                      <p:cBhvr>
                                        <p:cTn id="67" dur="166" decel="50000">
                                          <p:stCondLst>
                                            <p:cond delay="1834"/>
                                          </p:stCondLst>
                                        </p:cTn>
                                        <p:tgtEl>
                                          <p:spTgt spid="17411">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任意多边形: 形状 52">
            <a:extLst>
              <a:ext uri="{FF2B5EF4-FFF2-40B4-BE49-F238E27FC236}">
                <a16:creationId xmlns:a16="http://schemas.microsoft.com/office/drawing/2014/main" xmlns="" id="{AA51DFC7-8672-4D59-A1B5-1BCDB41B0C7C}"/>
              </a:ext>
            </a:extLst>
          </p:cNvPr>
          <p:cNvSpPr/>
          <p:nvPr/>
        </p:nvSpPr>
        <p:spPr bwMode="auto">
          <a:xfrm>
            <a:off x="2016174" y="4380572"/>
            <a:ext cx="185996" cy="322055"/>
          </a:xfrm>
          <a:custGeom>
            <a:avLst/>
            <a:gdLst/>
            <a:ahLst/>
            <a:cxnLst/>
            <a:rect l="l" t="t" r="r" b="b"/>
            <a:pathLst>
              <a:path w="183080" h="255575">
                <a:moveTo>
                  <a:pt x="101984" y="0"/>
                </a:moveTo>
                <a:cubicBezTo>
                  <a:pt x="106626" y="0"/>
                  <a:pt x="110995" y="1502"/>
                  <a:pt x="115090" y="4505"/>
                </a:cubicBezTo>
                <a:cubicBezTo>
                  <a:pt x="119186" y="7509"/>
                  <a:pt x="121234" y="12014"/>
                  <a:pt x="121234" y="18021"/>
                </a:cubicBezTo>
                <a:cubicBezTo>
                  <a:pt x="121234" y="19113"/>
                  <a:pt x="120415" y="22117"/>
                  <a:pt x="118777" y="27032"/>
                </a:cubicBezTo>
                <a:cubicBezTo>
                  <a:pt x="117138" y="31947"/>
                  <a:pt x="115227" y="37135"/>
                  <a:pt x="113043" y="42596"/>
                </a:cubicBezTo>
                <a:lnTo>
                  <a:pt x="113043" y="42186"/>
                </a:lnTo>
                <a:lnTo>
                  <a:pt x="109766" y="51197"/>
                </a:lnTo>
                <a:cubicBezTo>
                  <a:pt x="109493" y="51470"/>
                  <a:pt x="109356" y="51743"/>
                  <a:pt x="109356" y="52016"/>
                </a:cubicBezTo>
                <a:cubicBezTo>
                  <a:pt x="109356" y="52289"/>
                  <a:pt x="109288" y="52562"/>
                  <a:pt x="109152" y="52835"/>
                </a:cubicBezTo>
                <a:cubicBezTo>
                  <a:pt x="109015" y="53108"/>
                  <a:pt x="108947" y="53381"/>
                  <a:pt x="108947" y="53654"/>
                </a:cubicBezTo>
                <a:lnTo>
                  <a:pt x="107309" y="57750"/>
                </a:lnTo>
                <a:cubicBezTo>
                  <a:pt x="113589" y="58023"/>
                  <a:pt x="121029" y="58706"/>
                  <a:pt x="129630" y="59798"/>
                </a:cubicBezTo>
                <a:cubicBezTo>
                  <a:pt x="138231" y="60890"/>
                  <a:pt x="146491" y="62528"/>
                  <a:pt x="154410" y="64713"/>
                </a:cubicBezTo>
                <a:cubicBezTo>
                  <a:pt x="162328" y="66897"/>
                  <a:pt x="169086" y="69764"/>
                  <a:pt x="174684" y="73314"/>
                </a:cubicBezTo>
                <a:cubicBezTo>
                  <a:pt x="180281" y="76863"/>
                  <a:pt x="183080" y="81096"/>
                  <a:pt x="183080" y="86011"/>
                </a:cubicBezTo>
                <a:cubicBezTo>
                  <a:pt x="183080" y="91472"/>
                  <a:pt x="181305" y="95909"/>
                  <a:pt x="177755" y="99322"/>
                </a:cubicBezTo>
                <a:cubicBezTo>
                  <a:pt x="174206" y="102735"/>
                  <a:pt x="170110" y="104442"/>
                  <a:pt x="165468" y="104442"/>
                </a:cubicBezTo>
                <a:cubicBezTo>
                  <a:pt x="160280" y="104442"/>
                  <a:pt x="155161" y="104032"/>
                  <a:pt x="150109" y="103213"/>
                </a:cubicBezTo>
                <a:cubicBezTo>
                  <a:pt x="145058" y="102394"/>
                  <a:pt x="139801" y="101301"/>
                  <a:pt x="134340" y="99936"/>
                </a:cubicBezTo>
                <a:cubicBezTo>
                  <a:pt x="134067" y="99936"/>
                  <a:pt x="133794" y="99868"/>
                  <a:pt x="133521" y="99731"/>
                </a:cubicBezTo>
                <a:cubicBezTo>
                  <a:pt x="133248" y="99595"/>
                  <a:pt x="132839" y="99527"/>
                  <a:pt x="132293" y="99527"/>
                </a:cubicBezTo>
                <a:lnTo>
                  <a:pt x="126558" y="98298"/>
                </a:lnTo>
                <a:cubicBezTo>
                  <a:pt x="121644" y="97206"/>
                  <a:pt x="116660" y="96250"/>
                  <a:pt x="111609" y="95431"/>
                </a:cubicBezTo>
                <a:cubicBezTo>
                  <a:pt x="106558" y="94612"/>
                  <a:pt x="101438" y="94202"/>
                  <a:pt x="96250" y="94202"/>
                </a:cubicBezTo>
                <a:cubicBezTo>
                  <a:pt x="94066" y="105397"/>
                  <a:pt x="92086" y="116456"/>
                  <a:pt x="90311" y="127378"/>
                </a:cubicBezTo>
                <a:cubicBezTo>
                  <a:pt x="88536" y="138300"/>
                  <a:pt x="87649" y="148949"/>
                  <a:pt x="87649" y="159325"/>
                </a:cubicBezTo>
                <a:cubicBezTo>
                  <a:pt x="87649" y="164239"/>
                  <a:pt x="87854" y="170110"/>
                  <a:pt x="88263" y="176936"/>
                </a:cubicBezTo>
                <a:cubicBezTo>
                  <a:pt x="88673" y="183763"/>
                  <a:pt x="89765" y="190316"/>
                  <a:pt x="91540" y="196596"/>
                </a:cubicBezTo>
                <a:cubicBezTo>
                  <a:pt x="93315" y="202876"/>
                  <a:pt x="95840" y="208200"/>
                  <a:pt x="99117" y="212569"/>
                </a:cubicBezTo>
                <a:cubicBezTo>
                  <a:pt x="102394" y="216938"/>
                  <a:pt x="106899" y="219122"/>
                  <a:pt x="112633" y="219122"/>
                </a:cubicBezTo>
                <a:cubicBezTo>
                  <a:pt x="117548" y="219122"/>
                  <a:pt x="121917" y="217962"/>
                  <a:pt x="125739" y="215641"/>
                </a:cubicBezTo>
                <a:cubicBezTo>
                  <a:pt x="129562" y="213320"/>
                  <a:pt x="133112" y="210794"/>
                  <a:pt x="136388" y="208064"/>
                </a:cubicBezTo>
                <a:cubicBezTo>
                  <a:pt x="139392" y="205880"/>
                  <a:pt x="142464" y="203627"/>
                  <a:pt x="145604" y="201306"/>
                </a:cubicBezTo>
                <a:cubicBezTo>
                  <a:pt x="148744" y="198985"/>
                  <a:pt x="151952" y="197825"/>
                  <a:pt x="155229" y="197825"/>
                </a:cubicBezTo>
                <a:cubicBezTo>
                  <a:pt x="160144" y="197825"/>
                  <a:pt x="164649" y="199531"/>
                  <a:pt x="168745" y="202944"/>
                </a:cubicBezTo>
                <a:cubicBezTo>
                  <a:pt x="172840" y="206357"/>
                  <a:pt x="174888" y="210794"/>
                  <a:pt x="174888" y="216255"/>
                </a:cubicBezTo>
                <a:cubicBezTo>
                  <a:pt x="174888" y="222536"/>
                  <a:pt x="172363" y="228065"/>
                  <a:pt x="167311" y="232843"/>
                </a:cubicBezTo>
                <a:cubicBezTo>
                  <a:pt x="162260" y="237622"/>
                  <a:pt x="156321" y="241717"/>
                  <a:pt x="149495" y="245130"/>
                </a:cubicBezTo>
                <a:cubicBezTo>
                  <a:pt x="142668" y="248544"/>
                  <a:pt x="135706" y="251138"/>
                  <a:pt x="128606" y="252912"/>
                </a:cubicBezTo>
                <a:cubicBezTo>
                  <a:pt x="121507" y="254687"/>
                  <a:pt x="115773" y="255575"/>
                  <a:pt x="111404" y="255575"/>
                </a:cubicBezTo>
                <a:cubicBezTo>
                  <a:pt x="98298" y="255575"/>
                  <a:pt x="87649" y="252639"/>
                  <a:pt x="79457" y="246769"/>
                </a:cubicBezTo>
                <a:cubicBezTo>
                  <a:pt x="71266" y="240898"/>
                  <a:pt x="64917" y="233389"/>
                  <a:pt x="60412" y="224242"/>
                </a:cubicBezTo>
                <a:cubicBezTo>
                  <a:pt x="55907" y="215095"/>
                  <a:pt x="52835" y="204856"/>
                  <a:pt x="51197" y="193524"/>
                </a:cubicBezTo>
                <a:cubicBezTo>
                  <a:pt x="49558" y="182192"/>
                  <a:pt x="48739" y="170929"/>
                  <a:pt x="48739" y="159734"/>
                </a:cubicBezTo>
                <a:cubicBezTo>
                  <a:pt x="48739" y="148539"/>
                  <a:pt x="49285" y="137958"/>
                  <a:pt x="50378" y="127992"/>
                </a:cubicBezTo>
                <a:cubicBezTo>
                  <a:pt x="51470" y="118026"/>
                  <a:pt x="53108" y="107855"/>
                  <a:pt x="55292" y="97479"/>
                </a:cubicBezTo>
                <a:cubicBezTo>
                  <a:pt x="54200" y="98025"/>
                  <a:pt x="53108" y="98298"/>
                  <a:pt x="52016" y="98298"/>
                </a:cubicBezTo>
                <a:lnTo>
                  <a:pt x="46282" y="99527"/>
                </a:lnTo>
                <a:cubicBezTo>
                  <a:pt x="41640" y="100892"/>
                  <a:pt x="36930" y="102121"/>
                  <a:pt x="32151" y="103213"/>
                </a:cubicBezTo>
                <a:cubicBezTo>
                  <a:pt x="27373" y="104305"/>
                  <a:pt x="22663" y="104851"/>
                  <a:pt x="18021" y="104851"/>
                </a:cubicBezTo>
                <a:cubicBezTo>
                  <a:pt x="13379" y="104851"/>
                  <a:pt x="9215" y="103008"/>
                  <a:pt x="5529" y="99322"/>
                </a:cubicBezTo>
                <a:cubicBezTo>
                  <a:pt x="1843" y="95636"/>
                  <a:pt x="0" y="91335"/>
                  <a:pt x="0" y="86420"/>
                </a:cubicBezTo>
                <a:cubicBezTo>
                  <a:pt x="0" y="80959"/>
                  <a:pt x="2594" y="76454"/>
                  <a:pt x="7782" y="72904"/>
                </a:cubicBezTo>
                <a:cubicBezTo>
                  <a:pt x="12970" y="69355"/>
                  <a:pt x="19113" y="66556"/>
                  <a:pt x="26213" y="64508"/>
                </a:cubicBezTo>
                <a:cubicBezTo>
                  <a:pt x="33312" y="62460"/>
                  <a:pt x="40411" y="61027"/>
                  <a:pt x="47511" y="60207"/>
                </a:cubicBezTo>
                <a:cubicBezTo>
                  <a:pt x="54610" y="59388"/>
                  <a:pt x="60207" y="58842"/>
                  <a:pt x="64303" y="58569"/>
                </a:cubicBezTo>
                <a:lnTo>
                  <a:pt x="65122" y="56112"/>
                </a:lnTo>
                <a:lnTo>
                  <a:pt x="65122" y="56521"/>
                </a:lnTo>
                <a:lnTo>
                  <a:pt x="66351" y="52835"/>
                </a:lnTo>
                <a:cubicBezTo>
                  <a:pt x="67989" y="47920"/>
                  <a:pt x="69901" y="42391"/>
                  <a:pt x="72085" y="36247"/>
                </a:cubicBezTo>
                <a:cubicBezTo>
                  <a:pt x="74269" y="30104"/>
                  <a:pt x="76795" y="24370"/>
                  <a:pt x="79662" y="19045"/>
                </a:cubicBezTo>
                <a:cubicBezTo>
                  <a:pt x="82529" y="13721"/>
                  <a:pt x="85806" y="9215"/>
                  <a:pt x="89492" y="5529"/>
                </a:cubicBezTo>
                <a:cubicBezTo>
                  <a:pt x="93178" y="1843"/>
                  <a:pt x="97342" y="0"/>
                  <a:pt x="101984"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2" name="标题 1"/>
          <p:cNvSpPr>
            <a:spLocks noGrp="1"/>
          </p:cNvSpPr>
          <p:nvPr>
            <p:ph type="title" idx="4294967295"/>
          </p:nvPr>
        </p:nvSpPr>
        <p:spPr>
          <a:xfrm>
            <a:off x="767408" y="1484784"/>
            <a:ext cx="1368152" cy="2535709"/>
          </a:xfrm>
          <a:prstGeom prst="rect">
            <a:avLst/>
          </a:prstGeom>
        </p:spPr>
        <p:txBody>
          <a:bodyPr/>
          <a:lstStyle/>
          <a:p>
            <a:r>
              <a:rPr lang="zh-CN" altLang="en-US" sz="8000" b="1" dirty="0">
                <a:solidFill>
                  <a:srgbClr val="C04D37"/>
                </a:solidFill>
                <a:effectLst>
                  <a:outerShdw blurRad="38100" dist="38100" dir="2700000" algn="tl">
                    <a:srgbClr val="000000">
                      <a:alpha val="43137"/>
                    </a:srgbClr>
                  </a:outerShdw>
                </a:effectLst>
                <a:latin typeface="Aa菊花体 (非商业使用)" panose="02010600010101010101" pitchFamily="2" charset="-122"/>
                <a:ea typeface="Aa菊花体 (非商业使用)" panose="02010600010101010101" pitchFamily="2" charset="-122"/>
              </a:rPr>
              <a:t>目</a:t>
            </a:r>
            <a:r>
              <a:rPr lang="en-US" altLang="zh-CN" sz="8000" b="1" dirty="0">
                <a:solidFill>
                  <a:srgbClr val="C04D37"/>
                </a:solidFill>
                <a:effectLst>
                  <a:outerShdw blurRad="38100" dist="38100" dir="2700000" algn="tl">
                    <a:srgbClr val="000000">
                      <a:alpha val="43137"/>
                    </a:srgbClr>
                  </a:outerShdw>
                </a:effectLst>
                <a:latin typeface="Aa菊花体 (非商业使用)" panose="02010600010101010101" pitchFamily="2" charset="-122"/>
                <a:ea typeface="Aa菊花体 (非商业使用)" panose="02010600010101010101" pitchFamily="2" charset="-122"/>
              </a:rPr>
              <a:t/>
            </a:r>
            <a:br>
              <a:rPr lang="en-US" altLang="zh-CN" sz="8000" b="1" dirty="0">
                <a:solidFill>
                  <a:srgbClr val="C04D37"/>
                </a:solidFill>
                <a:effectLst>
                  <a:outerShdw blurRad="38100" dist="38100" dir="2700000" algn="tl">
                    <a:srgbClr val="000000">
                      <a:alpha val="43137"/>
                    </a:srgbClr>
                  </a:outerShdw>
                </a:effectLst>
                <a:latin typeface="Aa菊花体 (非商业使用)" panose="02010600010101010101" pitchFamily="2" charset="-122"/>
                <a:ea typeface="Aa菊花体 (非商业使用)" panose="02010600010101010101" pitchFamily="2" charset="-122"/>
              </a:rPr>
            </a:br>
            <a:r>
              <a:rPr lang="zh-CN" altLang="en-US" sz="8000" b="1" dirty="0">
                <a:solidFill>
                  <a:srgbClr val="C04D37"/>
                </a:solidFill>
                <a:effectLst>
                  <a:outerShdw blurRad="38100" dist="38100" dir="2700000" algn="tl">
                    <a:srgbClr val="000000">
                      <a:alpha val="43137"/>
                    </a:srgbClr>
                  </a:outerShdw>
                </a:effectLst>
                <a:latin typeface="Aa菊花体 (非商业使用)" panose="02010600010101010101" pitchFamily="2" charset="-122"/>
                <a:ea typeface="Aa菊花体 (非商业使用)" panose="02010600010101010101" pitchFamily="2" charset="-122"/>
              </a:rPr>
              <a:t>录</a:t>
            </a:r>
          </a:p>
        </p:txBody>
      </p:sp>
      <p:grpSp>
        <p:nvGrpSpPr>
          <p:cNvPr id="54" name="组合 53">
            <a:extLst>
              <a:ext uri="{FF2B5EF4-FFF2-40B4-BE49-F238E27FC236}">
                <a16:creationId xmlns:a16="http://schemas.microsoft.com/office/drawing/2014/main" xmlns="" id="{878323E6-0B72-482D-9927-5B6FD711E98B}"/>
              </a:ext>
            </a:extLst>
          </p:cNvPr>
          <p:cNvGrpSpPr/>
          <p:nvPr/>
        </p:nvGrpSpPr>
        <p:grpSpPr>
          <a:xfrm>
            <a:off x="1383114" y="2784196"/>
            <a:ext cx="1476164" cy="1800200"/>
            <a:chOff x="1664445" y="3216244"/>
            <a:chExt cx="1476164" cy="1800200"/>
          </a:xfrm>
        </p:grpSpPr>
        <p:cxnSp>
          <p:nvCxnSpPr>
            <p:cNvPr id="5" name="直接连接符 4">
              <a:extLst>
                <a:ext uri="{FF2B5EF4-FFF2-40B4-BE49-F238E27FC236}">
                  <a16:creationId xmlns:a16="http://schemas.microsoft.com/office/drawing/2014/main" xmlns="" id="{BBFBDDEC-E0F4-4B3F-8879-AE2D8986946A}"/>
                </a:ext>
              </a:extLst>
            </p:cNvPr>
            <p:cNvCxnSpPr>
              <a:cxnSpLocks/>
            </p:cNvCxnSpPr>
            <p:nvPr/>
          </p:nvCxnSpPr>
          <p:spPr bwMode="auto">
            <a:xfrm flipV="1">
              <a:off x="2514358" y="3250924"/>
              <a:ext cx="626251" cy="1"/>
            </a:xfrm>
            <a:prstGeom prst="line">
              <a:avLst/>
            </a:prstGeom>
            <a:ln w="57150">
              <a:solidFill>
                <a:srgbClr val="F89454"/>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00CE3855-A581-41E7-A6EB-B99E687DFFA8}"/>
                </a:ext>
              </a:extLst>
            </p:cNvPr>
            <p:cNvCxnSpPr>
              <a:cxnSpLocks/>
            </p:cNvCxnSpPr>
            <p:nvPr/>
          </p:nvCxnSpPr>
          <p:spPr bwMode="auto">
            <a:xfrm>
              <a:off x="3140609" y="3216244"/>
              <a:ext cx="0" cy="1800199"/>
            </a:xfrm>
            <a:prstGeom prst="line">
              <a:avLst/>
            </a:prstGeom>
            <a:ln w="57150">
              <a:solidFill>
                <a:srgbClr val="F89454"/>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5930C2B0-F00E-4E82-9E15-71FA635E0314}"/>
                </a:ext>
              </a:extLst>
            </p:cNvPr>
            <p:cNvCxnSpPr>
              <a:cxnSpLocks/>
            </p:cNvCxnSpPr>
            <p:nvPr/>
          </p:nvCxnSpPr>
          <p:spPr bwMode="auto">
            <a:xfrm flipV="1">
              <a:off x="1664445" y="5016443"/>
              <a:ext cx="1476164" cy="1"/>
            </a:xfrm>
            <a:prstGeom prst="line">
              <a:avLst/>
            </a:prstGeom>
            <a:ln w="57150">
              <a:solidFill>
                <a:srgbClr val="F89454"/>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95984D55-1AF4-4DF0-A6D3-4CBC2A144B13}"/>
                </a:ext>
              </a:extLst>
            </p:cNvPr>
            <p:cNvCxnSpPr>
              <a:cxnSpLocks/>
            </p:cNvCxnSpPr>
            <p:nvPr/>
          </p:nvCxnSpPr>
          <p:spPr bwMode="auto">
            <a:xfrm>
              <a:off x="1664445" y="4398890"/>
              <a:ext cx="0" cy="617552"/>
            </a:xfrm>
            <a:prstGeom prst="line">
              <a:avLst/>
            </a:prstGeom>
            <a:ln w="57150">
              <a:solidFill>
                <a:srgbClr val="F89454"/>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2" name="任意多边形: 形状 51">
            <a:extLst>
              <a:ext uri="{FF2B5EF4-FFF2-40B4-BE49-F238E27FC236}">
                <a16:creationId xmlns:a16="http://schemas.microsoft.com/office/drawing/2014/main" xmlns="" id="{AC85B345-1F75-48B6-9F72-5078D423B427}"/>
              </a:ext>
            </a:extLst>
          </p:cNvPr>
          <p:cNvSpPr/>
          <p:nvPr/>
        </p:nvSpPr>
        <p:spPr bwMode="auto">
          <a:xfrm>
            <a:off x="2652559" y="4352505"/>
            <a:ext cx="182670" cy="322053"/>
          </a:xfrm>
          <a:custGeom>
            <a:avLst/>
            <a:gdLst/>
            <a:ahLst/>
            <a:cxnLst/>
            <a:rect l="l" t="t" r="r" b="b"/>
            <a:pathLst>
              <a:path w="183080" h="255575">
                <a:moveTo>
                  <a:pt x="101984" y="0"/>
                </a:moveTo>
                <a:cubicBezTo>
                  <a:pt x="106626" y="0"/>
                  <a:pt x="110995" y="1502"/>
                  <a:pt x="115090" y="4505"/>
                </a:cubicBezTo>
                <a:cubicBezTo>
                  <a:pt x="119186" y="7509"/>
                  <a:pt x="121234" y="12014"/>
                  <a:pt x="121234" y="18021"/>
                </a:cubicBezTo>
                <a:cubicBezTo>
                  <a:pt x="121234" y="19113"/>
                  <a:pt x="120415" y="22117"/>
                  <a:pt x="118777" y="27032"/>
                </a:cubicBezTo>
                <a:cubicBezTo>
                  <a:pt x="117138" y="31947"/>
                  <a:pt x="115227" y="37135"/>
                  <a:pt x="113043" y="42596"/>
                </a:cubicBezTo>
                <a:lnTo>
                  <a:pt x="113043" y="42186"/>
                </a:lnTo>
                <a:lnTo>
                  <a:pt x="109766" y="51197"/>
                </a:lnTo>
                <a:cubicBezTo>
                  <a:pt x="109493" y="51470"/>
                  <a:pt x="109356" y="51743"/>
                  <a:pt x="109356" y="52016"/>
                </a:cubicBezTo>
                <a:cubicBezTo>
                  <a:pt x="109356" y="52289"/>
                  <a:pt x="109288" y="52562"/>
                  <a:pt x="109152" y="52835"/>
                </a:cubicBezTo>
                <a:cubicBezTo>
                  <a:pt x="109015" y="53108"/>
                  <a:pt x="108947" y="53381"/>
                  <a:pt x="108947" y="53654"/>
                </a:cubicBezTo>
                <a:lnTo>
                  <a:pt x="107308" y="57750"/>
                </a:lnTo>
                <a:cubicBezTo>
                  <a:pt x="113589" y="58023"/>
                  <a:pt x="121029" y="58706"/>
                  <a:pt x="129630" y="59798"/>
                </a:cubicBezTo>
                <a:cubicBezTo>
                  <a:pt x="138231" y="60890"/>
                  <a:pt x="146491" y="62528"/>
                  <a:pt x="154410" y="64713"/>
                </a:cubicBezTo>
                <a:cubicBezTo>
                  <a:pt x="162328" y="66897"/>
                  <a:pt x="169086" y="69764"/>
                  <a:pt x="174684" y="73314"/>
                </a:cubicBezTo>
                <a:cubicBezTo>
                  <a:pt x="180281" y="76863"/>
                  <a:pt x="183080" y="81096"/>
                  <a:pt x="183080" y="86011"/>
                </a:cubicBezTo>
                <a:cubicBezTo>
                  <a:pt x="183080" y="91472"/>
                  <a:pt x="181305" y="95909"/>
                  <a:pt x="177755" y="99322"/>
                </a:cubicBezTo>
                <a:cubicBezTo>
                  <a:pt x="174206" y="102735"/>
                  <a:pt x="170110" y="104442"/>
                  <a:pt x="165468" y="104442"/>
                </a:cubicBezTo>
                <a:cubicBezTo>
                  <a:pt x="160280" y="104442"/>
                  <a:pt x="155161" y="104032"/>
                  <a:pt x="150109" y="103213"/>
                </a:cubicBezTo>
                <a:cubicBezTo>
                  <a:pt x="145058" y="102394"/>
                  <a:pt x="139802" y="101301"/>
                  <a:pt x="134340" y="99936"/>
                </a:cubicBezTo>
                <a:cubicBezTo>
                  <a:pt x="134067" y="99936"/>
                  <a:pt x="133794" y="99868"/>
                  <a:pt x="133521" y="99731"/>
                </a:cubicBezTo>
                <a:cubicBezTo>
                  <a:pt x="133248" y="99595"/>
                  <a:pt x="132839" y="99527"/>
                  <a:pt x="132293" y="99527"/>
                </a:cubicBezTo>
                <a:lnTo>
                  <a:pt x="126558" y="98298"/>
                </a:lnTo>
                <a:cubicBezTo>
                  <a:pt x="121644" y="97206"/>
                  <a:pt x="116661" y="96250"/>
                  <a:pt x="111609" y="95431"/>
                </a:cubicBezTo>
                <a:cubicBezTo>
                  <a:pt x="106558" y="94612"/>
                  <a:pt x="101438" y="94202"/>
                  <a:pt x="96250" y="94202"/>
                </a:cubicBezTo>
                <a:cubicBezTo>
                  <a:pt x="94066" y="105397"/>
                  <a:pt x="92086" y="116456"/>
                  <a:pt x="90311" y="127378"/>
                </a:cubicBezTo>
                <a:cubicBezTo>
                  <a:pt x="88536" y="138300"/>
                  <a:pt x="87649" y="148949"/>
                  <a:pt x="87649" y="159325"/>
                </a:cubicBezTo>
                <a:cubicBezTo>
                  <a:pt x="87649" y="164239"/>
                  <a:pt x="87854" y="170110"/>
                  <a:pt x="88263" y="176936"/>
                </a:cubicBezTo>
                <a:cubicBezTo>
                  <a:pt x="88673" y="183763"/>
                  <a:pt x="89765" y="190316"/>
                  <a:pt x="91540" y="196596"/>
                </a:cubicBezTo>
                <a:cubicBezTo>
                  <a:pt x="93315" y="202876"/>
                  <a:pt x="95840" y="208200"/>
                  <a:pt x="99117" y="212569"/>
                </a:cubicBezTo>
                <a:cubicBezTo>
                  <a:pt x="102394" y="216938"/>
                  <a:pt x="106899" y="219122"/>
                  <a:pt x="112633" y="219122"/>
                </a:cubicBezTo>
                <a:cubicBezTo>
                  <a:pt x="117548" y="219122"/>
                  <a:pt x="121917" y="217962"/>
                  <a:pt x="125739" y="215641"/>
                </a:cubicBezTo>
                <a:cubicBezTo>
                  <a:pt x="129562" y="213320"/>
                  <a:pt x="133112" y="210794"/>
                  <a:pt x="136388" y="208064"/>
                </a:cubicBezTo>
                <a:cubicBezTo>
                  <a:pt x="139392" y="205880"/>
                  <a:pt x="142464" y="203627"/>
                  <a:pt x="145604" y="201306"/>
                </a:cubicBezTo>
                <a:cubicBezTo>
                  <a:pt x="148744" y="198985"/>
                  <a:pt x="151952" y="197825"/>
                  <a:pt x="155229" y="197825"/>
                </a:cubicBezTo>
                <a:cubicBezTo>
                  <a:pt x="160144" y="197825"/>
                  <a:pt x="164649" y="199531"/>
                  <a:pt x="168745" y="202944"/>
                </a:cubicBezTo>
                <a:cubicBezTo>
                  <a:pt x="172841" y="206357"/>
                  <a:pt x="174888" y="210794"/>
                  <a:pt x="174888" y="216255"/>
                </a:cubicBezTo>
                <a:cubicBezTo>
                  <a:pt x="174888" y="222536"/>
                  <a:pt x="172363" y="228065"/>
                  <a:pt x="167311" y="232843"/>
                </a:cubicBezTo>
                <a:cubicBezTo>
                  <a:pt x="162260" y="237622"/>
                  <a:pt x="156321" y="241717"/>
                  <a:pt x="149495" y="245130"/>
                </a:cubicBezTo>
                <a:cubicBezTo>
                  <a:pt x="142669" y="248544"/>
                  <a:pt x="135706" y="251138"/>
                  <a:pt x="128606" y="252912"/>
                </a:cubicBezTo>
                <a:cubicBezTo>
                  <a:pt x="121507" y="254687"/>
                  <a:pt x="115773" y="255575"/>
                  <a:pt x="111404" y="255575"/>
                </a:cubicBezTo>
                <a:cubicBezTo>
                  <a:pt x="98298" y="255575"/>
                  <a:pt x="87649" y="252639"/>
                  <a:pt x="79457" y="246769"/>
                </a:cubicBezTo>
                <a:cubicBezTo>
                  <a:pt x="71266" y="240898"/>
                  <a:pt x="64917" y="233389"/>
                  <a:pt x="60412" y="224242"/>
                </a:cubicBezTo>
                <a:cubicBezTo>
                  <a:pt x="55907" y="215095"/>
                  <a:pt x="52835" y="204856"/>
                  <a:pt x="51197" y="193524"/>
                </a:cubicBezTo>
                <a:cubicBezTo>
                  <a:pt x="49558" y="182192"/>
                  <a:pt x="48739" y="170929"/>
                  <a:pt x="48739" y="159734"/>
                </a:cubicBezTo>
                <a:cubicBezTo>
                  <a:pt x="48739" y="148539"/>
                  <a:pt x="49285" y="137958"/>
                  <a:pt x="50378" y="127992"/>
                </a:cubicBezTo>
                <a:cubicBezTo>
                  <a:pt x="51470" y="118026"/>
                  <a:pt x="53108" y="107855"/>
                  <a:pt x="55292" y="97479"/>
                </a:cubicBezTo>
                <a:cubicBezTo>
                  <a:pt x="54200" y="98025"/>
                  <a:pt x="53108" y="98298"/>
                  <a:pt x="52016" y="98298"/>
                </a:cubicBezTo>
                <a:lnTo>
                  <a:pt x="46282" y="99527"/>
                </a:lnTo>
                <a:cubicBezTo>
                  <a:pt x="41640" y="100892"/>
                  <a:pt x="36930" y="102121"/>
                  <a:pt x="32151" y="103213"/>
                </a:cubicBezTo>
                <a:cubicBezTo>
                  <a:pt x="27373" y="104305"/>
                  <a:pt x="22663" y="104851"/>
                  <a:pt x="18021" y="104851"/>
                </a:cubicBezTo>
                <a:cubicBezTo>
                  <a:pt x="13379" y="104851"/>
                  <a:pt x="9215" y="103008"/>
                  <a:pt x="5529" y="99322"/>
                </a:cubicBezTo>
                <a:cubicBezTo>
                  <a:pt x="1843" y="95636"/>
                  <a:pt x="0" y="91335"/>
                  <a:pt x="0" y="86420"/>
                </a:cubicBezTo>
                <a:cubicBezTo>
                  <a:pt x="0" y="80959"/>
                  <a:pt x="2594" y="76454"/>
                  <a:pt x="7782" y="72904"/>
                </a:cubicBezTo>
                <a:cubicBezTo>
                  <a:pt x="12970" y="69355"/>
                  <a:pt x="19113" y="66556"/>
                  <a:pt x="26213" y="64508"/>
                </a:cubicBezTo>
                <a:cubicBezTo>
                  <a:pt x="33312" y="62460"/>
                  <a:pt x="40411" y="61027"/>
                  <a:pt x="47511" y="60207"/>
                </a:cubicBezTo>
                <a:cubicBezTo>
                  <a:pt x="54610" y="59388"/>
                  <a:pt x="60207" y="58842"/>
                  <a:pt x="64303" y="58569"/>
                </a:cubicBezTo>
                <a:lnTo>
                  <a:pt x="65122" y="56112"/>
                </a:lnTo>
                <a:lnTo>
                  <a:pt x="65122" y="56521"/>
                </a:lnTo>
                <a:lnTo>
                  <a:pt x="66351" y="52835"/>
                </a:lnTo>
                <a:cubicBezTo>
                  <a:pt x="67989" y="47920"/>
                  <a:pt x="69901" y="42391"/>
                  <a:pt x="72085" y="36247"/>
                </a:cubicBezTo>
                <a:cubicBezTo>
                  <a:pt x="74269" y="30104"/>
                  <a:pt x="76795" y="24370"/>
                  <a:pt x="79662" y="19045"/>
                </a:cubicBezTo>
                <a:cubicBezTo>
                  <a:pt x="82529" y="13721"/>
                  <a:pt x="85806" y="9215"/>
                  <a:pt x="89492" y="5529"/>
                </a:cubicBezTo>
                <a:cubicBezTo>
                  <a:pt x="93178" y="1843"/>
                  <a:pt x="97342" y="0"/>
                  <a:pt x="101984"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51" name="任意多边形: 形状 50">
            <a:extLst>
              <a:ext uri="{FF2B5EF4-FFF2-40B4-BE49-F238E27FC236}">
                <a16:creationId xmlns:a16="http://schemas.microsoft.com/office/drawing/2014/main" xmlns="" id="{3EC94B5D-43EA-423D-9BD6-0FA4303BD75E}"/>
              </a:ext>
            </a:extLst>
          </p:cNvPr>
          <p:cNvSpPr/>
          <p:nvPr/>
        </p:nvSpPr>
        <p:spPr bwMode="auto">
          <a:xfrm>
            <a:off x="1563307" y="4286025"/>
            <a:ext cx="197415" cy="198235"/>
          </a:xfrm>
          <a:custGeom>
            <a:avLst/>
            <a:gdLst/>
            <a:ahLst/>
            <a:cxnLst/>
            <a:rect l="l" t="t" r="r" b="b"/>
            <a:pathLst>
              <a:path w="197415" h="198235">
                <a:moveTo>
                  <a:pt x="92155" y="0"/>
                </a:moveTo>
                <a:cubicBezTo>
                  <a:pt x="105807" y="0"/>
                  <a:pt x="118982" y="2321"/>
                  <a:pt x="131679" y="6963"/>
                </a:cubicBezTo>
                <a:cubicBezTo>
                  <a:pt x="144376" y="11605"/>
                  <a:pt x="155571" y="18226"/>
                  <a:pt x="165264" y="26828"/>
                </a:cubicBezTo>
                <a:cubicBezTo>
                  <a:pt x="174957" y="35429"/>
                  <a:pt x="182739" y="45941"/>
                  <a:pt x="188610" y="58365"/>
                </a:cubicBezTo>
                <a:cubicBezTo>
                  <a:pt x="194480" y="70789"/>
                  <a:pt x="197415" y="84646"/>
                  <a:pt x="197415" y="99937"/>
                </a:cubicBezTo>
                <a:cubicBezTo>
                  <a:pt x="197415" y="114681"/>
                  <a:pt x="194344" y="128129"/>
                  <a:pt x="188200" y="140280"/>
                </a:cubicBezTo>
                <a:cubicBezTo>
                  <a:pt x="182056" y="152431"/>
                  <a:pt x="174070" y="162806"/>
                  <a:pt x="164240" y="171407"/>
                </a:cubicBezTo>
                <a:cubicBezTo>
                  <a:pt x="154410" y="180009"/>
                  <a:pt x="143215" y="186630"/>
                  <a:pt x="130655" y="191272"/>
                </a:cubicBezTo>
                <a:cubicBezTo>
                  <a:pt x="118095" y="195914"/>
                  <a:pt x="105261" y="198235"/>
                  <a:pt x="92155" y="198235"/>
                </a:cubicBezTo>
                <a:cubicBezTo>
                  <a:pt x="80960" y="198235"/>
                  <a:pt x="69901" y="196255"/>
                  <a:pt x="58979" y="192296"/>
                </a:cubicBezTo>
                <a:cubicBezTo>
                  <a:pt x="48057" y="188337"/>
                  <a:pt x="38227" y="182671"/>
                  <a:pt x="29490" y="175298"/>
                </a:cubicBezTo>
                <a:cubicBezTo>
                  <a:pt x="20752" y="167926"/>
                  <a:pt x="13653" y="159120"/>
                  <a:pt x="8192" y="148881"/>
                </a:cubicBezTo>
                <a:cubicBezTo>
                  <a:pt x="2731" y="138641"/>
                  <a:pt x="0" y="127242"/>
                  <a:pt x="0" y="114681"/>
                </a:cubicBezTo>
                <a:cubicBezTo>
                  <a:pt x="0" y="102394"/>
                  <a:pt x="1707" y="90994"/>
                  <a:pt x="5120" y="80482"/>
                </a:cubicBezTo>
                <a:cubicBezTo>
                  <a:pt x="8533" y="69969"/>
                  <a:pt x="13243" y="60276"/>
                  <a:pt x="19250" y="51402"/>
                </a:cubicBezTo>
                <a:cubicBezTo>
                  <a:pt x="25258" y="42528"/>
                  <a:pt x="32493" y="34609"/>
                  <a:pt x="40958" y="27647"/>
                </a:cubicBezTo>
                <a:cubicBezTo>
                  <a:pt x="49422" y="20684"/>
                  <a:pt x="58706" y="14609"/>
                  <a:pt x="68809" y="9421"/>
                </a:cubicBezTo>
                <a:cubicBezTo>
                  <a:pt x="70720" y="8601"/>
                  <a:pt x="73178" y="7919"/>
                  <a:pt x="76181" y="7373"/>
                </a:cubicBezTo>
                <a:cubicBezTo>
                  <a:pt x="77820" y="5188"/>
                  <a:pt x="80141" y="3414"/>
                  <a:pt x="83144" y="2048"/>
                </a:cubicBezTo>
                <a:cubicBezTo>
                  <a:pt x="86148" y="683"/>
                  <a:pt x="89151" y="0"/>
                  <a:pt x="92155" y="0"/>
                </a:cubicBezTo>
                <a:close/>
                <a:moveTo>
                  <a:pt x="93793" y="35633"/>
                </a:moveTo>
                <a:cubicBezTo>
                  <a:pt x="92974" y="36726"/>
                  <a:pt x="92018" y="37750"/>
                  <a:pt x="90926" y="38705"/>
                </a:cubicBezTo>
                <a:cubicBezTo>
                  <a:pt x="89834" y="39661"/>
                  <a:pt x="88605" y="40412"/>
                  <a:pt x="87240" y="40958"/>
                </a:cubicBezTo>
                <a:lnTo>
                  <a:pt x="87649" y="40958"/>
                </a:lnTo>
                <a:cubicBezTo>
                  <a:pt x="73178" y="48876"/>
                  <a:pt x="61368" y="58706"/>
                  <a:pt x="52221" y="70447"/>
                </a:cubicBezTo>
                <a:cubicBezTo>
                  <a:pt x="43074" y="82188"/>
                  <a:pt x="38500" y="96933"/>
                  <a:pt x="38500" y="114681"/>
                </a:cubicBezTo>
                <a:cubicBezTo>
                  <a:pt x="38500" y="122600"/>
                  <a:pt x="40139" y="129494"/>
                  <a:pt x="43415" y="135365"/>
                </a:cubicBezTo>
                <a:cubicBezTo>
                  <a:pt x="46692" y="141235"/>
                  <a:pt x="50992" y="146219"/>
                  <a:pt x="56317" y="150314"/>
                </a:cubicBezTo>
                <a:cubicBezTo>
                  <a:pt x="61641" y="154410"/>
                  <a:pt x="67649" y="157482"/>
                  <a:pt x="74338" y="159530"/>
                </a:cubicBezTo>
                <a:cubicBezTo>
                  <a:pt x="81028" y="161578"/>
                  <a:pt x="87786" y="162602"/>
                  <a:pt x="94612" y="162602"/>
                </a:cubicBezTo>
                <a:cubicBezTo>
                  <a:pt x="102258" y="162602"/>
                  <a:pt x="109903" y="161100"/>
                  <a:pt x="117548" y="158096"/>
                </a:cubicBezTo>
                <a:cubicBezTo>
                  <a:pt x="125194" y="155093"/>
                  <a:pt x="132088" y="150929"/>
                  <a:pt x="138232" y="145604"/>
                </a:cubicBezTo>
                <a:cubicBezTo>
                  <a:pt x="144376" y="140280"/>
                  <a:pt x="149427" y="133931"/>
                  <a:pt x="153386" y="126559"/>
                </a:cubicBezTo>
                <a:cubicBezTo>
                  <a:pt x="157345" y="119187"/>
                  <a:pt x="159325" y="111268"/>
                  <a:pt x="159325" y="102804"/>
                </a:cubicBezTo>
                <a:cubicBezTo>
                  <a:pt x="159325" y="80960"/>
                  <a:pt x="153386" y="64713"/>
                  <a:pt x="141509" y="54064"/>
                </a:cubicBezTo>
                <a:cubicBezTo>
                  <a:pt x="129631" y="43415"/>
                  <a:pt x="113726" y="37272"/>
                  <a:pt x="93793" y="35633"/>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50" name="任意多边形: 形状 49">
            <a:extLst>
              <a:ext uri="{FF2B5EF4-FFF2-40B4-BE49-F238E27FC236}">
                <a16:creationId xmlns:a16="http://schemas.microsoft.com/office/drawing/2014/main" xmlns="" id="{E6D0C56B-FFD0-4026-ABA1-56C5580CFAE1}"/>
              </a:ext>
            </a:extLst>
          </p:cNvPr>
          <p:cNvSpPr/>
          <p:nvPr/>
        </p:nvSpPr>
        <p:spPr bwMode="auto">
          <a:xfrm>
            <a:off x="1127662" y="4120628"/>
            <a:ext cx="412147" cy="463755"/>
          </a:xfrm>
          <a:custGeom>
            <a:avLst/>
            <a:gdLst/>
            <a:ahLst/>
            <a:cxnLst/>
            <a:rect l="l" t="t" r="r" b="b"/>
            <a:pathLst>
              <a:path w="180213" h="197415">
                <a:moveTo>
                  <a:pt x="106490" y="0"/>
                </a:moveTo>
                <a:cubicBezTo>
                  <a:pt x="111132" y="0"/>
                  <a:pt x="116593" y="955"/>
                  <a:pt x="122873" y="2867"/>
                </a:cubicBezTo>
                <a:cubicBezTo>
                  <a:pt x="129153" y="4778"/>
                  <a:pt x="135160" y="7508"/>
                  <a:pt x="140894" y="11058"/>
                </a:cubicBezTo>
                <a:cubicBezTo>
                  <a:pt x="146628" y="14608"/>
                  <a:pt x="151543" y="18908"/>
                  <a:pt x="155639" y="23960"/>
                </a:cubicBezTo>
                <a:cubicBezTo>
                  <a:pt x="159734" y="29011"/>
                  <a:pt x="161782" y="34540"/>
                  <a:pt x="161782" y="40547"/>
                </a:cubicBezTo>
                <a:cubicBezTo>
                  <a:pt x="161782" y="46555"/>
                  <a:pt x="159598" y="51128"/>
                  <a:pt x="155229" y="54268"/>
                </a:cubicBezTo>
                <a:cubicBezTo>
                  <a:pt x="150860" y="57408"/>
                  <a:pt x="146355" y="58978"/>
                  <a:pt x="141713" y="58978"/>
                </a:cubicBezTo>
                <a:cubicBezTo>
                  <a:pt x="137071" y="58978"/>
                  <a:pt x="133453" y="57750"/>
                  <a:pt x="130859" y="55292"/>
                </a:cubicBezTo>
                <a:cubicBezTo>
                  <a:pt x="128265" y="52835"/>
                  <a:pt x="125740" y="49695"/>
                  <a:pt x="123282" y="45872"/>
                </a:cubicBezTo>
                <a:cubicBezTo>
                  <a:pt x="121644" y="43414"/>
                  <a:pt x="119733" y="41094"/>
                  <a:pt x="117548" y="38909"/>
                </a:cubicBezTo>
                <a:cubicBezTo>
                  <a:pt x="115364" y="36725"/>
                  <a:pt x="111951" y="35633"/>
                  <a:pt x="107309" y="35633"/>
                </a:cubicBezTo>
                <a:cubicBezTo>
                  <a:pt x="97479" y="35633"/>
                  <a:pt x="88400" y="38295"/>
                  <a:pt x="80072" y="43619"/>
                </a:cubicBezTo>
                <a:cubicBezTo>
                  <a:pt x="71744" y="48944"/>
                  <a:pt x="64508" y="55838"/>
                  <a:pt x="58365" y="64303"/>
                </a:cubicBezTo>
                <a:cubicBezTo>
                  <a:pt x="52221" y="72767"/>
                  <a:pt x="47443" y="82051"/>
                  <a:pt x="44030" y="92154"/>
                </a:cubicBezTo>
                <a:cubicBezTo>
                  <a:pt x="40616" y="102257"/>
                  <a:pt x="38910" y="112087"/>
                  <a:pt x="38910" y="121643"/>
                </a:cubicBezTo>
                <a:cubicBezTo>
                  <a:pt x="38910" y="136388"/>
                  <a:pt x="43279" y="146832"/>
                  <a:pt x="52016" y="152976"/>
                </a:cubicBezTo>
                <a:cubicBezTo>
                  <a:pt x="60754" y="159119"/>
                  <a:pt x="71812" y="162191"/>
                  <a:pt x="85192" y="162191"/>
                </a:cubicBezTo>
                <a:cubicBezTo>
                  <a:pt x="91199" y="162191"/>
                  <a:pt x="96933" y="161372"/>
                  <a:pt x="102394" y="159734"/>
                </a:cubicBezTo>
                <a:cubicBezTo>
                  <a:pt x="107855" y="158095"/>
                  <a:pt x="112975" y="156048"/>
                  <a:pt x="117753" y="153590"/>
                </a:cubicBezTo>
                <a:cubicBezTo>
                  <a:pt x="122531" y="151133"/>
                  <a:pt x="127037" y="148470"/>
                  <a:pt x="131269" y="145603"/>
                </a:cubicBezTo>
                <a:cubicBezTo>
                  <a:pt x="135501" y="142736"/>
                  <a:pt x="139256" y="139938"/>
                  <a:pt x="142532" y="137207"/>
                </a:cubicBezTo>
                <a:cubicBezTo>
                  <a:pt x="146628" y="134204"/>
                  <a:pt x="150246" y="131678"/>
                  <a:pt x="153386" y="129630"/>
                </a:cubicBezTo>
                <a:cubicBezTo>
                  <a:pt x="156526" y="127582"/>
                  <a:pt x="159598" y="126558"/>
                  <a:pt x="162602" y="126558"/>
                </a:cubicBezTo>
                <a:cubicBezTo>
                  <a:pt x="166970" y="126558"/>
                  <a:pt x="170998" y="128060"/>
                  <a:pt x="174684" y="131064"/>
                </a:cubicBezTo>
                <a:cubicBezTo>
                  <a:pt x="178370" y="134067"/>
                  <a:pt x="180213" y="138299"/>
                  <a:pt x="180213" y="143760"/>
                </a:cubicBezTo>
                <a:cubicBezTo>
                  <a:pt x="180213" y="148402"/>
                  <a:pt x="178370" y="152976"/>
                  <a:pt x="174684" y="157481"/>
                </a:cubicBezTo>
                <a:cubicBezTo>
                  <a:pt x="170998" y="161986"/>
                  <a:pt x="166219" y="166219"/>
                  <a:pt x="160349" y="170178"/>
                </a:cubicBezTo>
                <a:cubicBezTo>
                  <a:pt x="154478" y="174137"/>
                  <a:pt x="147925" y="177755"/>
                  <a:pt x="140689" y="181032"/>
                </a:cubicBezTo>
                <a:cubicBezTo>
                  <a:pt x="133453" y="184308"/>
                  <a:pt x="126286" y="187175"/>
                  <a:pt x="119187" y="189633"/>
                </a:cubicBezTo>
                <a:cubicBezTo>
                  <a:pt x="112087" y="192090"/>
                  <a:pt x="105534" y="194002"/>
                  <a:pt x="99527" y="195367"/>
                </a:cubicBezTo>
                <a:cubicBezTo>
                  <a:pt x="93520" y="196732"/>
                  <a:pt x="88741" y="197415"/>
                  <a:pt x="85192" y="197415"/>
                </a:cubicBezTo>
                <a:cubicBezTo>
                  <a:pt x="73724" y="197415"/>
                  <a:pt x="62802" y="195913"/>
                  <a:pt x="52426" y="192909"/>
                </a:cubicBezTo>
                <a:cubicBezTo>
                  <a:pt x="42050" y="189906"/>
                  <a:pt x="32971" y="185196"/>
                  <a:pt x="25189" y="178779"/>
                </a:cubicBezTo>
                <a:cubicBezTo>
                  <a:pt x="17407" y="172362"/>
                  <a:pt x="11264" y="164307"/>
                  <a:pt x="6758" y="154614"/>
                </a:cubicBezTo>
                <a:cubicBezTo>
                  <a:pt x="2253" y="144921"/>
                  <a:pt x="0" y="133384"/>
                  <a:pt x="0" y="120005"/>
                </a:cubicBezTo>
                <a:cubicBezTo>
                  <a:pt x="0" y="105533"/>
                  <a:pt x="2867" y="91130"/>
                  <a:pt x="8601" y="76795"/>
                </a:cubicBezTo>
                <a:cubicBezTo>
                  <a:pt x="14335" y="62460"/>
                  <a:pt x="22117" y="49626"/>
                  <a:pt x="31947" y="38295"/>
                </a:cubicBezTo>
                <a:cubicBezTo>
                  <a:pt x="41777" y="26963"/>
                  <a:pt x="53108" y="17748"/>
                  <a:pt x="65942" y="10648"/>
                </a:cubicBezTo>
                <a:cubicBezTo>
                  <a:pt x="78775" y="3549"/>
                  <a:pt x="92291" y="0"/>
                  <a:pt x="106490"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49" name="任意多边形: 形状 48">
            <a:extLst>
              <a:ext uri="{FF2B5EF4-FFF2-40B4-BE49-F238E27FC236}">
                <a16:creationId xmlns:a16="http://schemas.microsoft.com/office/drawing/2014/main" xmlns="" id="{0547B50B-70B1-4BB7-BF25-D775F93DCD6E}"/>
              </a:ext>
            </a:extLst>
          </p:cNvPr>
          <p:cNvSpPr/>
          <p:nvPr/>
        </p:nvSpPr>
        <p:spPr bwMode="auto">
          <a:xfrm>
            <a:off x="1807880" y="4286845"/>
            <a:ext cx="182670" cy="197005"/>
          </a:xfrm>
          <a:custGeom>
            <a:avLst/>
            <a:gdLst/>
            <a:ahLst/>
            <a:cxnLst/>
            <a:rect l="l" t="t" r="r" b="b"/>
            <a:pathLst>
              <a:path w="182670" h="197005">
                <a:moveTo>
                  <a:pt x="31537" y="0"/>
                </a:moveTo>
                <a:cubicBezTo>
                  <a:pt x="38090" y="0"/>
                  <a:pt x="42732" y="1706"/>
                  <a:pt x="45463" y="5119"/>
                </a:cubicBezTo>
                <a:cubicBezTo>
                  <a:pt x="48193" y="8532"/>
                  <a:pt x="49831" y="12696"/>
                  <a:pt x="50378" y="17611"/>
                </a:cubicBezTo>
                <a:cubicBezTo>
                  <a:pt x="68126" y="6143"/>
                  <a:pt x="87103" y="409"/>
                  <a:pt x="107308" y="409"/>
                </a:cubicBezTo>
                <a:cubicBezTo>
                  <a:pt x="120688" y="409"/>
                  <a:pt x="132156" y="2867"/>
                  <a:pt x="141713" y="7781"/>
                </a:cubicBezTo>
                <a:cubicBezTo>
                  <a:pt x="151269" y="12696"/>
                  <a:pt x="159120" y="19318"/>
                  <a:pt x="165263" y="27646"/>
                </a:cubicBezTo>
                <a:cubicBezTo>
                  <a:pt x="171407" y="35974"/>
                  <a:pt x="175844" y="45804"/>
                  <a:pt x="178574" y="57135"/>
                </a:cubicBezTo>
                <a:cubicBezTo>
                  <a:pt x="181305" y="68467"/>
                  <a:pt x="182670" y="80549"/>
                  <a:pt x="182670" y="93383"/>
                </a:cubicBezTo>
                <a:cubicBezTo>
                  <a:pt x="182670" y="96932"/>
                  <a:pt x="182397" y="101915"/>
                  <a:pt x="181851" y="108332"/>
                </a:cubicBezTo>
                <a:cubicBezTo>
                  <a:pt x="181305" y="114749"/>
                  <a:pt x="180486" y="121780"/>
                  <a:pt x="179394" y="129425"/>
                </a:cubicBezTo>
                <a:cubicBezTo>
                  <a:pt x="178301" y="137071"/>
                  <a:pt x="176868" y="144921"/>
                  <a:pt x="175093" y="152976"/>
                </a:cubicBezTo>
                <a:cubicBezTo>
                  <a:pt x="173318" y="161031"/>
                  <a:pt x="171134" y="168267"/>
                  <a:pt x="168540" y="174683"/>
                </a:cubicBezTo>
                <a:cubicBezTo>
                  <a:pt x="165946" y="181100"/>
                  <a:pt x="162942" y="186424"/>
                  <a:pt x="159529" y="190657"/>
                </a:cubicBezTo>
                <a:cubicBezTo>
                  <a:pt x="156116" y="194889"/>
                  <a:pt x="152225" y="197005"/>
                  <a:pt x="147856" y="197005"/>
                </a:cubicBezTo>
                <a:cubicBezTo>
                  <a:pt x="143488" y="197005"/>
                  <a:pt x="139051" y="195640"/>
                  <a:pt x="134545" y="192909"/>
                </a:cubicBezTo>
                <a:cubicBezTo>
                  <a:pt x="130040" y="190179"/>
                  <a:pt x="127787" y="186083"/>
                  <a:pt x="127787" y="180622"/>
                </a:cubicBezTo>
                <a:cubicBezTo>
                  <a:pt x="127787" y="177892"/>
                  <a:pt x="128060" y="175980"/>
                  <a:pt x="128606" y="174888"/>
                </a:cubicBezTo>
                <a:lnTo>
                  <a:pt x="128606" y="175298"/>
                </a:lnTo>
                <a:cubicBezTo>
                  <a:pt x="132975" y="160280"/>
                  <a:pt x="136661" y="146218"/>
                  <a:pt x="139665" y="133111"/>
                </a:cubicBezTo>
                <a:cubicBezTo>
                  <a:pt x="142668" y="120005"/>
                  <a:pt x="144170" y="105670"/>
                  <a:pt x="144170" y="90106"/>
                </a:cubicBezTo>
                <a:cubicBezTo>
                  <a:pt x="144170" y="82461"/>
                  <a:pt x="143624" y="75293"/>
                  <a:pt x="142532" y="68603"/>
                </a:cubicBezTo>
                <a:cubicBezTo>
                  <a:pt x="141440" y="61914"/>
                  <a:pt x="139324" y="56111"/>
                  <a:pt x="136183" y="51196"/>
                </a:cubicBezTo>
                <a:cubicBezTo>
                  <a:pt x="133043" y="46282"/>
                  <a:pt x="128811" y="42459"/>
                  <a:pt x="123487" y="39728"/>
                </a:cubicBezTo>
                <a:cubicBezTo>
                  <a:pt x="118162" y="36998"/>
                  <a:pt x="111404" y="35633"/>
                  <a:pt x="103213" y="35633"/>
                </a:cubicBezTo>
                <a:cubicBezTo>
                  <a:pt x="97752" y="35633"/>
                  <a:pt x="91881" y="36588"/>
                  <a:pt x="85601" y="38500"/>
                </a:cubicBezTo>
                <a:cubicBezTo>
                  <a:pt x="79321" y="40411"/>
                  <a:pt x="73245" y="43073"/>
                  <a:pt x="67375" y="46486"/>
                </a:cubicBezTo>
                <a:cubicBezTo>
                  <a:pt x="61504" y="49899"/>
                  <a:pt x="56248" y="53927"/>
                  <a:pt x="51606" y="58569"/>
                </a:cubicBezTo>
                <a:cubicBezTo>
                  <a:pt x="46964" y="63211"/>
                  <a:pt x="43688" y="68262"/>
                  <a:pt x="41776" y="73723"/>
                </a:cubicBezTo>
                <a:cubicBezTo>
                  <a:pt x="40411" y="79184"/>
                  <a:pt x="39524" y="85874"/>
                  <a:pt x="39114" y="93792"/>
                </a:cubicBezTo>
                <a:cubicBezTo>
                  <a:pt x="38705" y="101711"/>
                  <a:pt x="38500" y="110039"/>
                  <a:pt x="38500" y="118776"/>
                </a:cubicBezTo>
                <a:cubicBezTo>
                  <a:pt x="38500" y="121780"/>
                  <a:pt x="38568" y="124920"/>
                  <a:pt x="38705" y="128196"/>
                </a:cubicBezTo>
                <a:cubicBezTo>
                  <a:pt x="38841" y="131473"/>
                  <a:pt x="38909" y="134613"/>
                  <a:pt x="38909" y="137617"/>
                </a:cubicBezTo>
                <a:lnTo>
                  <a:pt x="38909" y="154409"/>
                </a:lnTo>
                <a:cubicBezTo>
                  <a:pt x="39183" y="158232"/>
                  <a:pt x="39387" y="162533"/>
                  <a:pt x="39524" y="167311"/>
                </a:cubicBezTo>
                <a:cubicBezTo>
                  <a:pt x="39660" y="172089"/>
                  <a:pt x="39729" y="175980"/>
                  <a:pt x="39729" y="178984"/>
                </a:cubicBezTo>
                <a:cubicBezTo>
                  <a:pt x="39729" y="184991"/>
                  <a:pt x="38022" y="189496"/>
                  <a:pt x="34609" y="192500"/>
                </a:cubicBezTo>
                <a:cubicBezTo>
                  <a:pt x="31196" y="195503"/>
                  <a:pt x="26759" y="197005"/>
                  <a:pt x="21298" y="197005"/>
                </a:cubicBezTo>
                <a:cubicBezTo>
                  <a:pt x="15564" y="197005"/>
                  <a:pt x="11195" y="195367"/>
                  <a:pt x="8191" y="192090"/>
                </a:cubicBezTo>
                <a:cubicBezTo>
                  <a:pt x="5188" y="188814"/>
                  <a:pt x="3072" y="184718"/>
                  <a:pt x="1843" y="179803"/>
                </a:cubicBezTo>
                <a:cubicBezTo>
                  <a:pt x="614" y="174888"/>
                  <a:pt x="0" y="169632"/>
                  <a:pt x="0" y="164034"/>
                </a:cubicBezTo>
                <a:cubicBezTo>
                  <a:pt x="0" y="158437"/>
                  <a:pt x="0" y="153317"/>
                  <a:pt x="0" y="148675"/>
                </a:cubicBezTo>
                <a:lnTo>
                  <a:pt x="0" y="142122"/>
                </a:lnTo>
                <a:cubicBezTo>
                  <a:pt x="0" y="121097"/>
                  <a:pt x="887" y="99321"/>
                  <a:pt x="2662" y="76795"/>
                </a:cubicBezTo>
                <a:cubicBezTo>
                  <a:pt x="4437" y="54268"/>
                  <a:pt x="7918" y="33175"/>
                  <a:pt x="13106" y="13515"/>
                </a:cubicBezTo>
                <a:cubicBezTo>
                  <a:pt x="15564" y="4505"/>
                  <a:pt x="21707" y="0"/>
                  <a:pt x="31537"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48" name="任意多边形: 形状 47">
            <a:extLst>
              <a:ext uri="{FF2B5EF4-FFF2-40B4-BE49-F238E27FC236}">
                <a16:creationId xmlns:a16="http://schemas.microsoft.com/office/drawing/2014/main" xmlns="" id="{686BA281-6DB9-486E-AE99-EA23C1098D4A}"/>
              </a:ext>
            </a:extLst>
          </p:cNvPr>
          <p:cNvSpPr/>
          <p:nvPr/>
        </p:nvSpPr>
        <p:spPr bwMode="auto">
          <a:xfrm>
            <a:off x="2230057" y="4286845"/>
            <a:ext cx="190043" cy="197415"/>
          </a:xfrm>
          <a:custGeom>
            <a:avLst/>
            <a:gdLst/>
            <a:ahLst/>
            <a:cxnLst/>
            <a:rect l="l" t="t" r="r" b="b"/>
            <a:pathLst>
              <a:path w="190043" h="197415">
                <a:moveTo>
                  <a:pt x="116320" y="0"/>
                </a:moveTo>
                <a:cubicBezTo>
                  <a:pt x="122327" y="0"/>
                  <a:pt x="128675" y="819"/>
                  <a:pt x="135365" y="2457"/>
                </a:cubicBezTo>
                <a:cubicBezTo>
                  <a:pt x="142055" y="4095"/>
                  <a:pt x="148198" y="6689"/>
                  <a:pt x="153796" y="10239"/>
                </a:cubicBezTo>
                <a:cubicBezTo>
                  <a:pt x="159393" y="13789"/>
                  <a:pt x="163967" y="18362"/>
                  <a:pt x="167516" y="23960"/>
                </a:cubicBezTo>
                <a:cubicBezTo>
                  <a:pt x="171066" y="29557"/>
                  <a:pt x="172841" y="36315"/>
                  <a:pt x="172841" y="44234"/>
                </a:cubicBezTo>
                <a:cubicBezTo>
                  <a:pt x="172841" y="53244"/>
                  <a:pt x="170725" y="61709"/>
                  <a:pt x="166493" y="69627"/>
                </a:cubicBezTo>
                <a:cubicBezTo>
                  <a:pt x="162260" y="77546"/>
                  <a:pt x="156663" y="84782"/>
                  <a:pt x="149700" y="91335"/>
                </a:cubicBezTo>
                <a:cubicBezTo>
                  <a:pt x="142737" y="97888"/>
                  <a:pt x="134819" y="103759"/>
                  <a:pt x="125945" y="108946"/>
                </a:cubicBezTo>
                <a:cubicBezTo>
                  <a:pt x="117071" y="114134"/>
                  <a:pt x="107923" y="118571"/>
                  <a:pt x="98503" y="122258"/>
                </a:cubicBezTo>
                <a:cubicBezTo>
                  <a:pt x="89083" y="125944"/>
                  <a:pt x="79731" y="128879"/>
                  <a:pt x="70447" y="131064"/>
                </a:cubicBezTo>
                <a:cubicBezTo>
                  <a:pt x="61163" y="133248"/>
                  <a:pt x="52835" y="134613"/>
                  <a:pt x="45463" y="135159"/>
                </a:cubicBezTo>
                <a:cubicBezTo>
                  <a:pt x="50651" y="143078"/>
                  <a:pt x="58160" y="149290"/>
                  <a:pt x="67990" y="153795"/>
                </a:cubicBezTo>
                <a:cubicBezTo>
                  <a:pt x="77820" y="158300"/>
                  <a:pt x="87240" y="160553"/>
                  <a:pt x="96250" y="160553"/>
                </a:cubicBezTo>
                <a:cubicBezTo>
                  <a:pt x="102531" y="160553"/>
                  <a:pt x="108401" y="159802"/>
                  <a:pt x="113862" y="158300"/>
                </a:cubicBezTo>
                <a:cubicBezTo>
                  <a:pt x="119323" y="156798"/>
                  <a:pt x="124375" y="154819"/>
                  <a:pt x="129016" y="152361"/>
                </a:cubicBezTo>
                <a:cubicBezTo>
                  <a:pt x="133658" y="149904"/>
                  <a:pt x="137891" y="147310"/>
                  <a:pt x="141713" y="144579"/>
                </a:cubicBezTo>
                <a:cubicBezTo>
                  <a:pt x="145536" y="141849"/>
                  <a:pt x="148949" y="139255"/>
                  <a:pt x="151953" y="136798"/>
                </a:cubicBezTo>
                <a:cubicBezTo>
                  <a:pt x="155775" y="133794"/>
                  <a:pt x="159188" y="131268"/>
                  <a:pt x="162192" y="129220"/>
                </a:cubicBezTo>
                <a:cubicBezTo>
                  <a:pt x="165196" y="127173"/>
                  <a:pt x="168063" y="126149"/>
                  <a:pt x="170793" y="126149"/>
                </a:cubicBezTo>
                <a:cubicBezTo>
                  <a:pt x="175162" y="126149"/>
                  <a:pt x="179462" y="127855"/>
                  <a:pt x="183695" y="131268"/>
                </a:cubicBezTo>
                <a:cubicBezTo>
                  <a:pt x="187927" y="134681"/>
                  <a:pt x="190043" y="139118"/>
                  <a:pt x="190043" y="144579"/>
                </a:cubicBezTo>
                <a:cubicBezTo>
                  <a:pt x="190043" y="149767"/>
                  <a:pt x="188268" y="154614"/>
                  <a:pt x="184719" y="159119"/>
                </a:cubicBezTo>
                <a:cubicBezTo>
                  <a:pt x="181169" y="163625"/>
                  <a:pt x="176527" y="167857"/>
                  <a:pt x="170793" y="171816"/>
                </a:cubicBezTo>
                <a:cubicBezTo>
                  <a:pt x="165059" y="175775"/>
                  <a:pt x="158642" y="179325"/>
                  <a:pt x="151543" y="182465"/>
                </a:cubicBezTo>
                <a:cubicBezTo>
                  <a:pt x="144444" y="185605"/>
                  <a:pt x="137344" y="188267"/>
                  <a:pt x="130245" y="190452"/>
                </a:cubicBezTo>
                <a:cubicBezTo>
                  <a:pt x="123146" y="192636"/>
                  <a:pt x="116456" y="194343"/>
                  <a:pt x="110176" y="195572"/>
                </a:cubicBezTo>
                <a:cubicBezTo>
                  <a:pt x="103896" y="196800"/>
                  <a:pt x="98844" y="197415"/>
                  <a:pt x="95022" y="197415"/>
                </a:cubicBezTo>
                <a:cubicBezTo>
                  <a:pt x="83281" y="197415"/>
                  <a:pt x="71744" y="195572"/>
                  <a:pt x="60413" y="191885"/>
                </a:cubicBezTo>
                <a:cubicBezTo>
                  <a:pt x="49081" y="188199"/>
                  <a:pt x="38910" y="182806"/>
                  <a:pt x="29899" y="175707"/>
                </a:cubicBezTo>
                <a:cubicBezTo>
                  <a:pt x="20889" y="168608"/>
                  <a:pt x="13653" y="159734"/>
                  <a:pt x="8192" y="149085"/>
                </a:cubicBezTo>
                <a:cubicBezTo>
                  <a:pt x="2731" y="138436"/>
                  <a:pt x="0" y="126285"/>
                  <a:pt x="0" y="112633"/>
                </a:cubicBezTo>
                <a:cubicBezTo>
                  <a:pt x="0" y="96796"/>
                  <a:pt x="3413" y="81983"/>
                  <a:pt x="10240" y="68194"/>
                </a:cubicBezTo>
                <a:cubicBezTo>
                  <a:pt x="17066" y="54405"/>
                  <a:pt x="25940" y="42459"/>
                  <a:pt x="36862" y="32356"/>
                </a:cubicBezTo>
                <a:cubicBezTo>
                  <a:pt x="47784" y="22253"/>
                  <a:pt x="60208" y="14335"/>
                  <a:pt x="74133" y="8601"/>
                </a:cubicBezTo>
                <a:cubicBezTo>
                  <a:pt x="88059" y="2867"/>
                  <a:pt x="102121" y="0"/>
                  <a:pt x="116320" y="0"/>
                </a:cubicBezTo>
                <a:close/>
                <a:moveTo>
                  <a:pt x="116729" y="36042"/>
                </a:moveTo>
                <a:cubicBezTo>
                  <a:pt x="98162" y="36042"/>
                  <a:pt x="82393" y="41981"/>
                  <a:pt x="69423" y="53859"/>
                </a:cubicBezTo>
                <a:cubicBezTo>
                  <a:pt x="56453" y="65736"/>
                  <a:pt x="47238" y="80686"/>
                  <a:pt x="41777" y="98707"/>
                </a:cubicBezTo>
                <a:cubicBezTo>
                  <a:pt x="48876" y="98434"/>
                  <a:pt x="57614" y="96932"/>
                  <a:pt x="67990" y="94202"/>
                </a:cubicBezTo>
                <a:cubicBezTo>
                  <a:pt x="78366" y="91471"/>
                  <a:pt x="88400" y="87717"/>
                  <a:pt x="98094" y="82938"/>
                </a:cubicBezTo>
                <a:cubicBezTo>
                  <a:pt x="107787" y="78160"/>
                  <a:pt x="116047" y="72563"/>
                  <a:pt x="122873" y="66146"/>
                </a:cubicBezTo>
                <a:cubicBezTo>
                  <a:pt x="129699" y="59729"/>
                  <a:pt x="133112" y="52562"/>
                  <a:pt x="133112" y="44643"/>
                </a:cubicBezTo>
                <a:cubicBezTo>
                  <a:pt x="133112" y="41094"/>
                  <a:pt x="131133" y="38773"/>
                  <a:pt x="127173" y="37680"/>
                </a:cubicBezTo>
                <a:cubicBezTo>
                  <a:pt x="123214" y="36588"/>
                  <a:pt x="119733" y="36042"/>
                  <a:pt x="116729" y="36042"/>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47" name="任意多边形: 形状 46">
            <a:extLst>
              <a:ext uri="{FF2B5EF4-FFF2-40B4-BE49-F238E27FC236}">
                <a16:creationId xmlns:a16="http://schemas.microsoft.com/office/drawing/2014/main" xmlns="" id="{B87E47FA-727C-4C1D-8E87-BA0324B39DA6}"/>
              </a:ext>
            </a:extLst>
          </p:cNvPr>
          <p:cNvSpPr/>
          <p:nvPr/>
        </p:nvSpPr>
        <p:spPr bwMode="auto">
          <a:xfrm>
            <a:off x="2465105" y="4286845"/>
            <a:ext cx="182670" cy="197005"/>
          </a:xfrm>
          <a:custGeom>
            <a:avLst/>
            <a:gdLst/>
            <a:ahLst/>
            <a:cxnLst/>
            <a:rect l="l" t="t" r="r" b="b"/>
            <a:pathLst>
              <a:path w="182670" h="197005">
                <a:moveTo>
                  <a:pt x="31537" y="0"/>
                </a:moveTo>
                <a:cubicBezTo>
                  <a:pt x="38090" y="0"/>
                  <a:pt x="42732" y="1706"/>
                  <a:pt x="45463" y="5119"/>
                </a:cubicBezTo>
                <a:cubicBezTo>
                  <a:pt x="48193" y="8532"/>
                  <a:pt x="49831" y="12696"/>
                  <a:pt x="50378" y="17611"/>
                </a:cubicBezTo>
                <a:cubicBezTo>
                  <a:pt x="68126" y="6143"/>
                  <a:pt x="87103" y="409"/>
                  <a:pt x="107309" y="409"/>
                </a:cubicBezTo>
                <a:cubicBezTo>
                  <a:pt x="120688" y="409"/>
                  <a:pt x="132156" y="2867"/>
                  <a:pt x="141713" y="7781"/>
                </a:cubicBezTo>
                <a:cubicBezTo>
                  <a:pt x="151270" y="12696"/>
                  <a:pt x="159120" y="19318"/>
                  <a:pt x="165263" y="27646"/>
                </a:cubicBezTo>
                <a:cubicBezTo>
                  <a:pt x="171407" y="35974"/>
                  <a:pt x="175844" y="45804"/>
                  <a:pt x="178575" y="57135"/>
                </a:cubicBezTo>
                <a:cubicBezTo>
                  <a:pt x="181305" y="68467"/>
                  <a:pt x="182670" y="80549"/>
                  <a:pt x="182670" y="93383"/>
                </a:cubicBezTo>
                <a:cubicBezTo>
                  <a:pt x="182670" y="96932"/>
                  <a:pt x="182397" y="101915"/>
                  <a:pt x="181851" y="108332"/>
                </a:cubicBezTo>
                <a:cubicBezTo>
                  <a:pt x="181305" y="114749"/>
                  <a:pt x="180486" y="121780"/>
                  <a:pt x="179394" y="129425"/>
                </a:cubicBezTo>
                <a:cubicBezTo>
                  <a:pt x="178301" y="137071"/>
                  <a:pt x="176868" y="144921"/>
                  <a:pt x="175093" y="152976"/>
                </a:cubicBezTo>
                <a:cubicBezTo>
                  <a:pt x="173318" y="161031"/>
                  <a:pt x="171134" y="168267"/>
                  <a:pt x="168540" y="174683"/>
                </a:cubicBezTo>
                <a:cubicBezTo>
                  <a:pt x="165946" y="181100"/>
                  <a:pt x="162942" y="186424"/>
                  <a:pt x="159529" y="190657"/>
                </a:cubicBezTo>
                <a:cubicBezTo>
                  <a:pt x="156116" y="194889"/>
                  <a:pt x="152225" y="197005"/>
                  <a:pt x="147856" y="197005"/>
                </a:cubicBezTo>
                <a:cubicBezTo>
                  <a:pt x="143488" y="197005"/>
                  <a:pt x="139051" y="195640"/>
                  <a:pt x="134545" y="192909"/>
                </a:cubicBezTo>
                <a:cubicBezTo>
                  <a:pt x="130040" y="190179"/>
                  <a:pt x="127787" y="186083"/>
                  <a:pt x="127787" y="180622"/>
                </a:cubicBezTo>
                <a:cubicBezTo>
                  <a:pt x="127787" y="177892"/>
                  <a:pt x="128060" y="175980"/>
                  <a:pt x="128606" y="174888"/>
                </a:cubicBezTo>
                <a:lnTo>
                  <a:pt x="128606" y="175298"/>
                </a:lnTo>
                <a:cubicBezTo>
                  <a:pt x="132975" y="160280"/>
                  <a:pt x="136661" y="146218"/>
                  <a:pt x="139665" y="133111"/>
                </a:cubicBezTo>
                <a:cubicBezTo>
                  <a:pt x="142668" y="120005"/>
                  <a:pt x="144170" y="105670"/>
                  <a:pt x="144170" y="90106"/>
                </a:cubicBezTo>
                <a:cubicBezTo>
                  <a:pt x="144170" y="82461"/>
                  <a:pt x="143624" y="75293"/>
                  <a:pt x="142532" y="68603"/>
                </a:cubicBezTo>
                <a:cubicBezTo>
                  <a:pt x="141440" y="61914"/>
                  <a:pt x="139324" y="56111"/>
                  <a:pt x="136184" y="51196"/>
                </a:cubicBezTo>
                <a:cubicBezTo>
                  <a:pt x="133043" y="46282"/>
                  <a:pt x="128811" y="42459"/>
                  <a:pt x="123487" y="39728"/>
                </a:cubicBezTo>
                <a:cubicBezTo>
                  <a:pt x="118162" y="36998"/>
                  <a:pt x="111404" y="35633"/>
                  <a:pt x="103213" y="35633"/>
                </a:cubicBezTo>
                <a:cubicBezTo>
                  <a:pt x="97752" y="35633"/>
                  <a:pt x="91881" y="36588"/>
                  <a:pt x="85601" y="38500"/>
                </a:cubicBezTo>
                <a:cubicBezTo>
                  <a:pt x="79321" y="40411"/>
                  <a:pt x="73245" y="43073"/>
                  <a:pt x="67375" y="46486"/>
                </a:cubicBezTo>
                <a:cubicBezTo>
                  <a:pt x="61504" y="49899"/>
                  <a:pt x="56248" y="53927"/>
                  <a:pt x="51606" y="58569"/>
                </a:cubicBezTo>
                <a:cubicBezTo>
                  <a:pt x="46964" y="63211"/>
                  <a:pt x="43688" y="68262"/>
                  <a:pt x="41777" y="73723"/>
                </a:cubicBezTo>
                <a:cubicBezTo>
                  <a:pt x="40411" y="79184"/>
                  <a:pt x="39524" y="85874"/>
                  <a:pt x="39114" y="93792"/>
                </a:cubicBezTo>
                <a:cubicBezTo>
                  <a:pt x="38705" y="101711"/>
                  <a:pt x="38500" y="110039"/>
                  <a:pt x="38500" y="118776"/>
                </a:cubicBezTo>
                <a:cubicBezTo>
                  <a:pt x="38500" y="121780"/>
                  <a:pt x="38568" y="124920"/>
                  <a:pt x="38705" y="128196"/>
                </a:cubicBezTo>
                <a:cubicBezTo>
                  <a:pt x="38841" y="131473"/>
                  <a:pt x="38909" y="134613"/>
                  <a:pt x="38909" y="137617"/>
                </a:cubicBezTo>
                <a:lnTo>
                  <a:pt x="38909" y="154409"/>
                </a:lnTo>
                <a:cubicBezTo>
                  <a:pt x="39182" y="158232"/>
                  <a:pt x="39387" y="162533"/>
                  <a:pt x="39524" y="167311"/>
                </a:cubicBezTo>
                <a:cubicBezTo>
                  <a:pt x="39660" y="172089"/>
                  <a:pt x="39729" y="175980"/>
                  <a:pt x="39729" y="178984"/>
                </a:cubicBezTo>
                <a:cubicBezTo>
                  <a:pt x="39729" y="184991"/>
                  <a:pt x="38022" y="189496"/>
                  <a:pt x="34609" y="192500"/>
                </a:cubicBezTo>
                <a:cubicBezTo>
                  <a:pt x="31196" y="195503"/>
                  <a:pt x="26759" y="197005"/>
                  <a:pt x="21298" y="197005"/>
                </a:cubicBezTo>
                <a:cubicBezTo>
                  <a:pt x="15564" y="197005"/>
                  <a:pt x="11195" y="195367"/>
                  <a:pt x="8191" y="192090"/>
                </a:cubicBezTo>
                <a:cubicBezTo>
                  <a:pt x="5188" y="188814"/>
                  <a:pt x="3072" y="184718"/>
                  <a:pt x="1843" y="179803"/>
                </a:cubicBezTo>
                <a:cubicBezTo>
                  <a:pt x="614" y="174888"/>
                  <a:pt x="0" y="169632"/>
                  <a:pt x="0" y="164034"/>
                </a:cubicBezTo>
                <a:cubicBezTo>
                  <a:pt x="0" y="158437"/>
                  <a:pt x="0" y="153317"/>
                  <a:pt x="0" y="148675"/>
                </a:cubicBezTo>
                <a:lnTo>
                  <a:pt x="0" y="142122"/>
                </a:lnTo>
                <a:cubicBezTo>
                  <a:pt x="0" y="121097"/>
                  <a:pt x="887" y="99321"/>
                  <a:pt x="2662" y="76795"/>
                </a:cubicBezTo>
                <a:cubicBezTo>
                  <a:pt x="4437" y="54268"/>
                  <a:pt x="7918" y="33175"/>
                  <a:pt x="13106" y="13515"/>
                </a:cubicBezTo>
                <a:cubicBezTo>
                  <a:pt x="15564" y="4505"/>
                  <a:pt x="21707" y="0"/>
                  <a:pt x="31537"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46" name="任意多边形: 形状 45">
            <a:extLst>
              <a:ext uri="{FF2B5EF4-FFF2-40B4-BE49-F238E27FC236}">
                <a16:creationId xmlns:a16="http://schemas.microsoft.com/office/drawing/2014/main" xmlns="" id="{B665F86B-A8F3-4535-A07E-D746A2ADA891}"/>
              </a:ext>
            </a:extLst>
          </p:cNvPr>
          <p:cNvSpPr/>
          <p:nvPr/>
        </p:nvSpPr>
        <p:spPr bwMode="auto">
          <a:xfrm>
            <a:off x="2859278" y="4380572"/>
            <a:ext cx="155229" cy="196187"/>
          </a:xfrm>
          <a:custGeom>
            <a:avLst/>
            <a:gdLst/>
            <a:ahLst/>
            <a:cxnLst/>
            <a:rect l="l" t="t" r="r" b="b"/>
            <a:pathLst>
              <a:path w="155229" h="196187">
                <a:moveTo>
                  <a:pt x="99117" y="0"/>
                </a:moveTo>
                <a:cubicBezTo>
                  <a:pt x="102667" y="0"/>
                  <a:pt x="107582" y="614"/>
                  <a:pt x="113862" y="1843"/>
                </a:cubicBezTo>
                <a:cubicBezTo>
                  <a:pt x="120142" y="3072"/>
                  <a:pt x="126354" y="4915"/>
                  <a:pt x="132497" y="7372"/>
                </a:cubicBezTo>
                <a:cubicBezTo>
                  <a:pt x="138641" y="9830"/>
                  <a:pt x="143966" y="12970"/>
                  <a:pt x="148471" y="16793"/>
                </a:cubicBezTo>
                <a:cubicBezTo>
                  <a:pt x="152976" y="20615"/>
                  <a:pt x="155229" y="25121"/>
                  <a:pt x="155229" y="30309"/>
                </a:cubicBezTo>
                <a:cubicBezTo>
                  <a:pt x="155229" y="35770"/>
                  <a:pt x="153044" y="40275"/>
                  <a:pt x="148676" y="43825"/>
                </a:cubicBezTo>
                <a:cubicBezTo>
                  <a:pt x="144307" y="47374"/>
                  <a:pt x="139802" y="49149"/>
                  <a:pt x="135160" y="49149"/>
                </a:cubicBezTo>
                <a:cubicBezTo>
                  <a:pt x="132975" y="49149"/>
                  <a:pt x="130654" y="48466"/>
                  <a:pt x="128197" y="47101"/>
                </a:cubicBezTo>
                <a:cubicBezTo>
                  <a:pt x="125739" y="45736"/>
                  <a:pt x="123692" y="44371"/>
                  <a:pt x="122053" y="43005"/>
                </a:cubicBezTo>
                <a:cubicBezTo>
                  <a:pt x="119869" y="41640"/>
                  <a:pt x="117207" y="40070"/>
                  <a:pt x="114067" y="38295"/>
                </a:cubicBezTo>
                <a:cubicBezTo>
                  <a:pt x="110927" y="36521"/>
                  <a:pt x="106353" y="35633"/>
                  <a:pt x="100346" y="35633"/>
                </a:cubicBezTo>
                <a:cubicBezTo>
                  <a:pt x="95977" y="35633"/>
                  <a:pt x="90516" y="36589"/>
                  <a:pt x="83963" y="38500"/>
                </a:cubicBezTo>
                <a:cubicBezTo>
                  <a:pt x="77410" y="40411"/>
                  <a:pt x="71061" y="43005"/>
                  <a:pt x="64918" y="46282"/>
                </a:cubicBezTo>
                <a:cubicBezTo>
                  <a:pt x="58774" y="49559"/>
                  <a:pt x="53518" y="53381"/>
                  <a:pt x="49149" y="57750"/>
                </a:cubicBezTo>
                <a:cubicBezTo>
                  <a:pt x="44780" y="62119"/>
                  <a:pt x="42596" y="66761"/>
                  <a:pt x="42596" y="71676"/>
                </a:cubicBezTo>
                <a:cubicBezTo>
                  <a:pt x="42596" y="74679"/>
                  <a:pt x="43756" y="77273"/>
                  <a:pt x="46077" y="79458"/>
                </a:cubicBezTo>
                <a:cubicBezTo>
                  <a:pt x="48398" y="81642"/>
                  <a:pt x="51538" y="83622"/>
                  <a:pt x="55497" y="85396"/>
                </a:cubicBezTo>
                <a:cubicBezTo>
                  <a:pt x="59457" y="87171"/>
                  <a:pt x="64030" y="88741"/>
                  <a:pt x="69218" y="90107"/>
                </a:cubicBezTo>
                <a:cubicBezTo>
                  <a:pt x="74406" y="91472"/>
                  <a:pt x="79867" y="92837"/>
                  <a:pt x="85601" y="94202"/>
                </a:cubicBezTo>
                <a:cubicBezTo>
                  <a:pt x="93520" y="96387"/>
                  <a:pt x="101506" y="98639"/>
                  <a:pt x="109561" y="100960"/>
                </a:cubicBezTo>
                <a:cubicBezTo>
                  <a:pt x="117616" y="103281"/>
                  <a:pt x="124852" y="106353"/>
                  <a:pt x="131269" y="110176"/>
                </a:cubicBezTo>
                <a:cubicBezTo>
                  <a:pt x="137686" y="113998"/>
                  <a:pt x="142942" y="118640"/>
                  <a:pt x="147037" y="124101"/>
                </a:cubicBezTo>
                <a:cubicBezTo>
                  <a:pt x="151133" y="129562"/>
                  <a:pt x="153181" y="136389"/>
                  <a:pt x="153181" y="144580"/>
                </a:cubicBezTo>
                <a:cubicBezTo>
                  <a:pt x="153181" y="154410"/>
                  <a:pt x="150246" y="162670"/>
                  <a:pt x="144375" y="169359"/>
                </a:cubicBezTo>
                <a:cubicBezTo>
                  <a:pt x="138505" y="176049"/>
                  <a:pt x="131337" y="181374"/>
                  <a:pt x="122872" y="185333"/>
                </a:cubicBezTo>
                <a:cubicBezTo>
                  <a:pt x="114408" y="189292"/>
                  <a:pt x="105534" y="192091"/>
                  <a:pt x="96250" y="193729"/>
                </a:cubicBezTo>
                <a:cubicBezTo>
                  <a:pt x="86967" y="195367"/>
                  <a:pt x="78912" y="196187"/>
                  <a:pt x="72085" y="196187"/>
                </a:cubicBezTo>
                <a:cubicBezTo>
                  <a:pt x="68263" y="196187"/>
                  <a:pt x="62324" y="195572"/>
                  <a:pt x="54269" y="194343"/>
                </a:cubicBezTo>
                <a:cubicBezTo>
                  <a:pt x="46214" y="193115"/>
                  <a:pt x="38159" y="191272"/>
                  <a:pt x="30104" y="188814"/>
                </a:cubicBezTo>
                <a:cubicBezTo>
                  <a:pt x="22049" y="186357"/>
                  <a:pt x="15018" y="183080"/>
                  <a:pt x="9011" y="178984"/>
                </a:cubicBezTo>
                <a:cubicBezTo>
                  <a:pt x="3004" y="174889"/>
                  <a:pt x="0" y="169974"/>
                  <a:pt x="0" y="164240"/>
                </a:cubicBezTo>
                <a:cubicBezTo>
                  <a:pt x="0" y="158779"/>
                  <a:pt x="2321" y="154478"/>
                  <a:pt x="6963" y="151338"/>
                </a:cubicBezTo>
                <a:cubicBezTo>
                  <a:pt x="11605" y="148198"/>
                  <a:pt x="16110" y="146628"/>
                  <a:pt x="20479" y="146628"/>
                </a:cubicBezTo>
                <a:cubicBezTo>
                  <a:pt x="22390" y="146628"/>
                  <a:pt x="24506" y="147106"/>
                  <a:pt x="26827" y="148061"/>
                </a:cubicBezTo>
                <a:cubicBezTo>
                  <a:pt x="29148" y="149017"/>
                  <a:pt x="31810" y="150178"/>
                  <a:pt x="34814" y="151543"/>
                </a:cubicBezTo>
                <a:cubicBezTo>
                  <a:pt x="39456" y="153727"/>
                  <a:pt x="44848" y="155843"/>
                  <a:pt x="50992" y="157891"/>
                </a:cubicBezTo>
                <a:cubicBezTo>
                  <a:pt x="57136" y="159939"/>
                  <a:pt x="63757" y="160963"/>
                  <a:pt x="70856" y="160963"/>
                </a:cubicBezTo>
                <a:cubicBezTo>
                  <a:pt x="73041" y="160963"/>
                  <a:pt x="76454" y="160690"/>
                  <a:pt x="81096" y="160144"/>
                </a:cubicBezTo>
                <a:cubicBezTo>
                  <a:pt x="85738" y="159598"/>
                  <a:pt x="90448" y="158710"/>
                  <a:pt x="95226" y="157482"/>
                </a:cubicBezTo>
                <a:cubicBezTo>
                  <a:pt x="100005" y="156253"/>
                  <a:pt x="104169" y="154683"/>
                  <a:pt x="107718" y="152772"/>
                </a:cubicBezTo>
                <a:cubicBezTo>
                  <a:pt x="111268" y="150860"/>
                  <a:pt x="113043" y="148403"/>
                  <a:pt x="113043" y="145399"/>
                </a:cubicBezTo>
                <a:cubicBezTo>
                  <a:pt x="113043" y="141850"/>
                  <a:pt x="109561" y="138983"/>
                  <a:pt x="102599" y="136798"/>
                </a:cubicBezTo>
                <a:cubicBezTo>
                  <a:pt x="95636" y="134614"/>
                  <a:pt x="87376" y="132429"/>
                  <a:pt x="77819" y="130245"/>
                </a:cubicBezTo>
                <a:cubicBezTo>
                  <a:pt x="69355" y="128334"/>
                  <a:pt x="60685" y="126149"/>
                  <a:pt x="51811" y="123692"/>
                </a:cubicBezTo>
                <a:cubicBezTo>
                  <a:pt x="42937" y="121234"/>
                  <a:pt x="34882" y="117889"/>
                  <a:pt x="27646" y="113657"/>
                </a:cubicBezTo>
                <a:cubicBezTo>
                  <a:pt x="20411" y="109425"/>
                  <a:pt x="14472" y="104100"/>
                  <a:pt x="9830" y="97684"/>
                </a:cubicBezTo>
                <a:cubicBezTo>
                  <a:pt x="5188" y="91267"/>
                  <a:pt x="2867" y="83144"/>
                  <a:pt x="2867" y="73314"/>
                </a:cubicBezTo>
                <a:cubicBezTo>
                  <a:pt x="2867" y="62119"/>
                  <a:pt x="6212" y="52016"/>
                  <a:pt x="12902" y="43005"/>
                </a:cubicBezTo>
                <a:cubicBezTo>
                  <a:pt x="19591" y="33995"/>
                  <a:pt x="27851" y="26281"/>
                  <a:pt x="37681" y="19864"/>
                </a:cubicBezTo>
                <a:cubicBezTo>
                  <a:pt x="47511" y="13448"/>
                  <a:pt x="57955" y="8533"/>
                  <a:pt x="69013" y="5120"/>
                </a:cubicBezTo>
                <a:cubicBezTo>
                  <a:pt x="80072" y="1707"/>
                  <a:pt x="90106" y="0"/>
                  <a:pt x="99117"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44" name="任意多边形: 形状 43">
            <a:extLst>
              <a:ext uri="{FF2B5EF4-FFF2-40B4-BE49-F238E27FC236}">
                <a16:creationId xmlns:a16="http://schemas.microsoft.com/office/drawing/2014/main" xmlns="" id="{4DE88510-E126-4FE7-A93A-370FB9AD3ECE}"/>
              </a:ext>
            </a:extLst>
          </p:cNvPr>
          <p:cNvSpPr/>
          <p:nvPr/>
        </p:nvSpPr>
        <p:spPr bwMode="auto">
          <a:xfrm>
            <a:off x="1601807" y="4321658"/>
            <a:ext cx="120825" cy="126969"/>
          </a:xfrm>
          <a:custGeom>
            <a:avLst/>
            <a:gdLst/>
            <a:ahLst/>
            <a:cxnLst/>
            <a:rect l="l" t="t" r="r" b="b"/>
            <a:pathLst>
              <a:path w="120825" h="126969">
                <a:moveTo>
                  <a:pt x="55293" y="0"/>
                </a:moveTo>
                <a:cubicBezTo>
                  <a:pt x="75226" y="1639"/>
                  <a:pt x="91131" y="7782"/>
                  <a:pt x="103009" y="18431"/>
                </a:cubicBezTo>
                <a:cubicBezTo>
                  <a:pt x="114886" y="29080"/>
                  <a:pt x="120825" y="45327"/>
                  <a:pt x="120825" y="67171"/>
                </a:cubicBezTo>
                <a:cubicBezTo>
                  <a:pt x="120825" y="75635"/>
                  <a:pt x="118845" y="83554"/>
                  <a:pt x="114886" y="90926"/>
                </a:cubicBezTo>
                <a:cubicBezTo>
                  <a:pt x="110927" y="98298"/>
                  <a:pt x="105876" y="104647"/>
                  <a:pt x="99732" y="109971"/>
                </a:cubicBezTo>
                <a:cubicBezTo>
                  <a:pt x="93588" y="115296"/>
                  <a:pt x="86694" y="119460"/>
                  <a:pt x="79048" y="122463"/>
                </a:cubicBezTo>
                <a:cubicBezTo>
                  <a:pt x="71403" y="125467"/>
                  <a:pt x="63758" y="126969"/>
                  <a:pt x="56112" y="126969"/>
                </a:cubicBezTo>
                <a:cubicBezTo>
                  <a:pt x="49286" y="126969"/>
                  <a:pt x="42528" y="125945"/>
                  <a:pt x="35838" y="123897"/>
                </a:cubicBezTo>
                <a:cubicBezTo>
                  <a:pt x="29149" y="121849"/>
                  <a:pt x="23141" y="118777"/>
                  <a:pt x="17817" y="114681"/>
                </a:cubicBezTo>
                <a:cubicBezTo>
                  <a:pt x="12492" y="110586"/>
                  <a:pt x="8192" y="105602"/>
                  <a:pt x="4915" y="99732"/>
                </a:cubicBezTo>
                <a:cubicBezTo>
                  <a:pt x="1639" y="93861"/>
                  <a:pt x="0" y="86967"/>
                  <a:pt x="0" y="79048"/>
                </a:cubicBezTo>
                <a:cubicBezTo>
                  <a:pt x="0" y="61300"/>
                  <a:pt x="4574" y="46555"/>
                  <a:pt x="13721" y="34814"/>
                </a:cubicBezTo>
                <a:cubicBezTo>
                  <a:pt x="22868" y="23073"/>
                  <a:pt x="34678" y="13243"/>
                  <a:pt x="49149" y="5325"/>
                </a:cubicBezTo>
                <a:lnTo>
                  <a:pt x="48740" y="5325"/>
                </a:lnTo>
                <a:cubicBezTo>
                  <a:pt x="50105" y="4779"/>
                  <a:pt x="51334" y="4028"/>
                  <a:pt x="52426" y="3072"/>
                </a:cubicBezTo>
                <a:cubicBezTo>
                  <a:pt x="53518" y="2117"/>
                  <a:pt x="54474" y="1093"/>
                  <a:pt x="55293"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43" name="任意多边形: 形状 42">
            <a:extLst>
              <a:ext uri="{FF2B5EF4-FFF2-40B4-BE49-F238E27FC236}">
                <a16:creationId xmlns:a16="http://schemas.microsoft.com/office/drawing/2014/main" xmlns="" id="{831B6DD8-7295-4365-939B-E0B50381E6D2}"/>
              </a:ext>
            </a:extLst>
          </p:cNvPr>
          <p:cNvSpPr/>
          <p:nvPr/>
        </p:nvSpPr>
        <p:spPr bwMode="auto">
          <a:xfrm>
            <a:off x="2271834" y="4322887"/>
            <a:ext cx="91335" cy="62665"/>
          </a:xfrm>
          <a:custGeom>
            <a:avLst/>
            <a:gdLst/>
            <a:ahLst/>
            <a:cxnLst/>
            <a:rect l="l" t="t" r="r" b="b"/>
            <a:pathLst>
              <a:path w="91335" h="62665">
                <a:moveTo>
                  <a:pt x="74952" y="0"/>
                </a:moveTo>
                <a:cubicBezTo>
                  <a:pt x="77956" y="0"/>
                  <a:pt x="81437" y="546"/>
                  <a:pt x="85396" y="1638"/>
                </a:cubicBezTo>
                <a:cubicBezTo>
                  <a:pt x="89356" y="2731"/>
                  <a:pt x="91335" y="5052"/>
                  <a:pt x="91335" y="8601"/>
                </a:cubicBezTo>
                <a:cubicBezTo>
                  <a:pt x="91335" y="16520"/>
                  <a:pt x="87922" y="23687"/>
                  <a:pt x="81096" y="30104"/>
                </a:cubicBezTo>
                <a:cubicBezTo>
                  <a:pt x="74270" y="36521"/>
                  <a:pt x="66010" y="42118"/>
                  <a:pt x="56317" y="46896"/>
                </a:cubicBezTo>
                <a:cubicBezTo>
                  <a:pt x="46623" y="51675"/>
                  <a:pt x="36589" y="55429"/>
                  <a:pt x="26213" y="58160"/>
                </a:cubicBezTo>
                <a:cubicBezTo>
                  <a:pt x="15837" y="60890"/>
                  <a:pt x="7099" y="62392"/>
                  <a:pt x="0" y="62665"/>
                </a:cubicBezTo>
                <a:cubicBezTo>
                  <a:pt x="5461" y="44644"/>
                  <a:pt x="14676" y="29694"/>
                  <a:pt x="27646" y="17817"/>
                </a:cubicBezTo>
                <a:cubicBezTo>
                  <a:pt x="40616" y="5939"/>
                  <a:pt x="56385" y="0"/>
                  <a:pt x="74952" y="0"/>
                </a:cubicBezTo>
                <a:close/>
              </a:path>
            </a:pathLst>
          </a:custGeom>
          <a:solidFill>
            <a:srgbClr val="C04D3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grpSp>
        <p:nvGrpSpPr>
          <p:cNvPr id="3" name="组合 2">
            <a:extLst>
              <a:ext uri="{FF2B5EF4-FFF2-40B4-BE49-F238E27FC236}">
                <a16:creationId xmlns:a16="http://schemas.microsoft.com/office/drawing/2014/main" xmlns="" id="{644B81CA-4B1A-4FD0-A24F-3A4D7320A0D1}"/>
              </a:ext>
            </a:extLst>
          </p:cNvPr>
          <p:cNvGrpSpPr/>
          <p:nvPr/>
        </p:nvGrpSpPr>
        <p:grpSpPr>
          <a:xfrm>
            <a:off x="3172583" y="1432786"/>
            <a:ext cx="7581246" cy="4012438"/>
            <a:chOff x="3172583" y="1432786"/>
            <a:chExt cx="7581246" cy="4012438"/>
          </a:xfrm>
        </p:grpSpPr>
        <p:cxnSp>
          <p:nvCxnSpPr>
            <p:cNvPr id="59" name="直接连接符 58">
              <a:extLst>
                <a:ext uri="{FF2B5EF4-FFF2-40B4-BE49-F238E27FC236}">
                  <a16:creationId xmlns:a16="http://schemas.microsoft.com/office/drawing/2014/main" xmlns="" id="{69A12A58-D955-468C-9909-316E76CC9E55}"/>
                </a:ext>
              </a:extLst>
            </p:cNvPr>
            <p:cNvCxnSpPr>
              <a:cxnSpLocks/>
            </p:cNvCxnSpPr>
            <p:nvPr/>
          </p:nvCxnSpPr>
          <p:spPr bwMode="auto">
            <a:xfrm flipH="1">
              <a:off x="3759133" y="2767595"/>
              <a:ext cx="426915" cy="593411"/>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66" name="直接连接符 65">
              <a:extLst>
                <a:ext uri="{FF2B5EF4-FFF2-40B4-BE49-F238E27FC236}">
                  <a16:creationId xmlns:a16="http://schemas.microsoft.com/office/drawing/2014/main" xmlns="" id="{1B8A18D3-8B1A-4355-98A2-79F4071EBEE4}"/>
                </a:ext>
              </a:extLst>
            </p:cNvPr>
            <p:cNvCxnSpPr>
              <a:cxnSpLocks/>
            </p:cNvCxnSpPr>
            <p:nvPr/>
          </p:nvCxnSpPr>
          <p:spPr bwMode="auto">
            <a:xfrm flipH="1">
              <a:off x="4729484" y="1463184"/>
              <a:ext cx="426915" cy="593411"/>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69" name="直接连接符 68">
              <a:extLst>
                <a:ext uri="{FF2B5EF4-FFF2-40B4-BE49-F238E27FC236}">
                  <a16:creationId xmlns:a16="http://schemas.microsoft.com/office/drawing/2014/main" xmlns="" id="{661E4849-8E8A-4AEC-9B7F-A23A450DB763}"/>
                </a:ext>
              </a:extLst>
            </p:cNvPr>
            <p:cNvCxnSpPr>
              <a:cxnSpLocks/>
            </p:cNvCxnSpPr>
            <p:nvPr/>
          </p:nvCxnSpPr>
          <p:spPr bwMode="auto">
            <a:xfrm flipH="1">
              <a:off x="6223253" y="2827716"/>
              <a:ext cx="426915" cy="593411"/>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72" name="直接连接符 71">
              <a:extLst>
                <a:ext uri="{FF2B5EF4-FFF2-40B4-BE49-F238E27FC236}">
                  <a16:creationId xmlns:a16="http://schemas.microsoft.com/office/drawing/2014/main" xmlns="" id="{E1095439-6E5B-4556-BFC1-D878A352CC9C}"/>
                </a:ext>
              </a:extLst>
            </p:cNvPr>
            <p:cNvCxnSpPr>
              <a:cxnSpLocks/>
            </p:cNvCxnSpPr>
            <p:nvPr/>
          </p:nvCxnSpPr>
          <p:spPr bwMode="auto">
            <a:xfrm flipH="1">
              <a:off x="7294618" y="1432786"/>
              <a:ext cx="426915" cy="593411"/>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75" name="直接连接符 74">
              <a:extLst>
                <a:ext uri="{FF2B5EF4-FFF2-40B4-BE49-F238E27FC236}">
                  <a16:creationId xmlns:a16="http://schemas.microsoft.com/office/drawing/2014/main" xmlns="" id="{03BA5887-AAD1-4D91-9E2A-DB4A8EF5D71C}"/>
                </a:ext>
              </a:extLst>
            </p:cNvPr>
            <p:cNvCxnSpPr>
              <a:cxnSpLocks/>
            </p:cNvCxnSpPr>
            <p:nvPr/>
          </p:nvCxnSpPr>
          <p:spPr bwMode="auto">
            <a:xfrm flipH="1">
              <a:off x="8896442" y="2934714"/>
              <a:ext cx="426915" cy="593411"/>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79" name="直接连接符 78">
              <a:extLst>
                <a:ext uri="{FF2B5EF4-FFF2-40B4-BE49-F238E27FC236}">
                  <a16:creationId xmlns:a16="http://schemas.microsoft.com/office/drawing/2014/main" xmlns="" id="{0F0A8700-E553-40AE-83E7-18AC9FF5726E}"/>
                </a:ext>
              </a:extLst>
            </p:cNvPr>
            <p:cNvCxnSpPr>
              <a:cxnSpLocks/>
            </p:cNvCxnSpPr>
            <p:nvPr/>
          </p:nvCxnSpPr>
          <p:spPr bwMode="auto">
            <a:xfrm flipH="1">
              <a:off x="9866793" y="1484784"/>
              <a:ext cx="426915" cy="593411"/>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55" name="文本框 54">
              <a:extLst>
                <a:ext uri="{FF2B5EF4-FFF2-40B4-BE49-F238E27FC236}">
                  <a16:creationId xmlns:a16="http://schemas.microsoft.com/office/drawing/2014/main" xmlns="" id="{A65F84B4-A9F9-42A4-A65E-D3DEA32BB7D2}"/>
                </a:ext>
              </a:extLst>
            </p:cNvPr>
            <p:cNvSpPr txBox="1"/>
            <p:nvPr/>
          </p:nvSpPr>
          <p:spPr>
            <a:xfrm>
              <a:off x="3568627" y="2858114"/>
              <a:ext cx="338554" cy="591893"/>
            </a:xfrm>
            <a:prstGeom prst="rect">
              <a:avLst/>
            </a:prstGeom>
            <a:noFill/>
          </p:spPr>
          <p:txBody>
            <a:bodyPr wrap="none" rtlCol="0">
              <a:spAutoFit/>
            </a:bodyPr>
            <a:lstStyle/>
            <a:p>
              <a:pPr>
                <a:buNone/>
              </a:pPr>
              <a:r>
                <a:rPr lang="en-US" altLang="zh-CN"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1</a:t>
              </a:r>
              <a:endParaRPr lang="zh-CN" altLang="en-US"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
          <p:nvSpPr>
            <p:cNvPr id="62" name="文本框 61">
              <a:extLst>
                <a:ext uri="{FF2B5EF4-FFF2-40B4-BE49-F238E27FC236}">
                  <a16:creationId xmlns:a16="http://schemas.microsoft.com/office/drawing/2014/main" xmlns="" id="{0E6798BE-9294-4177-82AF-E3B9CAE418D3}"/>
                </a:ext>
              </a:extLst>
            </p:cNvPr>
            <p:cNvSpPr txBox="1"/>
            <p:nvPr/>
          </p:nvSpPr>
          <p:spPr>
            <a:xfrm>
              <a:off x="3948542" y="2939946"/>
              <a:ext cx="697627" cy="2445157"/>
            </a:xfrm>
            <a:prstGeom prst="rect">
              <a:avLst/>
            </a:prstGeom>
            <a:noFill/>
          </p:spPr>
          <p:txBody>
            <a:bodyPr wrap="none" rtlCol="0">
              <a:spAutoFit/>
            </a:bodyPr>
            <a:lstStyle/>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作</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者</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介</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绍</a:t>
              </a:r>
            </a:p>
          </p:txBody>
        </p:sp>
        <p:sp>
          <p:nvSpPr>
            <p:cNvPr id="63" name="椭圆 62">
              <a:extLst>
                <a:ext uri="{FF2B5EF4-FFF2-40B4-BE49-F238E27FC236}">
                  <a16:creationId xmlns:a16="http://schemas.microsoft.com/office/drawing/2014/main" xmlns="" id="{E2DABD32-4D63-4A5C-95EB-016B15A93685}"/>
                </a:ext>
              </a:extLst>
            </p:cNvPr>
            <p:cNvSpPr/>
            <p:nvPr/>
          </p:nvSpPr>
          <p:spPr bwMode="auto">
            <a:xfrm>
              <a:off x="3172583" y="2247744"/>
              <a:ext cx="792088" cy="79208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1" i="0" u="none" strike="noStrike" cap="none" normalizeH="0" baseline="0">
                <a:ln>
                  <a:noFill/>
                </a:ln>
                <a:solidFill>
                  <a:schemeClr val="tx1"/>
                </a:solidFill>
                <a:effectLst>
                  <a:outerShdw blurRad="38100" dist="38100" dir="2700000" algn="tl">
                    <a:srgbClr val="000000">
                      <a:alpha val="43137"/>
                    </a:srgbClr>
                  </a:outerShdw>
                </a:effectLst>
                <a:latin typeface="Arial" charset="0"/>
                <a:ea typeface="宋体" pitchFamily="2" charset="-122"/>
              </a:endParaRPr>
            </a:p>
          </p:txBody>
        </p:sp>
        <p:sp>
          <p:nvSpPr>
            <p:cNvPr id="65" name="文本框 64">
              <a:extLst>
                <a:ext uri="{FF2B5EF4-FFF2-40B4-BE49-F238E27FC236}">
                  <a16:creationId xmlns:a16="http://schemas.microsoft.com/office/drawing/2014/main" xmlns="" id="{6D18C77B-A57F-4398-97E4-167CF701059A}"/>
                </a:ext>
              </a:extLst>
            </p:cNvPr>
            <p:cNvSpPr txBox="1"/>
            <p:nvPr/>
          </p:nvSpPr>
          <p:spPr>
            <a:xfrm>
              <a:off x="4538978" y="1553703"/>
              <a:ext cx="490840" cy="591893"/>
            </a:xfrm>
            <a:prstGeom prst="rect">
              <a:avLst/>
            </a:prstGeom>
            <a:noFill/>
          </p:spPr>
          <p:txBody>
            <a:bodyPr wrap="none" rtlCol="0">
              <a:spAutoFit/>
            </a:bodyPr>
            <a:lstStyle/>
            <a:p>
              <a:pPr>
                <a:buNone/>
              </a:pPr>
              <a:r>
                <a:rPr lang="en-US" altLang="zh-CN"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2</a:t>
              </a:r>
              <a:endParaRPr lang="zh-CN" altLang="en-US"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
          <p:nvSpPr>
            <p:cNvPr id="67" name="文本框 66">
              <a:extLst>
                <a:ext uri="{FF2B5EF4-FFF2-40B4-BE49-F238E27FC236}">
                  <a16:creationId xmlns:a16="http://schemas.microsoft.com/office/drawing/2014/main" xmlns="" id="{6FC16124-E3DB-454D-A512-38BA550E0C07}"/>
                </a:ext>
              </a:extLst>
            </p:cNvPr>
            <p:cNvSpPr txBox="1"/>
            <p:nvPr/>
          </p:nvSpPr>
          <p:spPr>
            <a:xfrm>
              <a:off x="4918893" y="1635535"/>
              <a:ext cx="697627" cy="2445157"/>
            </a:xfrm>
            <a:prstGeom prst="rect">
              <a:avLst/>
            </a:prstGeom>
            <a:noFill/>
          </p:spPr>
          <p:txBody>
            <a:bodyPr wrap="none" rtlCol="0">
              <a:spAutoFit/>
            </a:bodyPr>
            <a:lstStyle/>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故</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事</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简</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介</a:t>
              </a:r>
            </a:p>
          </p:txBody>
        </p:sp>
        <p:sp>
          <p:nvSpPr>
            <p:cNvPr id="68" name="文本框 67">
              <a:extLst>
                <a:ext uri="{FF2B5EF4-FFF2-40B4-BE49-F238E27FC236}">
                  <a16:creationId xmlns:a16="http://schemas.microsoft.com/office/drawing/2014/main" xmlns="" id="{5F6DFE37-0B69-41EB-A1B9-6BD987C3A27C}"/>
                </a:ext>
              </a:extLst>
            </p:cNvPr>
            <p:cNvSpPr txBox="1"/>
            <p:nvPr/>
          </p:nvSpPr>
          <p:spPr>
            <a:xfrm>
              <a:off x="6054424" y="2911004"/>
              <a:ext cx="492443" cy="591893"/>
            </a:xfrm>
            <a:prstGeom prst="rect">
              <a:avLst/>
            </a:prstGeom>
            <a:noFill/>
          </p:spPr>
          <p:txBody>
            <a:bodyPr wrap="none" rtlCol="0">
              <a:spAutoFit/>
            </a:bodyPr>
            <a:lstStyle/>
            <a:p>
              <a:pPr>
                <a:buNone/>
              </a:pPr>
              <a:r>
                <a:rPr lang="en-US" altLang="zh-CN"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3</a:t>
              </a:r>
              <a:endParaRPr lang="zh-CN" altLang="en-US"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
          <p:nvSpPr>
            <p:cNvPr id="70" name="文本框 69">
              <a:extLst>
                <a:ext uri="{FF2B5EF4-FFF2-40B4-BE49-F238E27FC236}">
                  <a16:creationId xmlns:a16="http://schemas.microsoft.com/office/drawing/2014/main" xmlns="" id="{DB4A8AD6-23ED-444C-983A-02736CB661A1}"/>
                </a:ext>
              </a:extLst>
            </p:cNvPr>
            <p:cNvSpPr txBox="1"/>
            <p:nvPr/>
          </p:nvSpPr>
          <p:spPr>
            <a:xfrm>
              <a:off x="6412662" y="3000067"/>
              <a:ext cx="697627" cy="2445157"/>
            </a:xfrm>
            <a:prstGeom prst="rect">
              <a:avLst/>
            </a:prstGeom>
            <a:noFill/>
          </p:spPr>
          <p:txBody>
            <a:bodyPr wrap="none" rtlCol="0">
              <a:spAutoFit/>
            </a:bodyPr>
            <a:lstStyle/>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人</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物</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分</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析</a:t>
              </a:r>
            </a:p>
          </p:txBody>
        </p:sp>
        <p:sp>
          <p:nvSpPr>
            <p:cNvPr id="71" name="文本框 70">
              <a:extLst>
                <a:ext uri="{FF2B5EF4-FFF2-40B4-BE49-F238E27FC236}">
                  <a16:creationId xmlns:a16="http://schemas.microsoft.com/office/drawing/2014/main" xmlns="" id="{CD6D4215-B5B5-4364-AB7E-2B4EEDC6BD7D}"/>
                </a:ext>
              </a:extLst>
            </p:cNvPr>
            <p:cNvSpPr txBox="1"/>
            <p:nvPr/>
          </p:nvSpPr>
          <p:spPr>
            <a:xfrm>
              <a:off x="7104112" y="1523305"/>
              <a:ext cx="490840" cy="591893"/>
            </a:xfrm>
            <a:prstGeom prst="rect">
              <a:avLst/>
            </a:prstGeom>
            <a:noFill/>
          </p:spPr>
          <p:txBody>
            <a:bodyPr wrap="none" rtlCol="0">
              <a:spAutoFit/>
            </a:bodyPr>
            <a:lstStyle/>
            <a:p>
              <a:pPr>
                <a:buNone/>
              </a:pPr>
              <a:r>
                <a:rPr lang="en-US" altLang="zh-CN"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4</a:t>
              </a:r>
              <a:endParaRPr lang="zh-CN" altLang="en-US"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
          <p:nvSpPr>
            <p:cNvPr id="73" name="文本框 72">
              <a:extLst>
                <a:ext uri="{FF2B5EF4-FFF2-40B4-BE49-F238E27FC236}">
                  <a16:creationId xmlns:a16="http://schemas.microsoft.com/office/drawing/2014/main" xmlns="" id="{D12427B1-A14D-48F8-B4AB-DE4265D70C50}"/>
                </a:ext>
              </a:extLst>
            </p:cNvPr>
            <p:cNvSpPr txBox="1"/>
            <p:nvPr/>
          </p:nvSpPr>
          <p:spPr>
            <a:xfrm>
              <a:off x="7484027" y="1605137"/>
              <a:ext cx="697627" cy="2445157"/>
            </a:xfrm>
            <a:prstGeom prst="rect">
              <a:avLst/>
            </a:prstGeom>
            <a:noFill/>
          </p:spPr>
          <p:txBody>
            <a:bodyPr wrap="none" rtlCol="0">
              <a:spAutoFit/>
            </a:bodyPr>
            <a:lstStyle/>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作</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品</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鉴</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赏</a:t>
              </a:r>
            </a:p>
          </p:txBody>
        </p:sp>
        <p:sp>
          <p:nvSpPr>
            <p:cNvPr id="74" name="文本框 73">
              <a:extLst>
                <a:ext uri="{FF2B5EF4-FFF2-40B4-BE49-F238E27FC236}">
                  <a16:creationId xmlns:a16="http://schemas.microsoft.com/office/drawing/2014/main" xmlns="" id="{D07245BA-8596-408E-91EC-1377A6C3C858}"/>
                </a:ext>
              </a:extLst>
            </p:cNvPr>
            <p:cNvSpPr txBox="1"/>
            <p:nvPr/>
          </p:nvSpPr>
          <p:spPr>
            <a:xfrm>
              <a:off x="8705936" y="3025233"/>
              <a:ext cx="492443" cy="591893"/>
            </a:xfrm>
            <a:prstGeom prst="rect">
              <a:avLst/>
            </a:prstGeom>
            <a:noFill/>
          </p:spPr>
          <p:txBody>
            <a:bodyPr wrap="none" rtlCol="0">
              <a:spAutoFit/>
            </a:bodyPr>
            <a:lstStyle/>
            <a:p>
              <a:pPr>
                <a:buNone/>
              </a:pPr>
              <a:r>
                <a:rPr lang="en-US" altLang="zh-CN"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5</a:t>
              </a:r>
              <a:endParaRPr lang="zh-CN" altLang="en-US"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
          <p:nvSpPr>
            <p:cNvPr id="76" name="文本框 75">
              <a:extLst>
                <a:ext uri="{FF2B5EF4-FFF2-40B4-BE49-F238E27FC236}">
                  <a16:creationId xmlns:a16="http://schemas.microsoft.com/office/drawing/2014/main" xmlns="" id="{EAACD586-8EF4-4D04-8402-34D5BDE52F5E}"/>
                </a:ext>
              </a:extLst>
            </p:cNvPr>
            <p:cNvSpPr txBox="1"/>
            <p:nvPr/>
          </p:nvSpPr>
          <p:spPr>
            <a:xfrm>
              <a:off x="9085851" y="3107065"/>
              <a:ext cx="697627" cy="1214050"/>
            </a:xfrm>
            <a:prstGeom prst="rect">
              <a:avLst/>
            </a:prstGeom>
            <a:noFill/>
          </p:spPr>
          <p:txBody>
            <a:bodyPr wrap="none" rtlCol="0">
              <a:spAutoFit/>
            </a:bodyPr>
            <a:lstStyle/>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书</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评</a:t>
              </a:r>
            </a:p>
          </p:txBody>
        </p:sp>
        <p:sp>
          <p:nvSpPr>
            <p:cNvPr id="78" name="文本框 77">
              <a:extLst>
                <a:ext uri="{FF2B5EF4-FFF2-40B4-BE49-F238E27FC236}">
                  <a16:creationId xmlns:a16="http://schemas.microsoft.com/office/drawing/2014/main" xmlns="" id="{990263F7-D2C9-407B-AFFA-2876F1E15F25}"/>
                </a:ext>
              </a:extLst>
            </p:cNvPr>
            <p:cNvSpPr txBox="1"/>
            <p:nvPr/>
          </p:nvSpPr>
          <p:spPr>
            <a:xfrm>
              <a:off x="9676287" y="1575303"/>
              <a:ext cx="490840" cy="591893"/>
            </a:xfrm>
            <a:prstGeom prst="rect">
              <a:avLst/>
            </a:prstGeom>
            <a:noFill/>
          </p:spPr>
          <p:txBody>
            <a:bodyPr wrap="none" rtlCol="0">
              <a:spAutoFit/>
            </a:bodyPr>
            <a:lstStyle/>
            <a:p>
              <a:pPr>
                <a:buNone/>
              </a:pPr>
              <a:r>
                <a:rPr lang="en-US" altLang="zh-CN"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6</a:t>
              </a:r>
              <a:endParaRPr lang="zh-CN" altLang="en-US" sz="40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
          <p:nvSpPr>
            <p:cNvPr id="80" name="文本框 79">
              <a:extLst>
                <a:ext uri="{FF2B5EF4-FFF2-40B4-BE49-F238E27FC236}">
                  <a16:creationId xmlns:a16="http://schemas.microsoft.com/office/drawing/2014/main" xmlns="" id="{DB50A6CE-FF4D-4987-9AA4-258ADFBC8BAA}"/>
                </a:ext>
              </a:extLst>
            </p:cNvPr>
            <p:cNvSpPr txBox="1"/>
            <p:nvPr/>
          </p:nvSpPr>
          <p:spPr>
            <a:xfrm>
              <a:off x="10056202" y="1657135"/>
              <a:ext cx="697627" cy="2445157"/>
            </a:xfrm>
            <a:prstGeom prst="rect">
              <a:avLst/>
            </a:prstGeom>
            <a:noFill/>
          </p:spPr>
          <p:txBody>
            <a:bodyPr wrap="none" rtlCol="0">
              <a:spAutoFit/>
            </a:bodyPr>
            <a:lstStyle/>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读</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书</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感</a:t>
              </a:r>
              <a:endParaRPr lang="en-US" altLang="zh-CN"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endParaRPr>
            </a:p>
            <a:p>
              <a:pPr>
                <a:buNone/>
              </a:pPr>
              <a:r>
                <a:rPr lang="zh-CN" altLang="en-US" sz="4000" b="1" dirty="0">
                  <a:solidFill>
                    <a:srgbClr val="000000"/>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悟</a:t>
              </a:r>
            </a:p>
          </p:txBody>
        </p:sp>
      </p:grpSp>
      <p:pic>
        <p:nvPicPr>
          <p:cNvPr id="82" name="图片 81">
            <a:extLst>
              <a:ext uri="{FF2B5EF4-FFF2-40B4-BE49-F238E27FC236}">
                <a16:creationId xmlns:a16="http://schemas.microsoft.com/office/drawing/2014/main" xmlns="" id="{9764F4CB-A5BD-4F67-8D10-BA883DE14C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06961" y="2670061"/>
            <a:ext cx="908719" cy="908719"/>
          </a:xfrm>
          <a:prstGeom prst="rect">
            <a:avLst/>
          </a:prstGeom>
        </p:spPr>
      </p:pic>
    </p:spTree>
    <p:extLst>
      <p:ext uri="{BB962C8B-B14F-4D97-AF65-F5344CB8AC3E}">
        <p14:creationId xmlns:p14="http://schemas.microsoft.com/office/powerpoint/2010/main" val="314735235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randombar(horizontal)">
                                      <p:cBhvr>
                                        <p:cTn id="7" dur="500"/>
                                        <p:tgtEl>
                                          <p:spTgt spid="5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randombar(horizontal)">
                                      <p:cBhvr>
                                        <p:cTn id="13" dur="500"/>
                                        <p:tgtEl>
                                          <p:spTgt spid="5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randombar(horizontal)">
                                      <p:cBhvr>
                                        <p:cTn id="16" dur="500"/>
                                        <p:tgtEl>
                                          <p:spTgt spid="52"/>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randombar(horizontal)">
                                      <p:cBhvr>
                                        <p:cTn id="19" dur="500"/>
                                        <p:tgtEl>
                                          <p:spTgt spid="5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randombar(horizontal)">
                                      <p:cBhvr>
                                        <p:cTn id="22" dur="500"/>
                                        <p:tgtEl>
                                          <p:spTgt spid="5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randombar(horizontal)">
                                      <p:cBhvr>
                                        <p:cTn id="25" dur="500"/>
                                        <p:tgtEl>
                                          <p:spTgt spid="4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randombar(horizontal)">
                                      <p:cBhvr>
                                        <p:cTn id="28" dur="500"/>
                                        <p:tgtEl>
                                          <p:spTgt spid="48"/>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randombar(horizontal)">
                                      <p:cBhvr>
                                        <p:cTn id="31" dur="500"/>
                                        <p:tgtEl>
                                          <p:spTgt spid="47"/>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randombar(horizontal)">
                                      <p:cBhvr>
                                        <p:cTn id="34" dur="500"/>
                                        <p:tgtEl>
                                          <p:spTgt spid="4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randombar(horizontal)">
                                      <p:cBhvr>
                                        <p:cTn id="40" dur="500"/>
                                        <p:tgtEl>
                                          <p:spTgt spid="43"/>
                                        </p:tgtEl>
                                      </p:cBhvr>
                                    </p:animEffect>
                                  </p:childTnLst>
                                </p:cTn>
                              </p:par>
                              <p:par>
                                <p:cTn id="41" presetID="14" presetClass="entr" presetSubtype="10" fill="hold" nodeType="with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randombar(horizontal)">
                                      <p:cBhvr>
                                        <p:cTn id="43" dur="500"/>
                                        <p:tgtEl>
                                          <p:spTgt spid="82"/>
                                        </p:tgtEl>
                                      </p:cBhvr>
                                    </p:animEffect>
                                  </p:childTnLst>
                                </p:cTn>
                              </p:par>
                            </p:childTnLst>
                          </p:cTn>
                        </p:par>
                        <p:par>
                          <p:cTn id="44" fill="hold">
                            <p:stCondLst>
                              <p:cond delay="500"/>
                            </p:stCondLst>
                            <p:childTnLst>
                              <p:par>
                                <p:cTn id="45" presetID="22" presetClass="entr" presetSubtype="4"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2" grpId="0"/>
      <p:bldP spid="52" grpId="0" animBg="1"/>
      <p:bldP spid="51" grpId="0" animBg="1"/>
      <p:bldP spid="50" grpId="0" animBg="1"/>
      <p:bldP spid="49" grpId="0" animBg="1"/>
      <p:bldP spid="48" grpId="0" animBg="1"/>
      <p:bldP spid="47" grpId="0" animBg="1"/>
      <p:bldP spid="46" grpId="0" animBg="1"/>
      <p:bldP spid="44" grpId="0" animBg="1"/>
      <p:bldP spid="4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4294967295"/>
          </p:nvPr>
        </p:nvSpPr>
        <p:spPr bwMode="auto">
          <a:xfrm>
            <a:off x="3503712" y="1808820"/>
            <a:ext cx="7560840" cy="31323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在</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中，风筝是一个象征。它是珍贵的友情、温暖的亲情、美好的爱情，也是忠诚、友善、勇敢</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而对阿米尔而言，童年时的那次追风筝，他的自私、怯懦伤害了哈桑，他在对友情的背叛中也丧失了自己的部分人格；而他为哈桑的儿子追风筝其实是获得救赎的途径，追风筝成为阿米尔成长史中的仪式</a:t>
            </a:r>
            <a:r>
              <a:rPr lang="en-US" altLang="zh-CN" sz="2400" dirty="0">
                <a:latin typeface="Aa小小圆 (非商业使用)" panose="02010600010101010101" pitchFamily="2" charset="-122"/>
                <a:ea typeface="Aa小小圆 (非商业使用)" panose="02010600010101010101" pitchFamily="2" charset="-122"/>
              </a:rPr>
              <a:t>!</a:t>
            </a:r>
          </a:p>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也许每个人心中都有样那样的心结，都有一只曾经的风筝，只要用善待他人的诚实的心去呵护，都能找到“再次成为好人的路”！</a:t>
            </a:r>
          </a:p>
        </p:txBody>
      </p:sp>
      <p:sp>
        <p:nvSpPr>
          <p:cNvPr id="3" name="Rectangle 4">
            <a:extLst>
              <a:ext uri="{FF2B5EF4-FFF2-40B4-BE49-F238E27FC236}">
                <a16:creationId xmlns:a16="http://schemas.microsoft.com/office/drawing/2014/main" xmlns="" id="{02708C25-3B91-426B-9407-286CBB699D1D}"/>
              </a:ext>
            </a:extLst>
          </p:cNvPr>
          <p:cNvSpPr txBox="1">
            <a:spLocks noChangeArrowheads="1"/>
          </p:cNvSpPr>
          <p:nvPr/>
        </p:nvSpPr>
        <p:spPr bwMode="auto">
          <a:xfrm>
            <a:off x="1635717" y="546387"/>
            <a:ext cx="5108355"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读书感悟</a:t>
            </a:r>
          </a:p>
        </p:txBody>
      </p:sp>
      <p:pic>
        <p:nvPicPr>
          <p:cNvPr id="4" name="图片 3">
            <a:extLst>
              <a:ext uri="{FF2B5EF4-FFF2-40B4-BE49-F238E27FC236}">
                <a16:creationId xmlns:a16="http://schemas.microsoft.com/office/drawing/2014/main" xmlns="" id="{B0336142-DD5D-4168-BAFC-4475B692AE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pic>
        <p:nvPicPr>
          <p:cNvPr id="5" name="图片 4">
            <a:extLst>
              <a:ext uri="{FF2B5EF4-FFF2-40B4-BE49-F238E27FC236}">
                <a16:creationId xmlns:a16="http://schemas.microsoft.com/office/drawing/2014/main" xmlns="" id="{3875A211-54C0-4700-9DF5-0F3FC3A005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3432" y="1988840"/>
            <a:ext cx="2007101" cy="2880320"/>
          </a:xfrm>
          <a:prstGeom prst="rect">
            <a:avLst/>
          </a:prstGeom>
        </p:spPr>
      </p:pic>
      <p:sp>
        <p:nvSpPr>
          <p:cNvPr id="2" name="椭圆 1">
            <a:extLst>
              <a:ext uri="{FF2B5EF4-FFF2-40B4-BE49-F238E27FC236}">
                <a16:creationId xmlns:a16="http://schemas.microsoft.com/office/drawing/2014/main" xmlns="" id="{B7B35341-5D95-4F28-87B1-B04091BCEE89}"/>
              </a:ext>
            </a:extLst>
          </p:cNvPr>
          <p:cNvSpPr/>
          <p:nvPr/>
        </p:nvSpPr>
        <p:spPr bwMode="auto">
          <a:xfrm>
            <a:off x="3935760" y="764704"/>
            <a:ext cx="216024" cy="216024"/>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6" name="椭圆 5">
            <a:extLst>
              <a:ext uri="{FF2B5EF4-FFF2-40B4-BE49-F238E27FC236}">
                <a16:creationId xmlns:a16="http://schemas.microsoft.com/office/drawing/2014/main" xmlns="" id="{BAEA82EF-E499-4944-A8BE-DA3B2E6FE4C6}"/>
              </a:ext>
            </a:extLst>
          </p:cNvPr>
          <p:cNvSpPr/>
          <p:nvPr/>
        </p:nvSpPr>
        <p:spPr bwMode="auto">
          <a:xfrm>
            <a:off x="11079939" y="4365104"/>
            <a:ext cx="216024" cy="216024"/>
          </a:xfrm>
          <a:prstGeom prst="ellipse">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
        <p:nvSpPr>
          <p:cNvPr id="7" name="矩形: 折角 6">
            <a:extLst>
              <a:ext uri="{FF2B5EF4-FFF2-40B4-BE49-F238E27FC236}">
                <a16:creationId xmlns:a16="http://schemas.microsoft.com/office/drawing/2014/main" xmlns="" id="{2FAE3729-FEA4-47C7-8A66-F017001FFD09}"/>
              </a:ext>
            </a:extLst>
          </p:cNvPr>
          <p:cNvSpPr/>
          <p:nvPr/>
        </p:nvSpPr>
        <p:spPr bwMode="auto">
          <a:xfrm>
            <a:off x="3503712" y="1556792"/>
            <a:ext cx="7704856" cy="3456384"/>
          </a:xfrm>
          <a:prstGeom prst="foldedCorner">
            <a:avLst/>
          </a:prstGeom>
          <a:noFill/>
          <a:ln w="12700"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spTree>
    <p:extLst>
      <p:ext uri="{BB962C8B-B14F-4D97-AF65-F5344CB8AC3E}">
        <p14:creationId xmlns:p14="http://schemas.microsoft.com/office/powerpoint/2010/main" val="2674043460"/>
      </p:ext>
    </p:extLst>
  </p:cSld>
  <p:clrMapOvr>
    <a:masterClrMapping/>
  </p:clrMapOvr>
  <mc:AlternateContent xmlns:mc="http://schemas.openxmlformats.org/markup-compatibility/2006" xmlns:p14="http://schemas.microsoft.com/office/powerpoint/2010/main">
    <mc:Choice Requires="p14">
      <p:transition spd="slow" p14:dur="1300" advClick="0" advTm="3000">
        <p14:pan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p:cTn id="7" dur="500" fill="hold"/>
                                        <p:tgtEl>
                                          <p:spTgt spid="174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741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7411">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 calcmode="lin" valueType="num">
                                      <p:cBhvr>
                                        <p:cTn id="12" dur="500" fill="hold"/>
                                        <p:tgtEl>
                                          <p:spTgt spid="17411">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7411">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174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00000"/>
              </a:lnSpc>
              <a:spcBef>
                <a:spcPts val="0"/>
              </a:spcBef>
              <a:spcAft>
                <a:spcPts val="0"/>
              </a:spcAft>
              <a:buFontTx/>
              <a:buNone/>
              <a:defRPr/>
            </a:pPr>
            <a:endParaRPr lang="zh-CN" altLang="en-US" sz="1800">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lnSpc>
                <a:spcPct val="100000"/>
              </a:lnSpc>
              <a:spcBef>
                <a:spcPts val="0"/>
              </a:spcBef>
              <a:spcAft>
                <a:spcPts val="0"/>
              </a:spcAft>
              <a:buFontTx/>
              <a:buNone/>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100000"/>
              </a:lnSpc>
              <a:spcBef>
                <a:spcPts val="0"/>
              </a:spcBef>
              <a:spcAft>
                <a:spcPts val="0"/>
              </a:spcAft>
              <a:buFontTx/>
              <a:buNone/>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00000"/>
              </a:lnSpc>
              <a:spcBef>
                <a:spcPts val="0"/>
              </a:spcBef>
              <a:spcAft>
                <a:spcPts val="0"/>
              </a:spcAft>
              <a:buFontTx/>
              <a:buNone/>
              <a:defRPr/>
            </a:pPr>
            <a:endParaRPr lang="zh-CN" altLang="en-US" sz="1800">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5119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95CB3466-D4DC-4130-B3FF-ED7CC0ED31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5960" y="2089973"/>
            <a:ext cx="908719" cy="908719"/>
          </a:xfrm>
          <a:prstGeom prst="rect">
            <a:avLst/>
          </a:prstGeom>
        </p:spPr>
      </p:pic>
      <p:cxnSp>
        <p:nvCxnSpPr>
          <p:cNvPr id="4" name="直接连接符 3">
            <a:extLst>
              <a:ext uri="{FF2B5EF4-FFF2-40B4-BE49-F238E27FC236}">
                <a16:creationId xmlns:a16="http://schemas.microsoft.com/office/drawing/2014/main" xmlns="" id="{7C045C4E-6F78-456A-8F48-F4BABE3ED1E7}"/>
              </a:ext>
            </a:extLst>
          </p:cNvPr>
          <p:cNvCxnSpPr>
            <a:cxnSpLocks/>
          </p:cNvCxnSpPr>
          <p:nvPr/>
        </p:nvCxnSpPr>
        <p:spPr bwMode="auto">
          <a:xfrm flipH="1">
            <a:off x="4321612" y="3645024"/>
            <a:ext cx="3790612" cy="665419"/>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2" name="标题 1"/>
          <p:cNvSpPr>
            <a:spLocks noGrp="1"/>
          </p:cNvSpPr>
          <p:nvPr>
            <p:ph type="title" idx="4294967295"/>
          </p:nvPr>
        </p:nvSpPr>
        <p:spPr>
          <a:xfrm>
            <a:off x="3791744" y="3416863"/>
            <a:ext cx="5001580" cy="1362075"/>
          </a:xfrm>
          <a:prstGeom prst="rect">
            <a:avLst/>
          </a:prstGeom>
        </p:spPr>
        <p:txBody>
          <a:bodyPr/>
          <a:lstStyle/>
          <a:p>
            <a:r>
              <a:rPr lang="zh-CN" altLang="en-US" sz="8000" b="1" dirty="0">
                <a:solidFill>
                  <a:srgbClr val="C04D37"/>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作者介绍</a:t>
            </a:r>
          </a:p>
        </p:txBody>
      </p:sp>
      <p:sp>
        <p:nvSpPr>
          <p:cNvPr id="5" name="文本框 4">
            <a:extLst>
              <a:ext uri="{FF2B5EF4-FFF2-40B4-BE49-F238E27FC236}">
                <a16:creationId xmlns:a16="http://schemas.microsoft.com/office/drawing/2014/main" xmlns="" id="{EB24273C-FC7D-4221-BB3B-A9DB477930A1}"/>
              </a:ext>
            </a:extLst>
          </p:cNvPr>
          <p:cNvSpPr txBox="1"/>
          <p:nvPr/>
        </p:nvSpPr>
        <p:spPr>
          <a:xfrm>
            <a:off x="5820727" y="2345941"/>
            <a:ext cx="550546" cy="1291251"/>
          </a:xfrm>
          <a:prstGeom prst="rect">
            <a:avLst/>
          </a:prstGeom>
          <a:noFill/>
        </p:spPr>
        <p:txBody>
          <a:bodyPr wrap="square" rtlCol="0">
            <a:spAutoFit/>
          </a:bodyPr>
          <a:lstStyle/>
          <a:p>
            <a:pPr>
              <a:buNone/>
            </a:pPr>
            <a:r>
              <a:rPr lang="en-US" altLang="zh-CN"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1</a:t>
            </a:r>
            <a:endParaRPr lang="zh-CN" altLang="en-US"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Tree>
    <p:extLst>
      <p:ext uri="{BB962C8B-B14F-4D97-AF65-F5344CB8AC3E}">
        <p14:creationId xmlns:p14="http://schemas.microsoft.com/office/powerpoint/2010/main" val="3737757822"/>
      </p:ext>
    </p:extLst>
  </p:cSld>
  <p:clrMapOvr>
    <a:masterClrMapping/>
  </p:clrMapOvr>
  <mc:AlternateContent xmlns:mc="http://schemas.openxmlformats.org/markup-compatibility/2006" xmlns:p14="http://schemas.microsoft.com/office/powerpoint/2010/main">
    <mc:Choice Requires="p14">
      <p:transition spd="slow" p14:dur="1200" advClick="0" advTm="3000">
        <p:dissolve/>
      </p:transition>
    </mc:Choice>
    <mc:Fallback xmlns="">
      <p:transition spd="slow" advClick="0" advTm="3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idx="4294967295"/>
          </p:nvPr>
        </p:nvSpPr>
        <p:spPr bwMode="auto">
          <a:xfrm>
            <a:off x="1635717" y="546387"/>
            <a:ext cx="1954039"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CN" altLang="en-US" sz="3200" b="1" dirty="0">
                <a:solidFill>
                  <a:srgbClr val="C04D37"/>
                </a:solidFill>
                <a:latin typeface="Aa美好事物 (非商业使用)" panose="02010600010101010101" pitchFamily="2" charset="-122"/>
                <a:ea typeface="Aa美好事物 (非商业使用)" panose="02010600010101010101" pitchFamily="2" charset="-122"/>
              </a:rPr>
              <a:t>关于作者</a:t>
            </a:r>
          </a:p>
        </p:txBody>
      </p:sp>
      <p:sp>
        <p:nvSpPr>
          <p:cNvPr id="4099" name="Rectangle 7"/>
          <p:cNvSpPr>
            <a:spLocks noGrp="1" noChangeArrowheads="1"/>
          </p:cNvSpPr>
          <p:nvPr>
            <p:ph sz="half" idx="4294967295"/>
          </p:nvPr>
        </p:nvSpPr>
        <p:spPr bwMode="auto">
          <a:xfrm>
            <a:off x="4079776" y="1990699"/>
            <a:ext cx="6696744" cy="304840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buNone/>
            </a:pPr>
            <a:r>
              <a:rPr lang="zh-CN" altLang="en-US" sz="2400" dirty="0">
                <a:latin typeface="Aa小小圆 (非商业使用)" panose="02010600010101010101" pitchFamily="2" charset="-122"/>
                <a:ea typeface="Aa小小圆 (非商业使用)" panose="02010600010101010101" pitchFamily="2" charset="-122"/>
              </a:rPr>
              <a:t>卡勒德</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胡赛尼</a:t>
            </a:r>
            <a:r>
              <a:rPr lang="en-US" altLang="zh-CN" sz="2400" dirty="0">
                <a:latin typeface="Aa小小圆 (非商业使用)" panose="02010600010101010101" pitchFamily="2" charset="-122"/>
                <a:ea typeface="Aa小小圆 (非商业使用)" panose="02010600010101010101" pitchFamily="2" charset="-122"/>
              </a:rPr>
              <a:t>(Khaled Hosseini)</a:t>
            </a:r>
            <a:r>
              <a:rPr lang="zh-CN" altLang="en-US" sz="2400" dirty="0">
                <a:latin typeface="Aa小小圆 (非商业使用)" panose="02010600010101010101" pitchFamily="2" charset="-122"/>
                <a:ea typeface="Aa小小圆 (非商业使用)" panose="02010600010101010101" pitchFamily="2" charset="-122"/>
              </a:rPr>
              <a:t>，</a:t>
            </a:r>
            <a:r>
              <a:rPr lang="en-US" altLang="zh-CN" sz="2400" dirty="0">
                <a:latin typeface="Aa小小圆 (非商业使用)" panose="02010600010101010101" pitchFamily="2" charset="-122"/>
                <a:ea typeface="Aa小小圆 (非商业使用)" panose="02010600010101010101" pitchFamily="2" charset="-122"/>
              </a:rPr>
              <a:t>1965</a:t>
            </a:r>
            <a:r>
              <a:rPr lang="zh-CN" altLang="en-US" sz="2400" dirty="0">
                <a:latin typeface="Aa小小圆 (非商业使用)" panose="02010600010101010101" pitchFamily="2" charset="-122"/>
                <a:ea typeface="Aa小小圆 (非商业使用)" panose="02010600010101010101" pitchFamily="2" charset="-122"/>
              </a:rPr>
              <a:t>年生于喀布尔，后随父亲逃往美国。胡赛尼毕业于加州大学圣地亚哥医学系，现居加州执业。</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是他的第一本小说，因书中角色刻画生动，故事情节震撼感人，出版后大获好评，获得各项新人奖，并跃居全美各大畅销排行榜，目前</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追风筝的人</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已经由梦工厂改拍成同名电影。作者近年还著有</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灿烂千阳</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群山回唱</a:t>
            </a:r>
            <a:r>
              <a:rPr lang="en-US" altLang="zh-CN" sz="2400" dirty="0">
                <a:latin typeface="Aa小小圆 (非商业使用)" panose="02010600010101010101" pitchFamily="2" charset="-122"/>
                <a:ea typeface="Aa小小圆 (非商业使用)" panose="02010600010101010101" pitchFamily="2" charset="-122"/>
              </a:rPr>
              <a:t>》</a:t>
            </a:r>
            <a:r>
              <a:rPr lang="zh-CN" altLang="en-US" sz="2400" dirty="0">
                <a:latin typeface="Aa小小圆 (非商业使用)" panose="02010600010101010101" pitchFamily="2" charset="-122"/>
                <a:ea typeface="Aa小小圆 (非商业使用)" panose="02010600010101010101" pitchFamily="2" charset="-122"/>
              </a:rPr>
              <a:t>。</a:t>
            </a:r>
          </a:p>
        </p:txBody>
      </p:sp>
      <p:pic>
        <p:nvPicPr>
          <p:cNvPr id="4100" name="Picture 6" descr="作者"/>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474" y="2024681"/>
            <a:ext cx="1954039" cy="280863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5" name="图片 4">
            <a:extLst>
              <a:ext uri="{FF2B5EF4-FFF2-40B4-BE49-F238E27FC236}">
                <a16:creationId xmlns:a16="http://schemas.microsoft.com/office/drawing/2014/main" xmlns="" id="{F346711D-AA55-4791-B4BE-3CC477714F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grpSp>
        <p:nvGrpSpPr>
          <p:cNvPr id="6" name="组合 5">
            <a:extLst>
              <a:ext uri="{FF2B5EF4-FFF2-40B4-BE49-F238E27FC236}">
                <a16:creationId xmlns:a16="http://schemas.microsoft.com/office/drawing/2014/main" xmlns="" id="{C214F101-8754-46AE-AE29-8107218C7CB0}"/>
              </a:ext>
            </a:extLst>
          </p:cNvPr>
          <p:cNvGrpSpPr/>
          <p:nvPr/>
        </p:nvGrpSpPr>
        <p:grpSpPr>
          <a:xfrm rot="16200000">
            <a:off x="7320136" y="1619553"/>
            <a:ext cx="151371" cy="6344059"/>
            <a:chOff x="7888845" y="1487778"/>
            <a:chExt cx="151371" cy="6344059"/>
          </a:xfrm>
        </p:grpSpPr>
        <p:sp>
          <p:nvSpPr>
            <p:cNvPr id="7" name="椭圆 6">
              <a:extLst>
                <a:ext uri="{FF2B5EF4-FFF2-40B4-BE49-F238E27FC236}">
                  <a16:creationId xmlns:a16="http://schemas.microsoft.com/office/drawing/2014/main" xmlns="" id="{A3831236-66E2-4C2C-BB10-4E49AE67B894}"/>
                </a:ext>
              </a:extLst>
            </p:cNvPr>
            <p:cNvSpPr/>
            <p:nvPr/>
          </p:nvSpPr>
          <p:spPr bwMode="auto">
            <a:xfrm>
              <a:off x="7888845" y="7680466"/>
              <a:ext cx="151371" cy="151371"/>
            </a:xfrm>
            <a:prstGeom prst="ellipse">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cxnSp>
          <p:nvCxnSpPr>
            <p:cNvPr id="8" name="直接连接符 7">
              <a:extLst>
                <a:ext uri="{FF2B5EF4-FFF2-40B4-BE49-F238E27FC236}">
                  <a16:creationId xmlns:a16="http://schemas.microsoft.com/office/drawing/2014/main" xmlns="" id="{ADF9D993-7AA5-47A8-876D-E59076B59EF5}"/>
                </a:ext>
              </a:extLst>
            </p:cNvPr>
            <p:cNvCxnSpPr>
              <a:cxnSpLocks/>
              <a:stCxn id="7" idx="0"/>
            </p:cNvCxnSpPr>
            <p:nvPr/>
          </p:nvCxnSpPr>
          <p:spPr bwMode="auto">
            <a:xfrm rot="5400000" flipH="1">
              <a:off x="4890202" y="4606137"/>
              <a:ext cx="6148658" cy="0"/>
            </a:xfrm>
            <a:prstGeom prst="line">
              <a:avLst/>
            </a:prstGeom>
            <a:noFill/>
            <a:ln w="9525" cap="flat" cmpd="sng" algn="ctr">
              <a:solidFill>
                <a:srgbClr val="C04D37"/>
              </a:solidFill>
              <a:prstDash val="solid"/>
              <a:round/>
              <a:headEnd type="none" w="med" len="med"/>
              <a:tailEnd type="none" w="med" len="med"/>
            </a:ln>
            <a:effectLst/>
          </p:spPr>
        </p:cxnSp>
        <p:sp>
          <p:nvSpPr>
            <p:cNvPr id="9" name="椭圆 8">
              <a:extLst>
                <a:ext uri="{FF2B5EF4-FFF2-40B4-BE49-F238E27FC236}">
                  <a16:creationId xmlns:a16="http://schemas.microsoft.com/office/drawing/2014/main" xmlns="" id="{4583861D-CB78-4E90-B61F-D5680DF3C21E}"/>
                </a:ext>
              </a:extLst>
            </p:cNvPr>
            <p:cNvSpPr/>
            <p:nvPr/>
          </p:nvSpPr>
          <p:spPr bwMode="auto">
            <a:xfrm>
              <a:off x="7888845" y="1487778"/>
              <a:ext cx="151371" cy="151371"/>
            </a:xfrm>
            <a:prstGeom prst="ellipse">
              <a:avLst/>
            </a:prstGeom>
            <a:solidFill>
              <a:srgbClr val="C04D37"/>
            </a:solidFill>
            <a:ln w="9525" cap="flat" cmpd="sng" algn="ctr">
              <a:solidFill>
                <a:srgbClr val="C04D3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randombar(horizontal)">
                                      <p:cBhvr>
                                        <p:cTn id="7" dur="500"/>
                                        <p:tgtEl>
                                          <p:spTgt spid="4098"/>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100"/>
                                        </p:tgtEl>
                                        <p:attrNameLst>
                                          <p:attrName>style.visibility</p:attrName>
                                        </p:attrNameLst>
                                      </p:cBhvr>
                                      <p:to>
                                        <p:strVal val="visible"/>
                                      </p:to>
                                    </p:set>
                                    <p:animEffect transition="in" filter="fade">
                                      <p:cBhvr>
                                        <p:cTn id="14" dur="1000"/>
                                        <p:tgtEl>
                                          <p:spTgt spid="4100"/>
                                        </p:tgtEl>
                                      </p:cBhvr>
                                    </p:animEffect>
                                    <p:anim calcmode="lin" valueType="num">
                                      <p:cBhvr>
                                        <p:cTn id="15" dur="1000" fill="hold"/>
                                        <p:tgtEl>
                                          <p:spTgt spid="4100"/>
                                        </p:tgtEl>
                                        <p:attrNameLst>
                                          <p:attrName>ppt_x</p:attrName>
                                        </p:attrNameLst>
                                      </p:cBhvr>
                                      <p:tavLst>
                                        <p:tav tm="0">
                                          <p:val>
                                            <p:strVal val="#ppt_x"/>
                                          </p:val>
                                        </p:tav>
                                        <p:tav tm="100000">
                                          <p:val>
                                            <p:strVal val="#ppt_x"/>
                                          </p:val>
                                        </p:tav>
                                      </p:tavLst>
                                    </p:anim>
                                    <p:anim calcmode="lin" valueType="num">
                                      <p:cBhvr>
                                        <p:cTn id="16" dur="1000" fill="hold"/>
                                        <p:tgtEl>
                                          <p:spTgt spid="4100"/>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1" presetClass="entr" presetSubtype="1" fill="hold" grpId="0" nodeType="afterEffect">
                                  <p:stCondLst>
                                    <p:cond delay="0"/>
                                  </p:stCondLst>
                                  <p:childTnLst>
                                    <p:set>
                                      <p:cBhvr>
                                        <p:cTn id="19" dur="1" fill="hold">
                                          <p:stCondLst>
                                            <p:cond delay="0"/>
                                          </p:stCondLst>
                                        </p:cTn>
                                        <p:tgtEl>
                                          <p:spTgt spid="4099">
                                            <p:txEl>
                                              <p:pRg st="0" end="0"/>
                                            </p:txEl>
                                          </p:spTgt>
                                        </p:tgtEl>
                                        <p:attrNameLst>
                                          <p:attrName>style.visibility</p:attrName>
                                        </p:attrNameLst>
                                      </p:cBhvr>
                                      <p:to>
                                        <p:strVal val="visible"/>
                                      </p:to>
                                    </p:set>
                                    <p:animEffect transition="in" filter="wheel(1)">
                                      <p:cBhvr>
                                        <p:cTn id="20" dur="2000"/>
                                        <p:tgtEl>
                                          <p:spTgt spid="4099">
                                            <p:txEl>
                                              <p:pRg st="0" end="0"/>
                                            </p:txEl>
                                          </p:spTgt>
                                        </p:tgtEl>
                                      </p:cBhvr>
                                    </p:animEffect>
                                  </p:childTnLst>
                                </p:cTn>
                              </p:par>
                              <p:par>
                                <p:cTn id="21" presetID="21" presetClass="entr" presetSubtype="1"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95CB3466-D4DC-4130-B3FF-ED7CC0ED31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5960" y="2089973"/>
            <a:ext cx="908719" cy="908719"/>
          </a:xfrm>
          <a:prstGeom prst="rect">
            <a:avLst/>
          </a:prstGeom>
        </p:spPr>
      </p:pic>
      <p:cxnSp>
        <p:nvCxnSpPr>
          <p:cNvPr id="4" name="直接连接符 3">
            <a:extLst>
              <a:ext uri="{FF2B5EF4-FFF2-40B4-BE49-F238E27FC236}">
                <a16:creationId xmlns:a16="http://schemas.microsoft.com/office/drawing/2014/main" xmlns="" id="{7C045C4E-6F78-456A-8F48-F4BABE3ED1E7}"/>
              </a:ext>
            </a:extLst>
          </p:cNvPr>
          <p:cNvCxnSpPr>
            <a:cxnSpLocks/>
          </p:cNvCxnSpPr>
          <p:nvPr/>
        </p:nvCxnSpPr>
        <p:spPr bwMode="auto">
          <a:xfrm flipH="1">
            <a:off x="4321612" y="3645024"/>
            <a:ext cx="3790612" cy="665419"/>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2" name="标题 1"/>
          <p:cNvSpPr>
            <a:spLocks noGrp="1"/>
          </p:cNvSpPr>
          <p:nvPr>
            <p:ph type="title" idx="4294967295"/>
          </p:nvPr>
        </p:nvSpPr>
        <p:spPr>
          <a:xfrm>
            <a:off x="3791744" y="3416863"/>
            <a:ext cx="5001580" cy="1362075"/>
          </a:xfrm>
          <a:prstGeom prst="rect">
            <a:avLst/>
          </a:prstGeom>
        </p:spPr>
        <p:txBody>
          <a:bodyPr/>
          <a:lstStyle/>
          <a:p>
            <a:r>
              <a:rPr lang="zh-CN" altLang="en-US" sz="8000" b="1" dirty="0">
                <a:solidFill>
                  <a:srgbClr val="C04D37"/>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故事简介</a:t>
            </a:r>
          </a:p>
        </p:txBody>
      </p:sp>
      <p:sp>
        <p:nvSpPr>
          <p:cNvPr id="5" name="文本框 4">
            <a:extLst>
              <a:ext uri="{FF2B5EF4-FFF2-40B4-BE49-F238E27FC236}">
                <a16:creationId xmlns:a16="http://schemas.microsoft.com/office/drawing/2014/main" xmlns="" id="{EB24273C-FC7D-4221-BB3B-A9DB477930A1}"/>
              </a:ext>
            </a:extLst>
          </p:cNvPr>
          <p:cNvSpPr txBox="1"/>
          <p:nvPr/>
        </p:nvSpPr>
        <p:spPr>
          <a:xfrm>
            <a:off x="5663952" y="2345941"/>
            <a:ext cx="550546" cy="1291251"/>
          </a:xfrm>
          <a:prstGeom prst="rect">
            <a:avLst/>
          </a:prstGeom>
          <a:noFill/>
        </p:spPr>
        <p:txBody>
          <a:bodyPr wrap="square" rtlCol="0">
            <a:spAutoFit/>
          </a:bodyPr>
          <a:lstStyle/>
          <a:p>
            <a:pPr>
              <a:buNone/>
            </a:pPr>
            <a:r>
              <a:rPr lang="en-US" altLang="zh-CN"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2</a:t>
            </a:r>
            <a:endParaRPr lang="zh-CN" altLang="en-US"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Tree>
    <p:extLst>
      <p:ext uri="{BB962C8B-B14F-4D97-AF65-F5344CB8AC3E}">
        <p14:creationId xmlns:p14="http://schemas.microsoft.com/office/powerpoint/2010/main" val="1481724984"/>
      </p:ext>
    </p:extLst>
  </p:cSld>
  <p:clrMapOvr>
    <a:masterClrMapping/>
  </p:clrMapOvr>
  <mc:AlternateContent xmlns:mc="http://schemas.openxmlformats.org/markup-compatibility/2006" xmlns:p14="http://schemas.microsoft.com/office/powerpoint/2010/main">
    <mc:Choice Requires="p14">
      <p:transition spd="slow" p14:dur="1200" advClick="0" advTm="3000">
        <p:dissolve/>
      </p:transition>
    </mc:Choice>
    <mc:Fallback xmlns="">
      <p:transition spd="slow" advClick="0" advTm="3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7"/>
          <p:cNvSpPr>
            <a:spLocks noGrp="1" noChangeArrowheads="1"/>
          </p:cNvSpPr>
          <p:nvPr>
            <p:ph type="body" idx="4294967295"/>
          </p:nvPr>
        </p:nvSpPr>
        <p:spPr bwMode="auto">
          <a:xfrm>
            <a:off x="1343472" y="1966493"/>
            <a:ext cx="7272808" cy="31410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spcBef>
                <a:spcPct val="0"/>
              </a:spcBef>
              <a:buNone/>
            </a:pPr>
            <a:r>
              <a:rPr lang="en-US" altLang="zh-CN" sz="2400" dirty="0">
                <a:latin typeface="Aa小小圆 (非商业使用)" panose="02010600010101010101" pitchFamily="2" charset="-122"/>
                <a:ea typeface="Aa小小圆 (非商业使用)" panose="02010600010101010101" pitchFamily="2" charset="-122"/>
              </a:rPr>
              <a:t>12</a:t>
            </a:r>
            <a:r>
              <a:rPr lang="zh-CN" altLang="en-US" sz="2400" dirty="0">
                <a:latin typeface="Aa小小圆 (非商业使用)" panose="02010600010101010101" pitchFamily="2" charset="-122"/>
                <a:ea typeface="Aa小小圆 (非商业使用)" panose="02010600010101010101" pitchFamily="2" charset="-122"/>
              </a:rPr>
              <a:t>岁那年，阿米尔和哈桑参加了阿富汗传统的斗风筝比赛。阿米尔将对手统统打败，成为最后那只在天空中翱翔的风筝的主人。而要赢得最终的胜利，还必须追到被他最后割断的风筝。哈桑是当地最出色的追风筝高手，他替阿米尔去追，他承诺阿米尔要追到：“为你，千千万万遍”。风筝追到了，哈桑却惨遭横祸。阿米尔目睹一切，性格软弱的他选择了袖手旁观，选择了充满疚恨懊悔的生活。为了摆脱内心的折磨，阿米尔再次错误地选择了逼哈桑离开家门。随后，苏联入侵阿富汗，阿米尔和他父亲亡命出逃，离乡背井地到了美国，开始了他的新生活，结婚，埋葬相依为命的父亲，成为崭露头角的作家。</a:t>
            </a:r>
            <a:endParaRPr lang="en-US" altLang="zh-CN" sz="2400" dirty="0">
              <a:latin typeface="Aa美好事物 (非商业使用)" panose="02010600010101010101" pitchFamily="2" charset="-122"/>
              <a:ea typeface="Aa美好事物 (非商业使用)" panose="02010600010101010101" pitchFamily="2" charset="-122"/>
            </a:endParaRPr>
          </a:p>
        </p:txBody>
      </p:sp>
      <p:sp>
        <p:nvSpPr>
          <p:cNvPr id="4" name="Rectangle 4">
            <a:extLst>
              <a:ext uri="{FF2B5EF4-FFF2-40B4-BE49-F238E27FC236}">
                <a16:creationId xmlns:a16="http://schemas.microsoft.com/office/drawing/2014/main" xmlns="" id="{2300E70F-D606-494E-8C2B-4E6CE1D4AC16}"/>
              </a:ext>
            </a:extLst>
          </p:cNvPr>
          <p:cNvSpPr txBox="1">
            <a:spLocks noChangeArrowheads="1"/>
          </p:cNvSpPr>
          <p:nvPr/>
        </p:nvSpPr>
        <p:spPr bwMode="auto">
          <a:xfrm>
            <a:off x="1635717" y="546387"/>
            <a:ext cx="1954039"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故事简介</a:t>
            </a:r>
          </a:p>
        </p:txBody>
      </p:sp>
      <p:pic>
        <p:nvPicPr>
          <p:cNvPr id="5" name="图片 4">
            <a:extLst>
              <a:ext uri="{FF2B5EF4-FFF2-40B4-BE49-F238E27FC236}">
                <a16:creationId xmlns:a16="http://schemas.microsoft.com/office/drawing/2014/main" xmlns="" id="{D82ABBA9-8A91-4A86-B5A2-5DAAE9CA92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2" name="矩形: 圆角 1">
            <a:extLst>
              <a:ext uri="{FF2B5EF4-FFF2-40B4-BE49-F238E27FC236}">
                <a16:creationId xmlns:a16="http://schemas.microsoft.com/office/drawing/2014/main" xmlns="" id="{424B9872-7994-43CA-AB70-6E9941AF1D9C}"/>
              </a:ext>
            </a:extLst>
          </p:cNvPr>
          <p:cNvSpPr/>
          <p:nvPr/>
        </p:nvSpPr>
        <p:spPr bwMode="auto">
          <a:xfrm>
            <a:off x="1055440" y="1556792"/>
            <a:ext cx="8208912" cy="3744416"/>
          </a:xfrm>
          <a:prstGeom prst="roundRect">
            <a:avLst/>
          </a:prstGeom>
          <a:noFill/>
          <a:ln w="12700"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6" name="图片 5">
            <a:extLst>
              <a:ext uri="{FF2B5EF4-FFF2-40B4-BE49-F238E27FC236}">
                <a16:creationId xmlns:a16="http://schemas.microsoft.com/office/drawing/2014/main" xmlns="" id="{C02D881B-75BF-4EAB-8237-1BA3304135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2" y="2562806"/>
            <a:ext cx="2747797" cy="2060848"/>
          </a:xfrm>
          <a:prstGeom prst="rect">
            <a:avLst/>
          </a:prstGeom>
        </p:spPr>
      </p:pic>
    </p:spTree>
    <p:extLst>
      <p:ext uri="{BB962C8B-B14F-4D97-AF65-F5344CB8AC3E}">
        <p14:creationId xmlns:p14="http://schemas.microsoft.com/office/powerpoint/2010/main" val="351511027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123">
                                            <p:txEl>
                                              <p:pRg st="0" end="0"/>
                                            </p:txEl>
                                          </p:spTgt>
                                        </p:tgtEl>
                                        <p:attrNameLst>
                                          <p:attrName>style.visibility</p:attrName>
                                        </p:attrNameLst>
                                      </p:cBhvr>
                                      <p:to>
                                        <p:strVal val="visible"/>
                                      </p:to>
                                    </p:set>
                                    <p:animEffect transition="in" filter="wipe(down)">
                                      <p:cBhvr>
                                        <p:cTn id="14" dur="500"/>
                                        <p:tgtEl>
                                          <p:spTgt spid="5123">
                                            <p:txEl>
                                              <p:pRg st="0" end="0"/>
                                            </p:txEl>
                                          </p:spTgt>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par>
                                <p:cTn id="18" presetID="22" presetClass="entr" presetSubtype="4"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P spid="4" grpId="0"/>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7"/>
          <p:cNvSpPr>
            <a:spLocks noGrp="1" noChangeArrowheads="1"/>
          </p:cNvSpPr>
          <p:nvPr>
            <p:ph type="body" idx="4294967295"/>
          </p:nvPr>
        </p:nvSpPr>
        <p:spPr bwMode="auto">
          <a:xfrm>
            <a:off x="1343472" y="2398541"/>
            <a:ext cx="7272808" cy="22545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57200" eaLnBrk="1" hangingPunct="1">
              <a:lnSpc>
                <a:spcPct val="80000"/>
              </a:lnSpc>
              <a:spcBef>
                <a:spcPct val="0"/>
              </a:spcBef>
              <a:buNone/>
            </a:pPr>
            <a:r>
              <a:rPr lang="zh-CN" altLang="en-US" sz="2400" dirty="0">
                <a:latin typeface="Aa小小圆 (非商业使用)" panose="02010600010101010101" pitchFamily="2" charset="-122"/>
                <a:ea typeface="Aa小小圆 (非商业使用)" panose="02010600010101010101" pitchFamily="2" charset="-122"/>
              </a:rPr>
              <a:t>拉辛汗的电话唤起了阿米尔童年的痛苦，却也为他指明了方向：“那儿有再次成为好人的路。”为了赎罪，阿米尔登上了前往巴基斯坦的飞机。然而到了巴基斯坦，却是奇峰突起，哈桑早已死于非命，遗留下幼小的儿子，孤零零地寄居在喀布尔的孤儿院。此时拉辛汗透露了一个惊天秘密，彻底摧毁了阿米尔对童年的体验和回忆。一番挣扎之后，阿米尔决意冒着生命危险，重返被塔利班占领的危机四伏的喀布尔，去寻找哈桑的儿子</a:t>
            </a:r>
            <a:r>
              <a:rPr lang="en-US" altLang="zh-CN" sz="2400" dirty="0">
                <a:latin typeface="Aa小小圆 (非商业使用)" panose="02010600010101010101" pitchFamily="2" charset="-122"/>
                <a:ea typeface="Aa小小圆 (非商业使用)" panose="02010600010101010101" pitchFamily="2" charset="-122"/>
              </a:rPr>
              <a:t>…… </a:t>
            </a:r>
          </a:p>
        </p:txBody>
      </p:sp>
      <p:sp>
        <p:nvSpPr>
          <p:cNvPr id="4" name="Rectangle 4">
            <a:extLst>
              <a:ext uri="{FF2B5EF4-FFF2-40B4-BE49-F238E27FC236}">
                <a16:creationId xmlns:a16="http://schemas.microsoft.com/office/drawing/2014/main" xmlns="" id="{2300E70F-D606-494E-8C2B-4E6CE1D4AC16}"/>
              </a:ext>
            </a:extLst>
          </p:cNvPr>
          <p:cNvSpPr txBox="1">
            <a:spLocks noChangeArrowheads="1"/>
          </p:cNvSpPr>
          <p:nvPr/>
        </p:nvSpPr>
        <p:spPr bwMode="auto">
          <a:xfrm>
            <a:off x="1635717" y="546387"/>
            <a:ext cx="1954039" cy="5619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eaLnBrk="1" hangingPunct="1">
              <a:lnSpc>
                <a:spcPct val="100000"/>
              </a:lnSpc>
              <a:buNone/>
            </a:pPr>
            <a:r>
              <a:rPr lang="zh-CN" altLang="en-US" sz="3200" b="1" kern="0" dirty="0">
                <a:solidFill>
                  <a:srgbClr val="C04D37"/>
                </a:solidFill>
                <a:latin typeface="Aa美好事物 (非商业使用)" panose="02010600010101010101" pitchFamily="2" charset="-122"/>
                <a:ea typeface="Aa美好事物 (非商业使用)" panose="02010600010101010101" pitchFamily="2" charset="-122"/>
              </a:rPr>
              <a:t>故事简介</a:t>
            </a:r>
          </a:p>
        </p:txBody>
      </p:sp>
      <p:pic>
        <p:nvPicPr>
          <p:cNvPr id="5" name="图片 4">
            <a:extLst>
              <a:ext uri="{FF2B5EF4-FFF2-40B4-BE49-F238E27FC236}">
                <a16:creationId xmlns:a16="http://schemas.microsoft.com/office/drawing/2014/main" xmlns="" id="{D82ABBA9-8A91-4A86-B5A2-5DAAE9CA92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98" y="373016"/>
            <a:ext cx="908719" cy="908719"/>
          </a:xfrm>
          <a:prstGeom prst="rect">
            <a:avLst/>
          </a:prstGeom>
        </p:spPr>
      </p:pic>
      <p:sp>
        <p:nvSpPr>
          <p:cNvPr id="2" name="矩形: 圆角 1">
            <a:extLst>
              <a:ext uri="{FF2B5EF4-FFF2-40B4-BE49-F238E27FC236}">
                <a16:creationId xmlns:a16="http://schemas.microsoft.com/office/drawing/2014/main" xmlns="" id="{424B9872-7994-43CA-AB70-6E9941AF1D9C}"/>
              </a:ext>
            </a:extLst>
          </p:cNvPr>
          <p:cNvSpPr/>
          <p:nvPr/>
        </p:nvSpPr>
        <p:spPr bwMode="auto">
          <a:xfrm>
            <a:off x="1055440" y="1556792"/>
            <a:ext cx="8208912" cy="3744416"/>
          </a:xfrm>
          <a:prstGeom prst="roundRect">
            <a:avLst/>
          </a:prstGeom>
          <a:noFill/>
          <a:ln w="12700"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80000"/>
              </a:lnSpc>
              <a:spcBef>
                <a:spcPct val="20000"/>
              </a:spcBef>
              <a:spcAft>
                <a:spcPct val="0"/>
              </a:spcAft>
              <a:buClrTx/>
              <a:buSzTx/>
              <a:buFontTx/>
              <a:buChar char="•"/>
              <a:tabLst/>
            </a:pPr>
            <a:endParaRPr kumimoji="0" lang="zh-CN" altLang="en-US" sz="2000" b="0" i="0" u="none" strike="noStrike" cap="none" normalizeH="0" baseline="0">
              <a:ln>
                <a:noFill/>
              </a:ln>
              <a:solidFill>
                <a:schemeClr val="tx1"/>
              </a:solidFill>
              <a:effectLst/>
              <a:latin typeface="Arial" charset="0"/>
              <a:ea typeface="宋体" pitchFamily="2" charset="-122"/>
            </a:endParaRPr>
          </a:p>
        </p:txBody>
      </p:sp>
      <p:pic>
        <p:nvPicPr>
          <p:cNvPr id="6" name="图片 5">
            <a:extLst>
              <a:ext uri="{FF2B5EF4-FFF2-40B4-BE49-F238E27FC236}">
                <a16:creationId xmlns:a16="http://schemas.microsoft.com/office/drawing/2014/main" xmlns="" id="{C02D881B-75BF-4EAB-8237-1BA3304135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312" y="2562806"/>
            <a:ext cx="2747797" cy="2060848"/>
          </a:xfrm>
          <a:prstGeom prst="rect">
            <a:avLst/>
          </a:prstGeom>
        </p:spPr>
      </p:pic>
    </p:spTree>
    <p:extLst>
      <p:ext uri="{BB962C8B-B14F-4D97-AF65-F5344CB8AC3E}">
        <p14:creationId xmlns:p14="http://schemas.microsoft.com/office/powerpoint/2010/main" val="36222337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123">
                                            <p:txEl>
                                              <p:pRg st="0" end="0"/>
                                            </p:txEl>
                                          </p:spTgt>
                                        </p:tgtEl>
                                        <p:attrNameLst>
                                          <p:attrName>style.visibility</p:attrName>
                                        </p:attrNameLst>
                                      </p:cBhvr>
                                      <p:to>
                                        <p:strVal val="visible"/>
                                      </p:to>
                                    </p:set>
                                    <p:animEffect transition="in" filter="wipe(down)">
                                      <p:cBhvr>
                                        <p:cTn id="17" dur="500"/>
                                        <p:tgtEl>
                                          <p:spTgt spid="5123">
                                            <p:txEl>
                                              <p:pRg st="0" end="0"/>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P spid="4"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95CB3466-D4DC-4130-B3FF-ED7CC0ED31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5960" y="2089973"/>
            <a:ext cx="908719" cy="908719"/>
          </a:xfrm>
          <a:prstGeom prst="rect">
            <a:avLst/>
          </a:prstGeom>
        </p:spPr>
      </p:pic>
      <p:cxnSp>
        <p:nvCxnSpPr>
          <p:cNvPr id="4" name="直接连接符 3">
            <a:extLst>
              <a:ext uri="{FF2B5EF4-FFF2-40B4-BE49-F238E27FC236}">
                <a16:creationId xmlns:a16="http://schemas.microsoft.com/office/drawing/2014/main" xmlns="" id="{7C045C4E-6F78-456A-8F48-F4BABE3ED1E7}"/>
              </a:ext>
            </a:extLst>
          </p:cNvPr>
          <p:cNvCxnSpPr>
            <a:cxnSpLocks/>
          </p:cNvCxnSpPr>
          <p:nvPr/>
        </p:nvCxnSpPr>
        <p:spPr bwMode="auto">
          <a:xfrm flipH="1">
            <a:off x="4321612" y="3645024"/>
            <a:ext cx="3790612" cy="665419"/>
          </a:xfrm>
          <a:prstGeom prst="line">
            <a:avLst/>
          </a:prstGeom>
          <a:ln w="12700">
            <a:headEnd type="none" w="med" len="med"/>
            <a:tailEnd type="none" w="med" len="med"/>
          </a:ln>
        </p:spPr>
        <p:style>
          <a:lnRef idx="1">
            <a:schemeClr val="accent4"/>
          </a:lnRef>
          <a:fillRef idx="0">
            <a:schemeClr val="accent4"/>
          </a:fillRef>
          <a:effectRef idx="0">
            <a:schemeClr val="accent4"/>
          </a:effectRef>
          <a:fontRef idx="minor">
            <a:schemeClr val="tx1"/>
          </a:fontRef>
        </p:style>
      </p:cxnSp>
      <p:sp>
        <p:nvSpPr>
          <p:cNvPr id="2" name="标题 1"/>
          <p:cNvSpPr>
            <a:spLocks noGrp="1"/>
          </p:cNvSpPr>
          <p:nvPr>
            <p:ph type="title" idx="4294967295"/>
          </p:nvPr>
        </p:nvSpPr>
        <p:spPr>
          <a:xfrm>
            <a:off x="3791744" y="3416863"/>
            <a:ext cx="5001580" cy="1362075"/>
          </a:xfrm>
          <a:prstGeom prst="rect">
            <a:avLst/>
          </a:prstGeom>
        </p:spPr>
        <p:txBody>
          <a:bodyPr/>
          <a:lstStyle/>
          <a:p>
            <a:r>
              <a:rPr lang="zh-CN" altLang="en-US" sz="8000" b="1" dirty="0">
                <a:solidFill>
                  <a:srgbClr val="C04D37"/>
                </a:solidFill>
                <a:effectLst>
                  <a:outerShdw blurRad="38100" dist="38100" dir="2700000" algn="tl">
                    <a:srgbClr val="000000">
                      <a:alpha val="43137"/>
                    </a:srgbClr>
                  </a:outerShdw>
                </a:effectLst>
                <a:latin typeface="Aa美好事物 (非商业使用)" panose="02010600010101010101" pitchFamily="2" charset="-122"/>
                <a:ea typeface="Aa美好事物 (非商业使用)" panose="02010600010101010101" pitchFamily="2" charset="-122"/>
              </a:rPr>
              <a:t>人物分析</a:t>
            </a:r>
          </a:p>
        </p:txBody>
      </p:sp>
      <p:sp>
        <p:nvSpPr>
          <p:cNvPr id="5" name="文本框 4">
            <a:extLst>
              <a:ext uri="{FF2B5EF4-FFF2-40B4-BE49-F238E27FC236}">
                <a16:creationId xmlns:a16="http://schemas.microsoft.com/office/drawing/2014/main" xmlns="" id="{EB24273C-FC7D-4221-BB3B-A9DB477930A1}"/>
              </a:ext>
            </a:extLst>
          </p:cNvPr>
          <p:cNvSpPr txBox="1"/>
          <p:nvPr/>
        </p:nvSpPr>
        <p:spPr>
          <a:xfrm>
            <a:off x="5663952" y="2345941"/>
            <a:ext cx="550546" cy="1291251"/>
          </a:xfrm>
          <a:prstGeom prst="rect">
            <a:avLst/>
          </a:prstGeom>
          <a:noFill/>
        </p:spPr>
        <p:txBody>
          <a:bodyPr wrap="square" rtlCol="0">
            <a:spAutoFit/>
          </a:bodyPr>
          <a:lstStyle/>
          <a:p>
            <a:pPr>
              <a:buNone/>
            </a:pPr>
            <a:r>
              <a:rPr lang="en-US" altLang="zh-CN"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rPr>
              <a:t>3</a:t>
            </a:r>
            <a:endParaRPr lang="zh-CN" altLang="en-US" sz="9600" b="1" dirty="0">
              <a:solidFill>
                <a:srgbClr val="C04D37"/>
              </a:solidFill>
              <a:effectLst>
                <a:outerShdw blurRad="38100" dist="38100" dir="2700000" algn="tl">
                  <a:srgbClr val="000000">
                    <a:alpha val="43137"/>
                  </a:srgbClr>
                </a:outerShdw>
              </a:effectLst>
              <a:latin typeface="Aa粉嘟嘟 (非商业使用)" panose="02010600010101010101" pitchFamily="2" charset="-122"/>
              <a:ea typeface="Aa粉嘟嘟 (非商业使用)" panose="02010600010101010101" pitchFamily="2" charset="-122"/>
            </a:endParaRPr>
          </a:p>
        </p:txBody>
      </p:sp>
    </p:spTree>
    <p:extLst>
      <p:ext uri="{BB962C8B-B14F-4D97-AF65-F5344CB8AC3E}">
        <p14:creationId xmlns:p14="http://schemas.microsoft.com/office/powerpoint/2010/main" val="870140899"/>
      </p:ext>
    </p:extLst>
  </p:cSld>
  <p:clrMapOvr>
    <a:masterClrMapping/>
  </p:clrMapOvr>
  <mc:AlternateContent xmlns:mc="http://schemas.openxmlformats.org/markup-compatibility/2006" xmlns:p14="http://schemas.microsoft.com/office/powerpoint/2010/main">
    <mc:Choice Requires="p14">
      <p:transition spd="slow" p14:dur="1200" advClick="0" advTm="3000">
        <p:dissolve/>
      </p:transition>
    </mc:Choice>
    <mc:Fallback xmlns="">
      <p:transition spd="slow" advClick="0" advTm="3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风筝"/>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Char char="•"/>
          <a:tabLst/>
          <a:defRPr kumimoji="0" lang="zh-CN" altLang="en-US" sz="20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Char char="•"/>
          <a:tabLst/>
          <a:defRPr kumimoji="0" lang="zh-CN" altLang="en-US" sz="20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3348</TotalTime>
  <Words>3143</Words>
  <Application>Microsoft Office PowerPoint</Application>
  <PresentationFormat>宽屏</PresentationFormat>
  <Paragraphs>135</Paragraphs>
  <Slides>31</Slides>
  <Notes>31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31</vt:i4>
      </vt:variant>
    </vt:vector>
  </HeadingPairs>
  <TitlesOfParts>
    <vt:vector size="46" baseType="lpstr">
      <vt:lpstr>Aa粉嘟嘟 (非商业使用)</vt:lpstr>
      <vt:lpstr>Aa菊花体 (非商业使用)</vt:lpstr>
      <vt:lpstr>Aa浪子回头 (非商业使用)</vt:lpstr>
      <vt:lpstr>Aa美好事物 (非商业使用)</vt:lpstr>
      <vt:lpstr>Aa小小圆 (非商业使用)</vt:lpstr>
      <vt:lpstr>Aa宜示爱 (非商业使用)</vt:lpstr>
      <vt:lpstr>Meiryo</vt:lpstr>
      <vt:lpstr>等线</vt:lpstr>
      <vt:lpstr>宋体</vt:lpstr>
      <vt:lpstr>微软雅黑</vt:lpstr>
      <vt:lpstr>Arial</vt:lpstr>
      <vt:lpstr>Calibri</vt:lpstr>
      <vt:lpstr>Calibri Light</vt:lpstr>
      <vt:lpstr>默认设计模板</vt:lpstr>
      <vt:lpstr>Office Theme</vt:lpstr>
      <vt:lpstr>PowerPoint 演示文稿</vt:lpstr>
      <vt:lpstr>PowerPoint 演示文稿</vt:lpstr>
      <vt:lpstr>目 录</vt:lpstr>
      <vt:lpstr>作者介绍</vt:lpstr>
      <vt:lpstr>关于作者</vt:lpstr>
      <vt:lpstr>故事简介</vt:lpstr>
      <vt:lpstr>PowerPoint 演示文稿</vt:lpstr>
      <vt:lpstr>PowerPoint 演示文稿</vt:lpstr>
      <vt:lpstr>人物分析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作品鉴赏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书      评</vt:lpstr>
      <vt:lpstr>PowerPoint 演示文稿</vt:lpstr>
      <vt:lpstr>PowerPoint 演示文稿</vt:lpstr>
      <vt:lpstr>读书感悟</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161</cp:revision>
  <dcterms:created xsi:type="dcterms:W3CDTF">2015-11-18T10:17:59Z</dcterms:created>
  <dcterms:modified xsi:type="dcterms:W3CDTF">2020-12-23T07:56:05Z</dcterms:modified>
</cp:coreProperties>
</file>