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notesSlides/notesSlide8.xml" ContentType="application/vnd.openxmlformats-officedocument.presentationml.notesSlide+xml"/>
  <Override PartName="/ppt/tags/tag1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3.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notesSlides/notesSlide14.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notesSlides/notesSlide1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70.xml" ContentType="application/vnd.openxmlformats-officedocument.presentationml.tags+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60" r:id="rId2"/>
    <p:sldMasterId id="2147483681" r:id="rId3"/>
  </p:sldMasterIdLst>
  <p:notesMasterIdLst>
    <p:notesMasterId r:id="rId34"/>
  </p:notesMasterIdLst>
  <p:sldIdLst>
    <p:sldId id="374" r:id="rId4"/>
    <p:sldId id="360" r:id="rId5"/>
    <p:sldId id="361" r:id="rId6"/>
    <p:sldId id="340" r:id="rId7"/>
    <p:sldId id="357" r:id="rId8"/>
    <p:sldId id="341" r:id="rId9"/>
    <p:sldId id="364" r:id="rId10"/>
    <p:sldId id="342" r:id="rId11"/>
    <p:sldId id="343" r:id="rId12"/>
    <p:sldId id="344" r:id="rId13"/>
    <p:sldId id="366" r:id="rId14"/>
    <p:sldId id="345" r:id="rId15"/>
    <p:sldId id="365" r:id="rId16"/>
    <p:sldId id="346" r:id="rId17"/>
    <p:sldId id="347" r:id="rId18"/>
    <p:sldId id="348" r:id="rId19"/>
    <p:sldId id="349" r:id="rId20"/>
    <p:sldId id="367" r:id="rId21"/>
    <p:sldId id="350" r:id="rId22"/>
    <p:sldId id="351" r:id="rId23"/>
    <p:sldId id="358" r:id="rId24"/>
    <p:sldId id="352" r:id="rId25"/>
    <p:sldId id="363" r:id="rId26"/>
    <p:sldId id="353" r:id="rId27"/>
    <p:sldId id="368" r:id="rId28"/>
    <p:sldId id="355" r:id="rId29"/>
    <p:sldId id="362" r:id="rId30"/>
    <p:sldId id="356" r:id="rId31"/>
    <p:sldId id="372" r:id="rId32"/>
    <p:sldId id="375" r:id="rId33"/>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77AE"/>
    <a:srgbClr val="A4DB73"/>
    <a:srgbClr val="FEBB38"/>
    <a:srgbClr val="75CBDC"/>
    <a:srgbClr val="02C6D9"/>
    <a:srgbClr val="F1736D"/>
    <a:srgbClr val="F2A600"/>
    <a:srgbClr val="324FB7"/>
    <a:srgbClr val="191B33"/>
    <a:srgbClr val="BF3B3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314" autoAdjust="0"/>
  </p:normalViewPr>
  <p:slideViewPr>
    <p:cSldViewPr snapToGrid="0">
      <p:cViewPr varScale="1">
        <p:scale>
          <a:sx n="108" d="100"/>
          <a:sy n="108" d="100"/>
        </p:scale>
        <p:origin x="678" y="114"/>
      </p:cViewPr>
      <p:guideLst/>
    </p:cSldViewPr>
  </p:slideViewPr>
  <p:notesTextViewPr>
    <p:cViewPr>
      <p:scale>
        <a:sx n="1" d="1"/>
        <a:sy n="1" d="1"/>
      </p:scale>
      <p:origin x="0" y="0"/>
    </p:cViewPr>
  </p:notesTextViewPr>
  <p:sorterViewPr>
    <p:cViewPr>
      <p:scale>
        <a:sx n="152" d="100"/>
        <a:sy n="152"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40" Type="http://schemas.microsoft.com/office/2015/10/relationships/revisionInfo" Target="revisionInfo.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gs" Target="tags/tag1.xml"/><Relationship Id="rId8" Type="http://schemas.openxmlformats.org/officeDocument/2006/relationships/slide" Target="slides/slide5.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5A6E9B-4AD3-43AA-9906-67C65DC0E67B}" type="datetimeFigureOut">
              <a:rPr lang="zh-CN" altLang="en-US" smtClean="0"/>
              <a:t>2020/12/14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ECC87DD-2A3B-4DBC-BAC2-9F377A6F6D95}" type="slidenum">
              <a:rPr lang="zh-CN" altLang="en-US" smtClean="0"/>
              <a:t>‹#›</a:t>
            </a:fld>
            <a:endParaRPr lang="zh-CN" altLang="en-US"/>
          </a:p>
        </p:txBody>
      </p:sp>
    </p:spTree>
    <p:extLst>
      <p:ext uri="{BB962C8B-B14F-4D97-AF65-F5344CB8AC3E}">
        <p14:creationId xmlns:p14="http://schemas.microsoft.com/office/powerpoint/2010/main" val="24650239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pPr/>
              <a:t>2</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0298740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pPr/>
              <a:t>11</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45191994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12</a:t>
            </a:fld>
            <a:endParaRPr lang="zh-CN" altLang="en-US"/>
          </a:p>
        </p:txBody>
      </p:sp>
    </p:spTree>
    <p:extLst>
      <p:ext uri="{BB962C8B-B14F-4D97-AF65-F5344CB8AC3E}">
        <p14:creationId xmlns:p14="http://schemas.microsoft.com/office/powerpoint/2010/main" val="22653685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pPr/>
              <a:t>13</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514437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14</a:t>
            </a:fld>
            <a:endParaRPr lang="zh-CN" altLang="en-US"/>
          </a:p>
        </p:txBody>
      </p:sp>
    </p:spTree>
    <p:extLst>
      <p:ext uri="{BB962C8B-B14F-4D97-AF65-F5344CB8AC3E}">
        <p14:creationId xmlns:p14="http://schemas.microsoft.com/office/powerpoint/2010/main" val="40888496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15</a:t>
            </a:fld>
            <a:endParaRPr lang="zh-CN" altLang="en-US"/>
          </a:p>
        </p:txBody>
      </p:sp>
    </p:spTree>
    <p:extLst>
      <p:ext uri="{BB962C8B-B14F-4D97-AF65-F5344CB8AC3E}">
        <p14:creationId xmlns:p14="http://schemas.microsoft.com/office/powerpoint/2010/main" val="2463551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16</a:t>
            </a:fld>
            <a:endParaRPr lang="zh-CN" altLang="en-US"/>
          </a:p>
        </p:txBody>
      </p:sp>
    </p:spTree>
    <p:extLst>
      <p:ext uri="{BB962C8B-B14F-4D97-AF65-F5344CB8AC3E}">
        <p14:creationId xmlns:p14="http://schemas.microsoft.com/office/powerpoint/2010/main" val="36662252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17</a:t>
            </a:fld>
            <a:endParaRPr lang="zh-CN" altLang="en-US"/>
          </a:p>
        </p:txBody>
      </p:sp>
    </p:spTree>
    <p:extLst>
      <p:ext uri="{BB962C8B-B14F-4D97-AF65-F5344CB8AC3E}">
        <p14:creationId xmlns:p14="http://schemas.microsoft.com/office/powerpoint/2010/main" val="240626145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pPr/>
              <a:t>18</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0653823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19</a:t>
            </a:fld>
            <a:endParaRPr lang="zh-CN" altLang="en-US"/>
          </a:p>
        </p:txBody>
      </p:sp>
    </p:spTree>
    <p:extLst>
      <p:ext uri="{BB962C8B-B14F-4D97-AF65-F5344CB8AC3E}">
        <p14:creationId xmlns:p14="http://schemas.microsoft.com/office/powerpoint/2010/main" val="27232863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20</a:t>
            </a:fld>
            <a:endParaRPr lang="zh-CN" altLang="en-US"/>
          </a:p>
        </p:txBody>
      </p:sp>
    </p:spTree>
    <p:extLst>
      <p:ext uri="{BB962C8B-B14F-4D97-AF65-F5344CB8AC3E}">
        <p14:creationId xmlns:p14="http://schemas.microsoft.com/office/powerpoint/2010/main" val="23857873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pPr/>
              <a:t>3</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77316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21</a:t>
            </a:fld>
            <a:endParaRPr lang="zh-CN" altLang="en-US"/>
          </a:p>
        </p:txBody>
      </p:sp>
    </p:spTree>
    <p:extLst>
      <p:ext uri="{BB962C8B-B14F-4D97-AF65-F5344CB8AC3E}">
        <p14:creationId xmlns:p14="http://schemas.microsoft.com/office/powerpoint/2010/main" val="17609419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22</a:t>
            </a:fld>
            <a:endParaRPr lang="zh-CN" altLang="en-US"/>
          </a:p>
        </p:txBody>
      </p:sp>
    </p:spTree>
    <p:extLst>
      <p:ext uri="{BB962C8B-B14F-4D97-AF65-F5344CB8AC3E}">
        <p14:creationId xmlns:p14="http://schemas.microsoft.com/office/powerpoint/2010/main" val="361243259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pPr/>
              <a:t>23</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9415629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24</a:t>
            </a:fld>
            <a:endParaRPr lang="zh-CN" altLang="en-US"/>
          </a:p>
        </p:txBody>
      </p:sp>
    </p:spTree>
    <p:extLst>
      <p:ext uri="{BB962C8B-B14F-4D97-AF65-F5344CB8AC3E}">
        <p14:creationId xmlns:p14="http://schemas.microsoft.com/office/powerpoint/2010/main" val="4752013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pPr/>
              <a:t>25</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7832053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26</a:t>
            </a:fld>
            <a:endParaRPr lang="zh-CN" altLang="en-US"/>
          </a:p>
        </p:txBody>
      </p:sp>
    </p:spTree>
    <p:extLst>
      <p:ext uri="{BB962C8B-B14F-4D97-AF65-F5344CB8AC3E}">
        <p14:creationId xmlns:p14="http://schemas.microsoft.com/office/powerpoint/2010/main" val="299873508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pPr/>
              <a:t>27</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4843226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28</a:t>
            </a:fld>
            <a:endParaRPr lang="zh-CN" altLang="en-US"/>
          </a:p>
        </p:txBody>
      </p:sp>
    </p:spTree>
    <p:extLst>
      <p:ext uri="{BB962C8B-B14F-4D97-AF65-F5344CB8AC3E}">
        <p14:creationId xmlns:p14="http://schemas.microsoft.com/office/powerpoint/2010/main" val="33612617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F1D5E53-1996-4A18-8378-BCF5C8046DA1}" type="slidenum">
              <a:rPr lang="zh-CN" altLang="en-US" smtClean="0"/>
              <a:pPr/>
              <a:t>29</a:t>
            </a:fld>
            <a:endParaRPr lang="zh-CN" altLang="en-US" dirty="0"/>
          </a:p>
        </p:txBody>
      </p:sp>
    </p:spTree>
    <p:extLst>
      <p:ext uri="{BB962C8B-B14F-4D97-AF65-F5344CB8AC3E}">
        <p14:creationId xmlns:p14="http://schemas.microsoft.com/office/powerpoint/2010/main" val="14628851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764048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ECC87DD-2A3B-4DBC-BAC2-9F377A6F6D95}" type="slidenum">
              <a:rPr lang="zh-CN" altLang="en-US" smtClean="0"/>
              <a:t>4</a:t>
            </a:fld>
            <a:endParaRPr lang="zh-CN" altLang="en-US"/>
          </a:p>
        </p:txBody>
      </p:sp>
    </p:spTree>
    <p:extLst>
      <p:ext uri="{BB962C8B-B14F-4D97-AF65-F5344CB8AC3E}">
        <p14:creationId xmlns:p14="http://schemas.microsoft.com/office/powerpoint/2010/main" val="35443063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5</a:t>
            </a:fld>
            <a:endParaRPr lang="zh-CN" altLang="en-US"/>
          </a:p>
        </p:txBody>
      </p:sp>
    </p:spTree>
    <p:extLst>
      <p:ext uri="{BB962C8B-B14F-4D97-AF65-F5344CB8AC3E}">
        <p14:creationId xmlns:p14="http://schemas.microsoft.com/office/powerpoint/2010/main" val="41204005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6</a:t>
            </a:fld>
            <a:endParaRPr lang="zh-CN" altLang="en-US"/>
          </a:p>
        </p:txBody>
      </p:sp>
    </p:spTree>
    <p:extLst>
      <p:ext uri="{BB962C8B-B14F-4D97-AF65-F5344CB8AC3E}">
        <p14:creationId xmlns:p14="http://schemas.microsoft.com/office/powerpoint/2010/main" val="26683125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CC8F2F9-3E6D-47E8-AAFC-6A916D0A3B76}" type="slidenum">
              <a:rPr lang="zh-CN" altLang="en-US" smtClean="0">
                <a:solidFill>
                  <a:prstClr val="black"/>
                </a:solidFill>
                <a:latin typeface="Calibri" panose="020F0502020204030204"/>
                <a:ea typeface="宋体" panose="02010600030101010101" pitchFamily="2" charset="-122"/>
              </a:rPr>
              <a:pPr/>
              <a:t>7</a:t>
            </a:fld>
            <a:endParaRPr lang="zh-CN" altLang="en-US">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664799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8</a:t>
            </a:fld>
            <a:endParaRPr lang="zh-CN" altLang="en-US"/>
          </a:p>
        </p:txBody>
      </p:sp>
    </p:spTree>
    <p:extLst>
      <p:ext uri="{BB962C8B-B14F-4D97-AF65-F5344CB8AC3E}">
        <p14:creationId xmlns:p14="http://schemas.microsoft.com/office/powerpoint/2010/main" val="29756548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9</a:t>
            </a:fld>
            <a:endParaRPr lang="zh-CN" altLang="en-US"/>
          </a:p>
        </p:txBody>
      </p:sp>
    </p:spTree>
    <p:extLst>
      <p:ext uri="{BB962C8B-B14F-4D97-AF65-F5344CB8AC3E}">
        <p14:creationId xmlns:p14="http://schemas.microsoft.com/office/powerpoint/2010/main" val="969228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CC87DD-2A3B-4DBC-BAC2-9F377A6F6D95}" type="slidenum">
              <a:rPr lang="zh-CN" altLang="en-US" smtClean="0"/>
              <a:t>10</a:t>
            </a:fld>
            <a:endParaRPr lang="zh-CN" altLang="en-US"/>
          </a:p>
        </p:txBody>
      </p:sp>
    </p:spTree>
    <p:extLst>
      <p:ext uri="{BB962C8B-B14F-4D97-AF65-F5344CB8AC3E}">
        <p14:creationId xmlns:p14="http://schemas.microsoft.com/office/powerpoint/2010/main" val="2802645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271BC0E-E181-4647-AB74-9B0BE0EFEA77}"/>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2B86E5D-5DC4-4453-B2D4-0F909E7AD2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a:extLst>
              <a:ext uri="{FF2B5EF4-FFF2-40B4-BE49-F238E27FC236}">
                <a16:creationId xmlns="" xmlns:a16="http://schemas.microsoft.com/office/drawing/2014/main" id="{05360714-954A-4900-AF9C-BE3C61AF8C1B}"/>
              </a:ext>
            </a:extLst>
          </p:cNvPr>
          <p:cNvSpPr>
            <a:spLocks noGrp="1"/>
          </p:cNvSpPr>
          <p:nvPr>
            <p:ph type="dt" sz="half" idx="10"/>
          </p:nvPr>
        </p:nvSpPr>
        <p:spPr/>
        <p:txBody>
          <a:bodyPr/>
          <a:lstStyle/>
          <a:p>
            <a:fld id="{B68410EE-AE6E-4175-8960-6D6DF2AF436C}" type="datetimeFigureOut">
              <a:rPr lang="zh-CN" altLang="en-US" smtClean="0"/>
              <a:t>2020/12/14</a:t>
            </a:fld>
            <a:endParaRPr lang="zh-CN" altLang="en-US"/>
          </a:p>
        </p:txBody>
      </p:sp>
      <p:sp>
        <p:nvSpPr>
          <p:cNvPr id="5" name="页脚占位符 4">
            <a:extLst>
              <a:ext uri="{FF2B5EF4-FFF2-40B4-BE49-F238E27FC236}">
                <a16:creationId xmlns="" xmlns:a16="http://schemas.microsoft.com/office/drawing/2014/main" id="{D316CE49-9F74-40F1-ACA5-1A242DFB66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8075011F-F181-4798-A3A4-4538DD229613}"/>
              </a:ext>
            </a:extLst>
          </p:cNvPr>
          <p:cNvSpPr>
            <a:spLocks noGrp="1"/>
          </p:cNvSpPr>
          <p:nvPr>
            <p:ph type="sldNum" sz="quarter" idx="12"/>
          </p:nvPr>
        </p:nvSpPr>
        <p:spPr/>
        <p:txBody>
          <a:bodyPr/>
          <a:lstStyle/>
          <a:p>
            <a:fld id="{AB875796-6E13-468D-999F-F374E9EFAF6B}" type="slidenum">
              <a:rPr lang="zh-CN" altLang="en-US" smtClean="0"/>
              <a:t>‹#›</a:t>
            </a:fld>
            <a:endParaRPr lang="zh-CN" altLang="en-US"/>
          </a:p>
        </p:txBody>
      </p:sp>
    </p:spTree>
    <p:extLst>
      <p:ext uri="{BB962C8B-B14F-4D97-AF65-F5344CB8AC3E}">
        <p14:creationId xmlns:p14="http://schemas.microsoft.com/office/powerpoint/2010/main" val="16460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C590D89-DB02-4289-A516-249B429E8186}"/>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835BF8A8-365F-4DD2-8774-E15D44B6FBD4}"/>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0C7D0EA8-410D-4B3E-A378-15C46C564ED2}"/>
              </a:ext>
            </a:extLst>
          </p:cNvPr>
          <p:cNvSpPr>
            <a:spLocks noGrp="1"/>
          </p:cNvSpPr>
          <p:nvPr>
            <p:ph type="dt" sz="half" idx="10"/>
          </p:nvPr>
        </p:nvSpPr>
        <p:spPr/>
        <p:txBody>
          <a:bodyPr/>
          <a:lstStyle/>
          <a:p>
            <a:fld id="{B68410EE-AE6E-4175-8960-6D6DF2AF436C}" type="datetimeFigureOut">
              <a:rPr lang="zh-CN" altLang="en-US" smtClean="0"/>
              <a:t>2020/12/14</a:t>
            </a:fld>
            <a:endParaRPr lang="zh-CN" altLang="en-US"/>
          </a:p>
        </p:txBody>
      </p:sp>
      <p:sp>
        <p:nvSpPr>
          <p:cNvPr id="5" name="页脚占位符 4">
            <a:extLst>
              <a:ext uri="{FF2B5EF4-FFF2-40B4-BE49-F238E27FC236}">
                <a16:creationId xmlns="" xmlns:a16="http://schemas.microsoft.com/office/drawing/2014/main" id="{9EB945E3-B73D-4006-85B8-D3AC4CFC7D5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1BCD6B01-AAA6-4688-8A58-53E7D2FFCD70}"/>
              </a:ext>
            </a:extLst>
          </p:cNvPr>
          <p:cNvSpPr>
            <a:spLocks noGrp="1"/>
          </p:cNvSpPr>
          <p:nvPr>
            <p:ph type="sldNum" sz="quarter" idx="12"/>
          </p:nvPr>
        </p:nvSpPr>
        <p:spPr/>
        <p:txBody>
          <a:bodyPr/>
          <a:lstStyle/>
          <a:p>
            <a:fld id="{AB875796-6E13-468D-999F-F374E9EFAF6B}" type="slidenum">
              <a:rPr lang="zh-CN" altLang="en-US" smtClean="0"/>
              <a:t>‹#›</a:t>
            </a:fld>
            <a:endParaRPr lang="zh-CN" altLang="en-US"/>
          </a:p>
        </p:txBody>
      </p:sp>
    </p:spTree>
    <p:extLst>
      <p:ext uri="{BB962C8B-B14F-4D97-AF65-F5344CB8AC3E}">
        <p14:creationId xmlns:p14="http://schemas.microsoft.com/office/powerpoint/2010/main" val="21024741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5E20E3DF-8E9D-4EE3-ABF5-AAFE60AB619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D98E61EF-665C-4159-A1D4-1294584B5C78}"/>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219B71B-C54B-4C17-8644-CEF3E29CD529}"/>
              </a:ext>
            </a:extLst>
          </p:cNvPr>
          <p:cNvSpPr>
            <a:spLocks noGrp="1"/>
          </p:cNvSpPr>
          <p:nvPr>
            <p:ph type="dt" sz="half" idx="10"/>
          </p:nvPr>
        </p:nvSpPr>
        <p:spPr/>
        <p:txBody>
          <a:bodyPr/>
          <a:lstStyle/>
          <a:p>
            <a:fld id="{B68410EE-AE6E-4175-8960-6D6DF2AF436C}" type="datetimeFigureOut">
              <a:rPr lang="zh-CN" altLang="en-US" smtClean="0"/>
              <a:t>2020/12/14</a:t>
            </a:fld>
            <a:endParaRPr lang="zh-CN" altLang="en-US"/>
          </a:p>
        </p:txBody>
      </p:sp>
      <p:sp>
        <p:nvSpPr>
          <p:cNvPr id="5" name="页脚占位符 4">
            <a:extLst>
              <a:ext uri="{FF2B5EF4-FFF2-40B4-BE49-F238E27FC236}">
                <a16:creationId xmlns="" xmlns:a16="http://schemas.microsoft.com/office/drawing/2014/main" id="{453EE240-C5B4-4E2D-83EA-1956E8A033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79815FF-FD1A-4542-81A0-0B1C354DEF5B}"/>
              </a:ext>
            </a:extLst>
          </p:cNvPr>
          <p:cNvSpPr>
            <a:spLocks noGrp="1"/>
          </p:cNvSpPr>
          <p:nvPr>
            <p:ph type="sldNum" sz="quarter" idx="12"/>
          </p:nvPr>
        </p:nvSpPr>
        <p:spPr/>
        <p:txBody>
          <a:bodyPr/>
          <a:lstStyle/>
          <a:p>
            <a:fld id="{AB875796-6E13-468D-999F-F374E9EFAF6B}" type="slidenum">
              <a:rPr lang="zh-CN" altLang="en-US" smtClean="0"/>
              <a:t>‹#›</a:t>
            </a:fld>
            <a:endParaRPr lang="zh-CN" altLang="en-US"/>
          </a:p>
        </p:txBody>
      </p:sp>
    </p:spTree>
    <p:extLst>
      <p:ext uri="{BB962C8B-B14F-4D97-AF65-F5344CB8AC3E}">
        <p14:creationId xmlns:p14="http://schemas.microsoft.com/office/powerpoint/2010/main" val="32372697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401872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6126497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59293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55971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82786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78204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963919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33121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E141312-1553-4976-8132-75DE4EE06F3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DBF3F6B5-93E7-4F45-89D4-DD84035CFB0A}"/>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D014558F-2FB0-4902-92FA-08B1E8E33635}"/>
              </a:ext>
            </a:extLst>
          </p:cNvPr>
          <p:cNvSpPr>
            <a:spLocks noGrp="1"/>
          </p:cNvSpPr>
          <p:nvPr>
            <p:ph type="dt" sz="half" idx="10"/>
          </p:nvPr>
        </p:nvSpPr>
        <p:spPr/>
        <p:txBody>
          <a:bodyPr/>
          <a:lstStyle/>
          <a:p>
            <a:fld id="{B68410EE-AE6E-4175-8960-6D6DF2AF436C}" type="datetimeFigureOut">
              <a:rPr lang="zh-CN" altLang="en-US" smtClean="0"/>
              <a:t>2020/12/14</a:t>
            </a:fld>
            <a:endParaRPr lang="zh-CN" altLang="en-US"/>
          </a:p>
        </p:txBody>
      </p:sp>
      <p:sp>
        <p:nvSpPr>
          <p:cNvPr id="5" name="页脚占位符 4">
            <a:extLst>
              <a:ext uri="{FF2B5EF4-FFF2-40B4-BE49-F238E27FC236}">
                <a16:creationId xmlns="" xmlns:a16="http://schemas.microsoft.com/office/drawing/2014/main" id="{30793A51-353F-484D-8FED-844F2C102F8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CDEC6E9-7844-42FB-9666-B422CADCD95C}"/>
              </a:ext>
            </a:extLst>
          </p:cNvPr>
          <p:cNvSpPr>
            <a:spLocks noGrp="1"/>
          </p:cNvSpPr>
          <p:nvPr>
            <p:ph type="sldNum" sz="quarter" idx="12"/>
          </p:nvPr>
        </p:nvSpPr>
        <p:spPr/>
        <p:txBody>
          <a:bodyPr/>
          <a:lstStyle/>
          <a:p>
            <a:fld id="{AB875796-6E13-468D-999F-F374E9EFAF6B}" type="slidenum">
              <a:rPr lang="zh-CN" altLang="en-US" smtClean="0"/>
              <a:t>‹#›</a:t>
            </a:fld>
            <a:endParaRPr lang="zh-CN" altLang="en-US"/>
          </a:p>
        </p:txBody>
      </p:sp>
    </p:spTree>
    <p:extLst>
      <p:ext uri="{BB962C8B-B14F-4D97-AF65-F5344CB8AC3E}">
        <p14:creationId xmlns:p14="http://schemas.microsoft.com/office/powerpoint/2010/main" val="689480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94900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259323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207673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General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606120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Half_picture">
    <p:spTree>
      <p:nvGrpSpPr>
        <p:cNvPr id="1" name=""/>
        <p:cNvGrpSpPr/>
        <p:nvPr/>
      </p:nvGrpSpPr>
      <p:grpSpPr>
        <a:xfrm>
          <a:off x="0" y="0"/>
          <a:ext cx="0" cy="0"/>
          <a:chOff x="0" y="0"/>
          <a:chExt cx="0" cy="0"/>
        </a:xfrm>
      </p:grpSpPr>
      <p:sp>
        <p:nvSpPr>
          <p:cNvPr id="3" name="Rectangle 2"/>
          <p:cNvSpPr/>
          <p:nvPr userDrawn="1"/>
        </p:nvSpPr>
        <p:spPr>
          <a:xfrm>
            <a:off x="5643987" y="289932"/>
            <a:ext cx="948100" cy="345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prstClr val="white"/>
              </a:solidFill>
            </a:endParaRPr>
          </a:p>
        </p:txBody>
      </p:sp>
      <p:sp>
        <p:nvSpPr>
          <p:cNvPr id="2" name="Picture Placeholder 13"/>
          <p:cNvSpPr>
            <a:spLocks noGrp="1"/>
          </p:cNvSpPr>
          <p:nvPr>
            <p:ph type="pic" sz="quarter" idx="13"/>
          </p:nvPr>
        </p:nvSpPr>
        <p:spPr>
          <a:xfrm>
            <a:off x="6090694" y="0"/>
            <a:ext cx="6101306" cy="6858000"/>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467966884"/>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_Welcome_message_helium">
    <p:spTree>
      <p:nvGrpSpPr>
        <p:cNvPr id="1" name=""/>
        <p:cNvGrpSpPr/>
        <p:nvPr/>
      </p:nvGrpSpPr>
      <p:grpSpPr>
        <a:xfrm>
          <a:off x="0" y="0"/>
          <a:ext cx="0" cy="0"/>
          <a:chOff x="0" y="0"/>
          <a:chExt cx="0" cy="0"/>
        </a:xfrm>
      </p:grpSpPr>
      <p:sp>
        <p:nvSpPr>
          <p:cNvPr id="4" name="Picture Placeholder 3"/>
          <p:cNvSpPr>
            <a:spLocks noGrp="1"/>
          </p:cNvSpPr>
          <p:nvPr>
            <p:ph type="pic" sz="quarter" idx="11"/>
          </p:nvPr>
        </p:nvSpPr>
        <p:spPr>
          <a:xfrm>
            <a:off x="9367481" y="1972853"/>
            <a:ext cx="1467994" cy="1467577"/>
          </a:xfrm>
          <a:prstGeom prst="ellipse">
            <a:avLst/>
          </a:prstGeom>
        </p:spPr>
        <p:txBody>
          <a:bodyPr>
            <a:normAutofit/>
          </a:bodyPr>
          <a:lstStyle>
            <a:lvl1pPr>
              <a:defRPr sz="1150">
                <a:latin typeface="Montserrat Hairline" charset="0"/>
                <a:ea typeface="Montserrat Hairline" charset="0"/>
                <a:cs typeface="Montserrat Hairline" charset="0"/>
              </a:defRPr>
            </a:lvl1pPr>
          </a:lstStyle>
          <a:p>
            <a:endParaRPr lang="en-US"/>
          </a:p>
        </p:txBody>
      </p:sp>
      <p:sp>
        <p:nvSpPr>
          <p:cNvPr id="15" name="Picture Placeholder 3"/>
          <p:cNvSpPr>
            <a:spLocks noGrp="1"/>
          </p:cNvSpPr>
          <p:nvPr>
            <p:ph type="pic" sz="quarter" idx="12"/>
          </p:nvPr>
        </p:nvSpPr>
        <p:spPr>
          <a:xfrm>
            <a:off x="6703597" y="1972853"/>
            <a:ext cx="1467994" cy="1467577"/>
          </a:xfrm>
          <a:prstGeom prst="ellipse">
            <a:avLst/>
          </a:prstGeom>
        </p:spPr>
        <p:txBody>
          <a:bodyPr>
            <a:normAutofit/>
          </a:bodyPr>
          <a:lstStyle>
            <a:lvl1pPr>
              <a:defRPr sz="1150">
                <a:latin typeface="Montserrat Hairline" charset="0"/>
                <a:ea typeface="Montserrat Hairline" charset="0"/>
                <a:cs typeface="Montserrat Hairline" charset="0"/>
              </a:defRPr>
            </a:lvl1pPr>
          </a:lstStyle>
          <a:p>
            <a:endParaRPr lang="en-US"/>
          </a:p>
        </p:txBody>
      </p:sp>
      <p:sp>
        <p:nvSpPr>
          <p:cNvPr id="25" name="Picture Placeholder 3"/>
          <p:cNvSpPr>
            <a:spLocks noGrp="1"/>
          </p:cNvSpPr>
          <p:nvPr>
            <p:ph type="pic" sz="quarter" idx="13"/>
          </p:nvPr>
        </p:nvSpPr>
        <p:spPr>
          <a:xfrm>
            <a:off x="4005414" y="1972853"/>
            <a:ext cx="1467994" cy="1467577"/>
          </a:xfrm>
          <a:prstGeom prst="ellipse">
            <a:avLst/>
          </a:prstGeom>
        </p:spPr>
        <p:txBody>
          <a:bodyPr>
            <a:normAutofit/>
          </a:bodyPr>
          <a:lstStyle>
            <a:lvl1pPr>
              <a:defRPr sz="1150">
                <a:latin typeface="Montserrat Hairline" charset="0"/>
                <a:ea typeface="Montserrat Hairline" charset="0"/>
                <a:cs typeface="Montserrat Hairline" charset="0"/>
              </a:defRPr>
            </a:lvl1pPr>
          </a:lstStyle>
          <a:p>
            <a:endParaRPr lang="en-US"/>
          </a:p>
        </p:txBody>
      </p:sp>
      <p:sp>
        <p:nvSpPr>
          <p:cNvPr id="34" name="Picture Placeholder 3"/>
          <p:cNvSpPr>
            <a:spLocks noGrp="1"/>
          </p:cNvSpPr>
          <p:nvPr>
            <p:ph type="pic" sz="quarter" idx="14"/>
          </p:nvPr>
        </p:nvSpPr>
        <p:spPr>
          <a:xfrm>
            <a:off x="1341531" y="1972853"/>
            <a:ext cx="1467994" cy="1467577"/>
          </a:xfrm>
          <a:prstGeom prst="ellipse">
            <a:avLst/>
          </a:prstGeom>
        </p:spPr>
        <p:txBody>
          <a:bodyPr>
            <a:normAutofit/>
          </a:bodyPr>
          <a:lstStyle>
            <a:lvl1pPr>
              <a:defRPr sz="1150">
                <a:latin typeface="Montserrat Hairline" charset="0"/>
                <a:ea typeface="Montserrat Hairline" charset="0"/>
                <a:cs typeface="Montserrat Hairline" charset="0"/>
              </a:defRPr>
            </a:lvl1pPr>
          </a:lstStyle>
          <a:p>
            <a:endParaRPr lang="en-US"/>
          </a:p>
        </p:txBody>
      </p:sp>
    </p:spTree>
    <p:extLst>
      <p:ext uri="{BB962C8B-B14F-4D97-AF65-F5344CB8AC3E}">
        <p14:creationId xmlns:p14="http://schemas.microsoft.com/office/powerpoint/2010/main" val="944334056"/>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Portfolio 2 Images">
    <p:spTree>
      <p:nvGrpSpPr>
        <p:cNvPr id="1" name=""/>
        <p:cNvGrpSpPr/>
        <p:nvPr/>
      </p:nvGrpSpPr>
      <p:grpSpPr>
        <a:xfrm>
          <a:off x="0" y="0"/>
          <a:ext cx="0" cy="0"/>
          <a:chOff x="0" y="0"/>
          <a:chExt cx="0" cy="0"/>
        </a:xfrm>
      </p:grpSpPr>
      <p:sp>
        <p:nvSpPr>
          <p:cNvPr id="7" name="Picture Placeholder 13"/>
          <p:cNvSpPr>
            <a:spLocks noGrp="1"/>
          </p:cNvSpPr>
          <p:nvPr>
            <p:ph type="pic" sz="quarter" idx="24"/>
          </p:nvPr>
        </p:nvSpPr>
        <p:spPr>
          <a:xfrm>
            <a:off x="6250140" y="1665324"/>
            <a:ext cx="4560857" cy="3124967"/>
          </a:xfrm>
          <a:effectLst/>
        </p:spPr>
        <p:txBody>
          <a:bodyPr>
            <a:normAutofit/>
          </a:bodyPr>
          <a:lstStyle>
            <a:lvl1pPr marL="0" indent="0">
              <a:buNone/>
              <a:defRPr sz="1700">
                <a:ln>
                  <a:noFill/>
                </a:ln>
                <a:solidFill>
                  <a:schemeClr val="bg1">
                    <a:lumMod val="85000"/>
                  </a:schemeClr>
                </a:solidFill>
              </a:defRPr>
            </a:lvl1pPr>
          </a:lstStyle>
          <a:p>
            <a:endParaRPr lang="en-US" dirty="0"/>
          </a:p>
        </p:txBody>
      </p:sp>
      <p:sp>
        <p:nvSpPr>
          <p:cNvPr id="8" name="Picture Placeholder 13"/>
          <p:cNvSpPr>
            <a:spLocks noGrp="1"/>
          </p:cNvSpPr>
          <p:nvPr>
            <p:ph type="pic" sz="quarter" idx="25"/>
          </p:nvPr>
        </p:nvSpPr>
        <p:spPr>
          <a:xfrm>
            <a:off x="1422583" y="1665324"/>
            <a:ext cx="4560857" cy="3124967"/>
          </a:xfrm>
          <a:effectLst/>
        </p:spPr>
        <p:txBody>
          <a:bodyPr>
            <a:normAutofit/>
          </a:bodyPr>
          <a:lstStyle>
            <a:lvl1pPr marL="0" indent="0">
              <a:buNone/>
              <a:defRPr sz="1700">
                <a:ln>
                  <a:noFill/>
                </a:ln>
                <a:solidFill>
                  <a:schemeClr val="bg1">
                    <a:lumMod val="85000"/>
                  </a:schemeClr>
                </a:solidFill>
              </a:defRPr>
            </a:lvl1pPr>
          </a:lstStyle>
          <a:p>
            <a:endParaRPr lang="en-US" dirty="0"/>
          </a:p>
        </p:txBody>
      </p:sp>
    </p:spTree>
    <p:extLst>
      <p:ext uri="{BB962C8B-B14F-4D97-AF65-F5344CB8AC3E}">
        <p14:creationId xmlns:p14="http://schemas.microsoft.com/office/powerpoint/2010/main" val="1274728759"/>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_Half_picture">
    <p:spTree>
      <p:nvGrpSpPr>
        <p:cNvPr id="1" name=""/>
        <p:cNvGrpSpPr/>
        <p:nvPr/>
      </p:nvGrpSpPr>
      <p:grpSpPr>
        <a:xfrm>
          <a:off x="0" y="0"/>
          <a:ext cx="0" cy="0"/>
          <a:chOff x="0" y="0"/>
          <a:chExt cx="0" cy="0"/>
        </a:xfrm>
      </p:grpSpPr>
      <p:sp>
        <p:nvSpPr>
          <p:cNvPr id="3" name="Rectangle 2"/>
          <p:cNvSpPr/>
          <p:nvPr userDrawn="1"/>
        </p:nvSpPr>
        <p:spPr>
          <a:xfrm>
            <a:off x="5643987" y="289932"/>
            <a:ext cx="948100" cy="3456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a:solidFill>
                <a:prstClr val="white"/>
              </a:solidFill>
            </a:endParaRPr>
          </a:p>
        </p:txBody>
      </p:sp>
      <p:sp>
        <p:nvSpPr>
          <p:cNvPr id="2" name="Picture Placeholder 13"/>
          <p:cNvSpPr>
            <a:spLocks noGrp="1"/>
          </p:cNvSpPr>
          <p:nvPr>
            <p:ph type="pic" sz="quarter" idx="13"/>
          </p:nvPr>
        </p:nvSpPr>
        <p:spPr>
          <a:xfrm>
            <a:off x="6090694" y="0"/>
            <a:ext cx="6101306" cy="6858000"/>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631777407"/>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Master Slide 1">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8803904"/>
      </p:ext>
    </p:ext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Picture of 3 - Martik">
    <p:spTree>
      <p:nvGrpSpPr>
        <p:cNvPr id="1" name=""/>
        <p:cNvGrpSpPr/>
        <p:nvPr/>
      </p:nvGrpSpPr>
      <p:grpSpPr>
        <a:xfrm>
          <a:off x="0" y="0"/>
          <a:ext cx="0" cy="0"/>
          <a:chOff x="0" y="0"/>
          <a:chExt cx="0" cy="0"/>
        </a:xfrm>
      </p:grpSpPr>
      <p:sp>
        <p:nvSpPr>
          <p:cNvPr id="3" name="Picture Placeholder 13"/>
          <p:cNvSpPr>
            <a:spLocks noGrp="1"/>
          </p:cNvSpPr>
          <p:nvPr>
            <p:ph type="pic" sz="quarter" idx="13"/>
          </p:nvPr>
        </p:nvSpPr>
        <p:spPr>
          <a:xfrm>
            <a:off x="8081078" y="1907833"/>
            <a:ext cx="3168479" cy="2374235"/>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4" name="Picture Placeholder 13"/>
          <p:cNvSpPr>
            <a:spLocks noGrp="1"/>
          </p:cNvSpPr>
          <p:nvPr>
            <p:ph type="pic" sz="quarter" idx="14"/>
          </p:nvPr>
        </p:nvSpPr>
        <p:spPr>
          <a:xfrm>
            <a:off x="953596" y="1907833"/>
            <a:ext cx="3173430" cy="2374235"/>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
        <p:nvSpPr>
          <p:cNvPr id="6" name="Picture Placeholder 13"/>
          <p:cNvSpPr>
            <a:spLocks noGrp="1"/>
          </p:cNvSpPr>
          <p:nvPr>
            <p:ph type="pic" sz="quarter" idx="15"/>
          </p:nvPr>
        </p:nvSpPr>
        <p:spPr>
          <a:xfrm>
            <a:off x="4389065" y="1907833"/>
            <a:ext cx="3429974" cy="2374235"/>
          </a:xfrm>
          <a:effectLst/>
        </p:spPr>
        <p:txBody>
          <a:bodyPr>
            <a:normAutofit/>
          </a:bodyPr>
          <a:lstStyle>
            <a:lvl1pPr marL="0" indent="0">
              <a:buNone/>
              <a:defRPr sz="2100">
                <a:ln>
                  <a:noFill/>
                </a:ln>
                <a:solidFill>
                  <a:schemeClr val="bg1">
                    <a:lumMod val="85000"/>
                  </a:schemeClr>
                </a:solidFill>
                <a:latin typeface="Lato Light" charset="0"/>
                <a:ea typeface="Lato Light" charset="0"/>
                <a:cs typeface="Lato Light" charset="0"/>
              </a:defRPr>
            </a:lvl1pPr>
          </a:lstStyle>
          <a:p>
            <a:endParaRPr lang="en-US" dirty="0"/>
          </a:p>
        </p:txBody>
      </p:sp>
    </p:spTree>
    <p:extLst>
      <p:ext uri="{BB962C8B-B14F-4D97-AF65-F5344CB8AC3E}">
        <p14:creationId xmlns:p14="http://schemas.microsoft.com/office/powerpoint/2010/main" val="32947074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15" name="矩形 14"/>
          <p:cNvSpPr/>
          <p:nvPr userDrawn="1"/>
        </p:nvSpPr>
        <p:spPr>
          <a:xfrm>
            <a:off x="0" y="4172"/>
            <a:ext cx="7748337" cy="1275989"/>
          </a:xfrm>
          <a:prstGeom prst="rect">
            <a:avLst/>
          </a:prstGeom>
          <a:solidFill>
            <a:srgbClr val="FCF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dirty="0">
              <a:solidFill>
                <a:prstClr val="white"/>
              </a:solidFill>
            </a:endParaRPr>
          </a:p>
        </p:txBody>
      </p:sp>
      <p:pic>
        <p:nvPicPr>
          <p:cNvPr id="16" name="图片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418301" y="0"/>
            <a:ext cx="4773171" cy="1280161"/>
          </a:xfrm>
          <a:prstGeom prst="rect">
            <a:avLst/>
          </a:prstGeom>
        </p:spPr>
      </p:pic>
      <p:grpSp>
        <p:nvGrpSpPr>
          <p:cNvPr id="17" name="组合 16"/>
          <p:cNvGrpSpPr/>
          <p:nvPr userDrawn="1"/>
        </p:nvGrpSpPr>
        <p:grpSpPr>
          <a:xfrm>
            <a:off x="504253" y="327797"/>
            <a:ext cx="698906" cy="708832"/>
            <a:chOff x="314496" y="295312"/>
            <a:chExt cx="621213" cy="630037"/>
          </a:xfrm>
          <a:effectLst>
            <a:outerShdw blurRad="127000" dist="38100" dir="2700000" algn="tl" rotWithShape="0">
              <a:prstClr val="black">
                <a:alpha val="20000"/>
              </a:prstClr>
            </a:outerShdw>
          </a:effectLst>
        </p:grpSpPr>
        <p:sp>
          <p:nvSpPr>
            <p:cNvPr id="18" name="椭圆 17"/>
            <p:cNvSpPr/>
            <p:nvPr userDrawn="1"/>
          </p:nvSpPr>
          <p:spPr>
            <a:xfrm>
              <a:off x="369276" y="295312"/>
              <a:ext cx="369277" cy="369277"/>
            </a:xfrm>
            <a:prstGeom prst="ellipse">
              <a:avLst/>
            </a:prstGeom>
            <a:solidFill>
              <a:srgbClr val="01AED4">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userDrawn="1"/>
          </p:nvSpPr>
          <p:spPr>
            <a:xfrm>
              <a:off x="314496" y="556072"/>
              <a:ext cx="369277" cy="369277"/>
            </a:xfrm>
            <a:prstGeom prst="ellipse">
              <a:avLst/>
            </a:prstGeom>
            <a:solidFill>
              <a:srgbClr val="AAD02F">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p:nvPr userDrawn="1"/>
          </p:nvSpPr>
          <p:spPr>
            <a:xfrm>
              <a:off x="566432" y="455441"/>
              <a:ext cx="369277" cy="369277"/>
            </a:xfrm>
            <a:prstGeom prst="ellipse">
              <a:avLst/>
            </a:prstGeom>
            <a:solidFill>
              <a:srgbClr val="FD4A3B">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737528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meline 1">
    <p:spTree>
      <p:nvGrpSpPr>
        <p:cNvPr id="1" name=""/>
        <p:cNvGrpSpPr/>
        <p:nvPr/>
      </p:nvGrpSpPr>
      <p:grpSpPr>
        <a:xfrm>
          <a:off x="0" y="0"/>
          <a:ext cx="0" cy="0"/>
          <a:chOff x="0" y="0"/>
          <a:chExt cx="0" cy="0"/>
        </a:xfrm>
      </p:grpSpPr>
      <p:sp>
        <p:nvSpPr>
          <p:cNvPr id="7" name="Picture Placeholder 13"/>
          <p:cNvSpPr>
            <a:spLocks noGrp="1"/>
          </p:cNvSpPr>
          <p:nvPr>
            <p:ph type="pic" sz="quarter" idx="17"/>
          </p:nvPr>
        </p:nvSpPr>
        <p:spPr>
          <a:xfrm>
            <a:off x="6662666" y="4544121"/>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9" name="Picture Placeholder 13"/>
          <p:cNvSpPr>
            <a:spLocks noGrp="1"/>
          </p:cNvSpPr>
          <p:nvPr>
            <p:ph type="pic" sz="quarter" idx="18"/>
          </p:nvPr>
        </p:nvSpPr>
        <p:spPr>
          <a:xfrm>
            <a:off x="2432976" y="3289610"/>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Tree>
    <p:extLst>
      <p:ext uri="{BB962C8B-B14F-4D97-AF65-F5344CB8AC3E}">
        <p14:creationId xmlns:p14="http://schemas.microsoft.com/office/powerpoint/2010/main" val="3653943257"/>
      </p:ext>
    </p:extLst>
  </p:cSld>
  <p:clrMapOvr>
    <a:masterClrMapping/>
  </p:clrMapOvr>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imeline 2">
    <p:spTree>
      <p:nvGrpSpPr>
        <p:cNvPr id="1" name=""/>
        <p:cNvGrpSpPr/>
        <p:nvPr/>
      </p:nvGrpSpPr>
      <p:grpSpPr>
        <a:xfrm>
          <a:off x="0" y="0"/>
          <a:ext cx="0" cy="0"/>
          <a:chOff x="0" y="0"/>
          <a:chExt cx="0" cy="0"/>
        </a:xfrm>
      </p:grpSpPr>
      <p:sp>
        <p:nvSpPr>
          <p:cNvPr id="7" name="Picture Placeholder 13"/>
          <p:cNvSpPr>
            <a:spLocks noGrp="1"/>
          </p:cNvSpPr>
          <p:nvPr>
            <p:ph type="pic" sz="quarter" idx="17"/>
          </p:nvPr>
        </p:nvSpPr>
        <p:spPr>
          <a:xfrm>
            <a:off x="6662666" y="2263943"/>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9" name="Picture Placeholder 13"/>
          <p:cNvSpPr>
            <a:spLocks noGrp="1"/>
          </p:cNvSpPr>
          <p:nvPr>
            <p:ph type="pic" sz="quarter" idx="18"/>
          </p:nvPr>
        </p:nvSpPr>
        <p:spPr>
          <a:xfrm>
            <a:off x="2432976" y="1009431"/>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
        <p:nvSpPr>
          <p:cNvPr id="10" name="Picture Placeholder 13"/>
          <p:cNvSpPr>
            <a:spLocks noGrp="1"/>
          </p:cNvSpPr>
          <p:nvPr>
            <p:ph type="pic" sz="quarter" idx="19"/>
          </p:nvPr>
        </p:nvSpPr>
        <p:spPr>
          <a:xfrm>
            <a:off x="2432976" y="4176378"/>
            <a:ext cx="3099468" cy="2018371"/>
          </a:xfrm>
          <a:prstGeom prst="rect">
            <a:avLst/>
          </a:prstGeom>
          <a:effectLst/>
        </p:spPr>
        <p:txBody>
          <a:bodyPr>
            <a:normAutofit/>
          </a:bodyPr>
          <a:lstStyle>
            <a:lvl1pPr marL="0" indent="0">
              <a:buNone/>
              <a:defRPr sz="1300" b="0" i="0">
                <a:ln>
                  <a:noFill/>
                </a:ln>
                <a:solidFill>
                  <a:schemeClr val="bg1">
                    <a:lumMod val="85000"/>
                  </a:schemeClr>
                </a:solidFill>
                <a:latin typeface="Poppins Light" charset="0"/>
                <a:ea typeface="Poppins Light" charset="0"/>
                <a:cs typeface="Poppins Light" charset="0"/>
              </a:defRPr>
            </a:lvl1pPr>
          </a:lstStyle>
          <a:p>
            <a:endParaRPr lang="en-US" dirty="0"/>
          </a:p>
        </p:txBody>
      </p:sp>
    </p:spTree>
    <p:extLst>
      <p:ext uri="{BB962C8B-B14F-4D97-AF65-F5344CB8AC3E}">
        <p14:creationId xmlns:p14="http://schemas.microsoft.com/office/powerpoint/2010/main" val="904608247"/>
      </p:ext>
    </p:extLst>
  </p:cSld>
  <p:clrMapOvr>
    <a:masterClrMapping/>
  </p:clrMapOvr>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64796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7001170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36635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8857856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62840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615341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06453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859540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88587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544938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51273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5048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比较">
    <p:spTree>
      <p:nvGrpSpPr>
        <p:cNvPr id="1" name=""/>
        <p:cNvGrpSpPr/>
        <p:nvPr/>
      </p:nvGrpSpPr>
      <p:grpSpPr>
        <a:xfrm>
          <a:off x="0" y="0"/>
          <a:ext cx="0" cy="0"/>
          <a:chOff x="0" y="0"/>
          <a:chExt cx="0" cy="0"/>
        </a:xfrm>
      </p:grpSpPr>
    </p:spTree>
    <p:extLst>
      <p:ext uri="{BB962C8B-B14F-4D97-AF65-F5344CB8AC3E}">
        <p14:creationId xmlns:p14="http://schemas.microsoft.com/office/powerpoint/2010/main" val="529650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F81AC8E-2495-4869-BBEA-4F0115EC145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12C11143-F021-4EF7-AF4E-63C6F791ED12}"/>
              </a:ext>
            </a:extLst>
          </p:cNvPr>
          <p:cNvSpPr>
            <a:spLocks noGrp="1"/>
          </p:cNvSpPr>
          <p:nvPr>
            <p:ph type="dt" sz="half" idx="10"/>
          </p:nvPr>
        </p:nvSpPr>
        <p:spPr/>
        <p:txBody>
          <a:bodyPr/>
          <a:lstStyle/>
          <a:p>
            <a:fld id="{B68410EE-AE6E-4175-8960-6D6DF2AF436C}" type="datetimeFigureOut">
              <a:rPr lang="zh-CN" altLang="en-US" smtClean="0"/>
              <a:t>2020/12/14</a:t>
            </a:fld>
            <a:endParaRPr lang="zh-CN" altLang="en-US"/>
          </a:p>
        </p:txBody>
      </p:sp>
      <p:sp>
        <p:nvSpPr>
          <p:cNvPr id="4" name="页脚占位符 3">
            <a:extLst>
              <a:ext uri="{FF2B5EF4-FFF2-40B4-BE49-F238E27FC236}">
                <a16:creationId xmlns="" xmlns:a16="http://schemas.microsoft.com/office/drawing/2014/main" id="{79C7395C-6F10-4FB9-B4BE-7E124A27F414}"/>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E982234-0803-46EB-84A0-44497C4CB68E}"/>
              </a:ext>
            </a:extLst>
          </p:cNvPr>
          <p:cNvSpPr>
            <a:spLocks noGrp="1"/>
          </p:cNvSpPr>
          <p:nvPr>
            <p:ph type="sldNum" sz="quarter" idx="12"/>
          </p:nvPr>
        </p:nvSpPr>
        <p:spPr/>
        <p:txBody>
          <a:bodyPr/>
          <a:lstStyle/>
          <a:p>
            <a:fld id="{AB875796-6E13-468D-999F-F374E9EFAF6B}" type="slidenum">
              <a:rPr lang="zh-CN" altLang="en-US" smtClean="0"/>
              <a:t>‹#›</a:t>
            </a:fld>
            <a:endParaRPr lang="zh-CN" altLang="en-US"/>
          </a:p>
        </p:txBody>
      </p:sp>
    </p:spTree>
    <p:extLst>
      <p:ext uri="{BB962C8B-B14F-4D97-AF65-F5344CB8AC3E}">
        <p14:creationId xmlns:p14="http://schemas.microsoft.com/office/powerpoint/2010/main" val="29120149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6C979CE3-7FCC-417F-BB3E-7915E107970F}"/>
              </a:ext>
            </a:extLst>
          </p:cNvPr>
          <p:cNvSpPr>
            <a:spLocks noGrp="1"/>
          </p:cNvSpPr>
          <p:nvPr>
            <p:ph type="dt" sz="half" idx="10"/>
          </p:nvPr>
        </p:nvSpPr>
        <p:spPr/>
        <p:txBody>
          <a:bodyPr/>
          <a:lstStyle/>
          <a:p>
            <a:fld id="{B68410EE-AE6E-4175-8960-6D6DF2AF436C}" type="datetimeFigureOut">
              <a:rPr lang="zh-CN" altLang="en-US" smtClean="0"/>
              <a:t>2020/12/14</a:t>
            </a:fld>
            <a:endParaRPr lang="zh-CN" altLang="en-US"/>
          </a:p>
        </p:txBody>
      </p:sp>
      <p:sp>
        <p:nvSpPr>
          <p:cNvPr id="3" name="页脚占位符 2">
            <a:extLst>
              <a:ext uri="{FF2B5EF4-FFF2-40B4-BE49-F238E27FC236}">
                <a16:creationId xmlns="" xmlns:a16="http://schemas.microsoft.com/office/drawing/2014/main" id="{28041CF0-6DFC-44C3-9490-CC139811D1D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8C5E9686-8EE0-4141-9689-D4251937460A}"/>
              </a:ext>
            </a:extLst>
          </p:cNvPr>
          <p:cNvSpPr>
            <a:spLocks noGrp="1"/>
          </p:cNvSpPr>
          <p:nvPr>
            <p:ph type="sldNum" sz="quarter" idx="12"/>
          </p:nvPr>
        </p:nvSpPr>
        <p:spPr/>
        <p:txBody>
          <a:bodyPr/>
          <a:lstStyle/>
          <a:p>
            <a:fld id="{AB875796-6E13-468D-999F-F374E9EFAF6B}" type="slidenum">
              <a:rPr lang="zh-CN" altLang="en-US" smtClean="0"/>
              <a:t>‹#›</a:t>
            </a:fld>
            <a:endParaRPr lang="zh-CN" altLang="en-US"/>
          </a:p>
        </p:txBody>
      </p:sp>
    </p:spTree>
    <p:extLst>
      <p:ext uri="{BB962C8B-B14F-4D97-AF65-F5344CB8AC3E}">
        <p14:creationId xmlns:p14="http://schemas.microsoft.com/office/powerpoint/2010/main" val="2954518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2F8699A-71F0-4716-8C77-5863D31D5C76}"/>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CB92BC50-6107-4214-925D-E9B1768ACB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7731D39F-A717-4EC9-A901-DF12583AF4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B04C8EB8-20BB-4A51-8CDE-B9B180E9AE26}"/>
              </a:ext>
            </a:extLst>
          </p:cNvPr>
          <p:cNvSpPr>
            <a:spLocks noGrp="1"/>
          </p:cNvSpPr>
          <p:nvPr>
            <p:ph type="dt" sz="half" idx="10"/>
          </p:nvPr>
        </p:nvSpPr>
        <p:spPr/>
        <p:txBody>
          <a:bodyPr/>
          <a:lstStyle/>
          <a:p>
            <a:fld id="{B68410EE-AE6E-4175-8960-6D6DF2AF436C}" type="datetimeFigureOut">
              <a:rPr lang="zh-CN" altLang="en-US" smtClean="0"/>
              <a:t>2020/12/14</a:t>
            </a:fld>
            <a:endParaRPr lang="zh-CN" altLang="en-US"/>
          </a:p>
        </p:txBody>
      </p:sp>
      <p:sp>
        <p:nvSpPr>
          <p:cNvPr id="6" name="页脚占位符 5">
            <a:extLst>
              <a:ext uri="{FF2B5EF4-FFF2-40B4-BE49-F238E27FC236}">
                <a16:creationId xmlns="" xmlns:a16="http://schemas.microsoft.com/office/drawing/2014/main" id="{607A54D3-40ED-40C4-9D02-73D3E1AC543F}"/>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92CE0F9-A2CE-4AB0-8725-199D20A90F4D}"/>
              </a:ext>
            </a:extLst>
          </p:cNvPr>
          <p:cNvSpPr>
            <a:spLocks noGrp="1"/>
          </p:cNvSpPr>
          <p:nvPr>
            <p:ph type="sldNum" sz="quarter" idx="12"/>
          </p:nvPr>
        </p:nvSpPr>
        <p:spPr/>
        <p:txBody>
          <a:bodyPr/>
          <a:lstStyle/>
          <a:p>
            <a:fld id="{AB875796-6E13-468D-999F-F374E9EFAF6B}" type="slidenum">
              <a:rPr lang="zh-CN" altLang="en-US" smtClean="0"/>
              <a:t>‹#›</a:t>
            </a:fld>
            <a:endParaRPr lang="zh-CN" altLang="en-US"/>
          </a:p>
        </p:txBody>
      </p:sp>
    </p:spTree>
    <p:extLst>
      <p:ext uri="{BB962C8B-B14F-4D97-AF65-F5344CB8AC3E}">
        <p14:creationId xmlns:p14="http://schemas.microsoft.com/office/powerpoint/2010/main" val="37853988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2307774-8CF6-4FAE-BB8E-7B92D0B0608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6BD31B1C-643F-4B56-85A2-3976B15A7BD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C65DCF35-6755-41CF-A05F-3B082F2746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AAECE17F-7CAD-4C21-991B-FE5D08CCF12B}"/>
              </a:ext>
            </a:extLst>
          </p:cNvPr>
          <p:cNvSpPr>
            <a:spLocks noGrp="1"/>
          </p:cNvSpPr>
          <p:nvPr>
            <p:ph type="dt" sz="half" idx="10"/>
          </p:nvPr>
        </p:nvSpPr>
        <p:spPr/>
        <p:txBody>
          <a:bodyPr/>
          <a:lstStyle/>
          <a:p>
            <a:fld id="{B68410EE-AE6E-4175-8960-6D6DF2AF436C}" type="datetimeFigureOut">
              <a:rPr lang="zh-CN" altLang="en-US" smtClean="0"/>
              <a:t>2020/12/14</a:t>
            </a:fld>
            <a:endParaRPr lang="zh-CN" altLang="en-US"/>
          </a:p>
        </p:txBody>
      </p:sp>
      <p:sp>
        <p:nvSpPr>
          <p:cNvPr id="6" name="页脚占位符 5">
            <a:extLst>
              <a:ext uri="{FF2B5EF4-FFF2-40B4-BE49-F238E27FC236}">
                <a16:creationId xmlns="" xmlns:a16="http://schemas.microsoft.com/office/drawing/2014/main" id="{7A40A345-E616-4DDF-806A-E2C48671510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15DA599F-E8F9-4C52-B5DD-00DD1ABBB792}"/>
              </a:ext>
            </a:extLst>
          </p:cNvPr>
          <p:cNvSpPr>
            <a:spLocks noGrp="1"/>
          </p:cNvSpPr>
          <p:nvPr>
            <p:ph type="sldNum" sz="quarter" idx="12"/>
          </p:nvPr>
        </p:nvSpPr>
        <p:spPr/>
        <p:txBody>
          <a:bodyPr/>
          <a:lstStyle/>
          <a:p>
            <a:fld id="{AB875796-6E13-468D-999F-F374E9EFAF6B}" type="slidenum">
              <a:rPr lang="zh-CN" altLang="en-US" smtClean="0"/>
              <a:t>‹#›</a:t>
            </a:fld>
            <a:endParaRPr lang="zh-CN" altLang="en-US"/>
          </a:p>
        </p:txBody>
      </p:sp>
    </p:spTree>
    <p:extLst>
      <p:ext uri="{BB962C8B-B14F-4D97-AF65-F5344CB8AC3E}">
        <p14:creationId xmlns:p14="http://schemas.microsoft.com/office/powerpoint/2010/main" val="42484759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theme" Target="../theme/theme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9.xml"/><Relationship Id="rId3" Type="http://schemas.openxmlformats.org/officeDocument/2006/relationships/slideLayout" Target="../slideLayouts/slideLayout34.xml"/><Relationship Id="rId7" Type="http://schemas.openxmlformats.org/officeDocument/2006/relationships/slideLayout" Target="../slideLayouts/slideLayout38.xml"/><Relationship Id="rId12" Type="http://schemas.openxmlformats.org/officeDocument/2006/relationships/theme" Target="../theme/theme3.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slideLayout" Target="../slideLayouts/slideLayout37.xml"/><Relationship Id="rId11" Type="http://schemas.openxmlformats.org/officeDocument/2006/relationships/slideLayout" Target="../slideLayouts/slideLayout42.xml"/><Relationship Id="rId5" Type="http://schemas.openxmlformats.org/officeDocument/2006/relationships/slideLayout" Target="../slideLayouts/slideLayout36.xml"/><Relationship Id="rId10" Type="http://schemas.openxmlformats.org/officeDocument/2006/relationships/slideLayout" Target="../slideLayouts/slideLayout41.xml"/><Relationship Id="rId4" Type="http://schemas.openxmlformats.org/officeDocument/2006/relationships/slideLayout" Target="../slideLayouts/slideLayout35.xml"/><Relationship Id="rId9" Type="http://schemas.openxmlformats.org/officeDocument/2006/relationships/slideLayout" Target="../slideLayouts/slideLayout4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B1C84F5B-3BAB-44AF-A4D5-6E18CCE8DA3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7FBFD15E-50B9-4A89-8FA5-4755E0DB881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33F864A-1C62-456A-84CD-8E917BD94B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8410EE-AE6E-4175-8960-6D6DF2AF436C}" type="datetimeFigureOut">
              <a:rPr lang="zh-CN" altLang="en-US" smtClean="0"/>
              <a:t>2020/12/14</a:t>
            </a:fld>
            <a:endParaRPr lang="zh-CN" altLang="en-US"/>
          </a:p>
        </p:txBody>
      </p:sp>
      <p:sp>
        <p:nvSpPr>
          <p:cNvPr id="5" name="页脚占位符 4">
            <a:extLst>
              <a:ext uri="{FF2B5EF4-FFF2-40B4-BE49-F238E27FC236}">
                <a16:creationId xmlns="" xmlns:a16="http://schemas.microsoft.com/office/drawing/2014/main" id="{5FDFF3AE-D9B6-4732-B5FD-CD03A43AFED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6DBCF2B6-75EC-4887-B5E9-95CFC2A72A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875796-6E13-468D-999F-F374E9EFAF6B}" type="slidenum">
              <a:rPr lang="zh-CN" altLang="en-US" smtClean="0"/>
              <a:t>‹#›</a:t>
            </a:fld>
            <a:endParaRPr lang="zh-CN" altLang="en-US"/>
          </a:p>
        </p:txBody>
      </p:sp>
    </p:spTree>
    <p:extLst>
      <p:ext uri="{BB962C8B-B14F-4D97-AF65-F5344CB8AC3E}">
        <p14:creationId xmlns:p14="http://schemas.microsoft.com/office/powerpoint/2010/main" val="24376236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ABB97B-88E3-4FB3-A179-D3584D55E7BF}"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0BA96A-C123-476D-A554-A27E215BF69F}"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86673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2020/12/14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0404936"/>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8.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xml"/><Relationship Id="rId1" Type="http://schemas.openxmlformats.org/officeDocument/2006/relationships/tags" Target="../tags/tag19.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notesSlide" Target="../notesSlides/notesSlide11.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tags" Target="../tags/tag27.xml"/><Relationship Id="rId3" Type="http://schemas.openxmlformats.org/officeDocument/2006/relationships/tags" Target="../tags/tag22.xml"/><Relationship Id="rId7" Type="http://schemas.openxmlformats.org/officeDocument/2006/relationships/tags" Target="../tags/tag26.xml"/><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tags" Target="../tags/tag25.xml"/><Relationship Id="rId5" Type="http://schemas.openxmlformats.org/officeDocument/2006/relationships/tags" Target="../tags/tag24.xml"/><Relationship Id="rId10" Type="http://schemas.openxmlformats.org/officeDocument/2006/relationships/notesSlide" Target="../notesSlides/notesSlide13.xml"/><Relationship Id="rId4" Type="http://schemas.openxmlformats.org/officeDocument/2006/relationships/tags" Target="../tags/tag23.xml"/><Relationship Id="rId9"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8" Type="http://schemas.openxmlformats.org/officeDocument/2006/relationships/notesSlide" Target="../notesSlides/notesSlide14.xml"/><Relationship Id="rId3" Type="http://schemas.openxmlformats.org/officeDocument/2006/relationships/tags" Target="../tags/tag30.xml"/><Relationship Id="rId7" Type="http://schemas.openxmlformats.org/officeDocument/2006/relationships/slideLayout" Target="../slideLayouts/slideLayout3.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image" Target="../media/image13.jpg"/><Relationship Id="rId5" Type="http://schemas.openxmlformats.org/officeDocument/2006/relationships/tags" Target="../tags/tag32.xml"/><Relationship Id="rId10" Type="http://schemas.openxmlformats.org/officeDocument/2006/relationships/image" Target="../media/image12.jpeg"/><Relationship Id="rId4" Type="http://schemas.openxmlformats.org/officeDocument/2006/relationships/tags" Target="../tags/tag31.xml"/><Relationship Id="rId9" Type="http://schemas.openxmlformats.org/officeDocument/2006/relationships/image" Target="../media/image11.jpg"/></Relationships>
</file>

<file path=ppt/slides/_rels/slide16.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slideLayout" Target="../slideLayouts/slideLayout3.xml"/><Relationship Id="rId3" Type="http://schemas.openxmlformats.org/officeDocument/2006/relationships/tags" Target="../tags/tag36.xml"/><Relationship Id="rId7" Type="http://schemas.openxmlformats.org/officeDocument/2006/relationships/tags" Target="../tags/tag40.xml"/><Relationship Id="rId12" Type="http://schemas.openxmlformats.org/officeDocument/2006/relationships/tags" Target="../tags/tag45.xml"/><Relationship Id="rId2" Type="http://schemas.openxmlformats.org/officeDocument/2006/relationships/tags" Target="../tags/tag35.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5" Type="http://schemas.openxmlformats.org/officeDocument/2006/relationships/tags" Target="../tags/tag38.xml"/><Relationship Id="rId10" Type="http://schemas.openxmlformats.org/officeDocument/2006/relationships/tags" Target="../tags/tag43.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notesSlide" Target="../notesSlides/notesSlide15.xml"/></Relationships>
</file>

<file path=ppt/slides/_rels/slide17.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5" Type="http://schemas.openxmlformats.org/officeDocument/2006/relationships/notesSlide" Target="../notesSlides/notesSlide16.xml"/><Relationship Id="rId4"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8" Type="http://schemas.openxmlformats.org/officeDocument/2006/relationships/tags" Target="../tags/tag56.xml"/><Relationship Id="rId3" Type="http://schemas.openxmlformats.org/officeDocument/2006/relationships/tags" Target="../tags/tag51.xml"/><Relationship Id="rId7" Type="http://schemas.openxmlformats.org/officeDocument/2006/relationships/tags" Target="../tags/tag55.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tags" Target="../tags/tag54.xml"/><Relationship Id="rId5" Type="http://schemas.openxmlformats.org/officeDocument/2006/relationships/tags" Target="../tags/tag53.xml"/><Relationship Id="rId10" Type="http://schemas.openxmlformats.org/officeDocument/2006/relationships/notesSlide" Target="../notesSlides/notesSlide19.xml"/><Relationship Id="rId4" Type="http://schemas.openxmlformats.org/officeDocument/2006/relationships/tags" Target="../tags/tag52.xml"/><Relationship Id="rId9"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tags" Target="../tags/tag64.xml"/><Relationship Id="rId3" Type="http://schemas.openxmlformats.org/officeDocument/2006/relationships/tags" Target="../tags/tag59.xml"/><Relationship Id="rId7" Type="http://schemas.openxmlformats.org/officeDocument/2006/relationships/tags" Target="../tags/tag63.xml"/><Relationship Id="rId2" Type="http://schemas.openxmlformats.org/officeDocument/2006/relationships/tags" Target="../tags/tag58.xml"/><Relationship Id="rId1" Type="http://schemas.openxmlformats.org/officeDocument/2006/relationships/tags" Target="../tags/tag57.xml"/><Relationship Id="rId6" Type="http://schemas.openxmlformats.org/officeDocument/2006/relationships/tags" Target="../tags/tag62.xml"/><Relationship Id="rId11" Type="http://schemas.openxmlformats.org/officeDocument/2006/relationships/image" Target="../media/image17.jpeg"/><Relationship Id="rId5" Type="http://schemas.openxmlformats.org/officeDocument/2006/relationships/tags" Target="../tags/tag61.xml"/><Relationship Id="rId10" Type="http://schemas.openxmlformats.org/officeDocument/2006/relationships/notesSlide" Target="../notesSlides/notesSlide21.xml"/><Relationship Id="rId4" Type="http://schemas.openxmlformats.org/officeDocument/2006/relationships/tags" Target="../tags/tag60.xml"/><Relationship Id="rId9"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tags" Target="../tags/tag67.xml"/><Relationship Id="rId7" Type="http://schemas.openxmlformats.org/officeDocument/2006/relationships/notesSlide" Target="../notesSlides/notesSlide23.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slideLayout" Target="../slideLayouts/slideLayout3.xml"/><Relationship Id="rId5" Type="http://schemas.openxmlformats.org/officeDocument/2006/relationships/tags" Target="../tags/tag69.xml"/><Relationship Id="rId4" Type="http://schemas.openxmlformats.org/officeDocument/2006/relationships/tags" Target="../tags/tag68.xml"/></Relationships>
</file>

<file path=ppt/slides/_rels/slide2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8.xml"/><Relationship Id="rId1" Type="http://schemas.openxmlformats.org/officeDocument/2006/relationships/tags" Target="../tags/tag70.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9.xml"/><Relationship Id="rId1" Type="http://schemas.openxmlformats.org/officeDocument/2006/relationships/slideLayout" Target="../slideLayouts/slideLayout3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8" Type="http://schemas.openxmlformats.org/officeDocument/2006/relationships/tags" Target="../tags/tag10.xml"/><Relationship Id="rId3" Type="http://schemas.openxmlformats.org/officeDocument/2006/relationships/tags" Target="../tags/tag5.xml"/><Relationship Id="rId7" Type="http://schemas.openxmlformats.org/officeDocument/2006/relationships/tags" Target="../tags/tag9.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5" Type="http://schemas.openxmlformats.org/officeDocument/2006/relationships/tags" Target="../tags/tag7.xml"/><Relationship Id="rId10" Type="http://schemas.openxmlformats.org/officeDocument/2006/relationships/notesSlide" Target="../notesSlides/notesSlide4.xml"/><Relationship Id="rId4" Type="http://schemas.openxmlformats.org/officeDocument/2006/relationships/tags" Target="../tags/tag6.xml"/><Relationship Id="rId9"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tags" Target="../tags/tag18.xml"/><Relationship Id="rId3" Type="http://schemas.openxmlformats.org/officeDocument/2006/relationships/tags" Target="../tags/tag13.xml"/><Relationship Id="rId7" Type="http://schemas.openxmlformats.org/officeDocument/2006/relationships/tags" Target="../tags/tag17.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tags" Target="../tags/tag16.xml"/><Relationship Id="rId5" Type="http://schemas.openxmlformats.org/officeDocument/2006/relationships/tags" Target="../tags/tag15.xml"/><Relationship Id="rId10" Type="http://schemas.openxmlformats.org/officeDocument/2006/relationships/notesSlide" Target="../notesSlides/notesSlide8.xml"/><Relationship Id="rId4" Type="http://schemas.openxmlformats.org/officeDocument/2006/relationships/tags" Target="../tags/tag14.xml"/><Relationship Id="rId9"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a:stretch>
            <a:fillRect/>
          </a:stretch>
        </p:blipFill>
        <p:spPr>
          <a:xfrm>
            <a:off x="0" y="0"/>
            <a:ext cx="12191980" cy="6857990"/>
          </a:xfrm>
          <a:prstGeom prst="rect">
            <a:avLst/>
          </a:prstGeom>
          <a:solidFill>
            <a:schemeClr val="bg1"/>
          </a:solidFill>
          <a:ln>
            <a:noFill/>
          </a:ln>
        </p:spPr>
      </p:pic>
      <p:grpSp>
        <p:nvGrpSpPr>
          <p:cNvPr id="3" name="组合 2"/>
          <p:cNvGrpSpPr/>
          <p:nvPr/>
        </p:nvGrpSpPr>
        <p:grpSpPr>
          <a:xfrm>
            <a:off x="20" y="342900"/>
            <a:ext cx="7128262" cy="6117432"/>
            <a:chOff x="20" y="342900"/>
            <a:chExt cx="7128262" cy="6117432"/>
          </a:xfrm>
        </p:grpSpPr>
        <p:sp>
          <p:nvSpPr>
            <p:cNvPr id="4" name="星形: 五角 16"/>
            <p:cNvSpPr/>
            <p:nvPr/>
          </p:nvSpPr>
          <p:spPr>
            <a:xfrm>
              <a:off x="342900" y="34290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5" name="星形: 五角 33"/>
            <p:cNvSpPr/>
            <p:nvPr/>
          </p:nvSpPr>
          <p:spPr>
            <a:xfrm>
              <a:off x="1007280" y="46434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6" name="星形: 五角 34"/>
            <p:cNvSpPr/>
            <p:nvPr/>
          </p:nvSpPr>
          <p:spPr>
            <a:xfrm>
              <a:off x="427435" y="990508"/>
              <a:ext cx="388144" cy="388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7" name="星形: 五角 35"/>
            <p:cNvSpPr/>
            <p:nvPr/>
          </p:nvSpPr>
          <p:spPr>
            <a:xfrm>
              <a:off x="1348979" y="90002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8" name="星形: 五角 36"/>
            <p:cNvSpPr/>
            <p:nvPr/>
          </p:nvSpPr>
          <p:spPr>
            <a:xfrm>
              <a:off x="764392" y="1783372"/>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9" name="星形: 五角 37"/>
            <p:cNvSpPr/>
            <p:nvPr/>
          </p:nvSpPr>
          <p:spPr>
            <a:xfrm>
              <a:off x="233944" y="1900263"/>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0" name="星形: 五角 38"/>
            <p:cNvSpPr/>
            <p:nvPr/>
          </p:nvSpPr>
          <p:spPr>
            <a:xfrm>
              <a:off x="20" y="2686137"/>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1" name="星形: 五角 39"/>
            <p:cNvSpPr/>
            <p:nvPr/>
          </p:nvSpPr>
          <p:spPr>
            <a:xfrm>
              <a:off x="5450663" y="5741102"/>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2" name="星形: 五角 40"/>
            <p:cNvSpPr/>
            <p:nvPr/>
          </p:nvSpPr>
          <p:spPr>
            <a:xfrm>
              <a:off x="6310312" y="614362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3" name="星形: 五角 41"/>
            <p:cNvSpPr/>
            <p:nvPr/>
          </p:nvSpPr>
          <p:spPr>
            <a:xfrm>
              <a:off x="6885394" y="559117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4" name="星形: 五角 42"/>
            <p:cNvSpPr/>
            <p:nvPr/>
          </p:nvSpPr>
          <p:spPr>
            <a:xfrm>
              <a:off x="3827269" y="6072188"/>
              <a:ext cx="388144" cy="388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5" name="星形: 五角 43"/>
            <p:cNvSpPr/>
            <p:nvPr/>
          </p:nvSpPr>
          <p:spPr>
            <a:xfrm>
              <a:off x="4864904" y="547687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6" name="星形: 五角 44"/>
            <p:cNvSpPr/>
            <p:nvPr/>
          </p:nvSpPr>
          <p:spPr>
            <a:xfrm>
              <a:off x="723302" y="426487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7" name="星形: 五角 45"/>
            <p:cNvSpPr/>
            <p:nvPr/>
          </p:nvSpPr>
          <p:spPr>
            <a:xfrm>
              <a:off x="434589" y="5107572"/>
              <a:ext cx="380989" cy="36929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8" name="星形: 五角 46"/>
            <p:cNvSpPr/>
            <p:nvPr/>
          </p:nvSpPr>
          <p:spPr>
            <a:xfrm>
              <a:off x="1307898" y="5490949"/>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grpSp>
      <p:sp>
        <p:nvSpPr>
          <p:cNvPr id="19" name="出自【趣你的PPT】(微信:qunideppt)：最优质的PPT资源库"/>
          <p:cNvSpPr txBox="1"/>
          <p:nvPr/>
        </p:nvSpPr>
        <p:spPr>
          <a:xfrm>
            <a:off x="1910034" y="2529147"/>
            <a:ext cx="6119636" cy="923330"/>
          </a:xfrm>
          <a:prstGeom prst="rect">
            <a:avLst/>
          </a:prstGeom>
          <a:noFill/>
        </p:spPr>
        <p:txBody>
          <a:bodyPr wrap="square" rtlCol="0">
            <a:spAutoFit/>
          </a:bodyPr>
          <a:lstStyle/>
          <a:p>
            <a:pPr defTabSz="914400"/>
            <a:r>
              <a:rPr lang="zh-CN" altLang="en-US" sz="5400" b="1" dirty="0" smtClean="0">
                <a:solidFill>
                  <a:srgbClr val="01AED4"/>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教</a:t>
            </a:r>
            <a:r>
              <a:rPr lang="zh-CN" altLang="en-US" sz="5400" b="1" dirty="0" smtClean="0">
                <a:solidFill>
                  <a:srgbClr val="AAD02F"/>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师</a:t>
            </a:r>
            <a:r>
              <a:rPr lang="zh-CN" altLang="en-US" sz="5400" b="1" dirty="0" smtClean="0">
                <a:solidFill>
                  <a:srgbClr val="FD4A3B"/>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说</a:t>
            </a:r>
            <a:r>
              <a:rPr lang="zh-CN" altLang="en-US" sz="5400" b="1" dirty="0" smtClean="0">
                <a:solidFill>
                  <a:srgbClr val="009642"/>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课 </a:t>
            </a:r>
            <a:r>
              <a:rPr lang="zh-CN" altLang="en-US" sz="3600" b="1" dirty="0" smtClean="0">
                <a:solidFill>
                  <a:prstClr val="black">
                    <a:lumMod val="65000"/>
                    <a:lumOff val="35000"/>
                  </a:prst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教学课件</a:t>
            </a:r>
            <a:r>
              <a:rPr lang="en-US" altLang="zh-CN" sz="3600" b="1" dirty="0" smtClean="0">
                <a:solidFill>
                  <a:prstClr val="black">
                    <a:lumMod val="65000"/>
                    <a:lumOff val="35000"/>
                  </a:prst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PPT</a:t>
            </a:r>
            <a:endParaRPr lang="zh-CN" altLang="en-US" sz="3600" b="1" dirty="0">
              <a:solidFill>
                <a:prstClr val="black">
                  <a:lumMod val="65000"/>
                  <a:lumOff val="35000"/>
                </a:prstClr>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grpSp>
        <p:nvGrpSpPr>
          <p:cNvPr id="20" name="组合 19"/>
          <p:cNvGrpSpPr/>
          <p:nvPr/>
        </p:nvGrpSpPr>
        <p:grpSpPr>
          <a:xfrm>
            <a:off x="2032153" y="3776331"/>
            <a:ext cx="1457713" cy="463758"/>
            <a:chOff x="2475018" y="3703664"/>
            <a:chExt cx="1584945" cy="579774"/>
          </a:xfrm>
          <a:effectLst>
            <a:outerShdw blurRad="127000" dist="38100" dir="2700000" algn="tl" rotWithShape="0">
              <a:prstClr val="black">
                <a:alpha val="20000"/>
              </a:prstClr>
            </a:outerShdw>
          </a:effectLst>
        </p:grpSpPr>
        <p:sp>
          <p:nvSpPr>
            <p:cNvPr id="21" name="矩形: 圆角 3"/>
            <p:cNvSpPr/>
            <p:nvPr/>
          </p:nvSpPr>
          <p:spPr>
            <a:xfrm>
              <a:off x="2475018" y="3703664"/>
              <a:ext cx="1584945" cy="579774"/>
            </a:xfrm>
            <a:prstGeom prst="roundRect">
              <a:avLst>
                <a:gd name="adj" fmla="val 19060"/>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200">
                <a:solidFill>
                  <a:prstClr val="white"/>
                </a:solidFill>
              </a:endParaRPr>
            </a:p>
          </p:txBody>
        </p:sp>
        <p:sp>
          <p:nvSpPr>
            <p:cNvPr id="22" name="出自【趣你的PPT】(微信:qunideppt)：最优质的PPT资源库"/>
            <p:cNvSpPr/>
            <p:nvPr/>
          </p:nvSpPr>
          <p:spPr>
            <a:xfrm>
              <a:off x="2608705" y="3793496"/>
              <a:ext cx="1210588" cy="393414"/>
            </a:xfrm>
            <a:prstGeom prst="rect">
              <a:avLst/>
            </a:prstGeom>
          </p:spPr>
          <p:txBody>
            <a:bodyPr wrap="none">
              <a:spAutoFit/>
            </a:bodyPr>
            <a:lstStyle/>
            <a:p>
              <a:pPr defTabSz="914400">
                <a:defRPr/>
              </a:pPr>
              <a:r>
                <a:rPr lang="zh-CN" altLang="en-US" sz="1400" kern="0" dirty="0" smtClean="0">
                  <a:solidFill>
                    <a:srgbClr val="4A4B41"/>
                  </a:solidFill>
                  <a:latin typeface="思源黑体" panose="020B0500000000000000" pitchFamily="34" charset="-122"/>
                  <a:ea typeface="思源黑体" panose="020B0500000000000000" pitchFamily="34" charset="-122"/>
                </a:rPr>
                <a:t>英语教研组</a:t>
              </a:r>
              <a:endParaRPr lang="zh-CN" altLang="en-US" sz="1400" kern="0" dirty="0">
                <a:solidFill>
                  <a:srgbClr val="4A4B41"/>
                </a:solidFill>
                <a:latin typeface="思源黑体" panose="020B0500000000000000" pitchFamily="34" charset="-122"/>
                <a:ea typeface="思源黑体" panose="020B0500000000000000" pitchFamily="34" charset="-122"/>
              </a:endParaRPr>
            </a:p>
          </p:txBody>
        </p:sp>
      </p:grpSp>
      <p:grpSp>
        <p:nvGrpSpPr>
          <p:cNvPr id="23" name="组合 22"/>
          <p:cNvGrpSpPr/>
          <p:nvPr/>
        </p:nvGrpSpPr>
        <p:grpSpPr>
          <a:xfrm>
            <a:off x="3966489" y="3791719"/>
            <a:ext cx="1846133" cy="463758"/>
            <a:chOff x="4499355" y="3719052"/>
            <a:chExt cx="2007267" cy="579774"/>
          </a:xfrm>
          <a:effectLst>
            <a:outerShdw blurRad="127000" dist="38100" dir="2700000" algn="tl" rotWithShape="0">
              <a:prstClr val="black">
                <a:alpha val="20000"/>
              </a:prstClr>
            </a:outerShdw>
          </a:effectLst>
        </p:grpSpPr>
        <p:sp>
          <p:nvSpPr>
            <p:cNvPr id="24" name="矩形: 圆角 3"/>
            <p:cNvSpPr/>
            <p:nvPr/>
          </p:nvSpPr>
          <p:spPr>
            <a:xfrm>
              <a:off x="4499355" y="3719052"/>
              <a:ext cx="1949737" cy="579774"/>
            </a:xfrm>
            <a:prstGeom prst="roundRect">
              <a:avLst>
                <a:gd name="adj" fmla="val 19060"/>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200">
                <a:solidFill>
                  <a:prstClr val="white"/>
                </a:solidFill>
              </a:endParaRPr>
            </a:p>
          </p:txBody>
        </p:sp>
        <p:sp>
          <p:nvSpPr>
            <p:cNvPr id="25" name="出自【趣你的PPT】(微信:qunideppt)：最优质的PPT资源库"/>
            <p:cNvSpPr/>
            <p:nvPr/>
          </p:nvSpPr>
          <p:spPr>
            <a:xfrm>
              <a:off x="4578608" y="3808884"/>
              <a:ext cx="1928014" cy="384772"/>
            </a:xfrm>
            <a:prstGeom prst="rect">
              <a:avLst/>
            </a:prstGeom>
          </p:spPr>
          <p:txBody>
            <a:bodyPr wrap="none">
              <a:spAutoFit/>
            </a:bodyPr>
            <a:lstStyle/>
            <a:p>
              <a:pPr defTabSz="914400">
                <a:defRPr/>
              </a:pPr>
              <a:r>
                <a:rPr lang="zh-CN" altLang="en-US" sz="1400" kern="0" dirty="0">
                  <a:solidFill>
                    <a:srgbClr val="4A4B41"/>
                  </a:solidFill>
                  <a:latin typeface="思源黑体" panose="020B0500000000000000" pitchFamily="34" charset="-122"/>
                  <a:ea typeface="思源黑体" panose="020B0500000000000000" pitchFamily="34" charset="-122"/>
                </a:rPr>
                <a:t>主讲教师</a:t>
              </a:r>
              <a:r>
                <a:rPr lang="zh-CN" altLang="en-US" sz="1400" kern="0" dirty="0" smtClean="0">
                  <a:solidFill>
                    <a:srgbClr val="4A4B41"/>
                  </a:solidFill>
                  <a:latin typeface="思源黑体" panose="020B0500000000000000" pitchFamily="34" charset="-122"/>
                  <a:ea typeface="思源黑体" panose="020B0500000000000000" pitchFamily="34" charset="-122"/>
                </a:rPr>
                <a:t>：</a:t>
              </a:r>
              <a:r>
                <a:rPr lang="zh-CN" altLang="en-US" sz="1400" kern="0" dirty="0">
                  <a:solidFill>
                    <a:srgbClr val="4A4B41"/>
                  </a:solidFill>
                  <a:latin typeface="思源黑体" panose="020B0500000000000000" pitchFamily="34" charset="-122"/>
                  <a:ea typeface="思源黑体" panose="020B0500000000000000" pitchFamily="34" charset="-122"/>
                </a:rPr>
                <a:t>优</a:t>
              </a:r>
              <a:r>
                <a:rPr lang="zh-CN" altLang="en-US" sz="1400" kern="0" dirty="0" smtClean="0">
                  <a:solidFill>
                    <a:srgbClr val="4A4B41"/>
                  </a:solidFill>
                  <a:latin typeface="思源黑体" panose="020B0500000000000000" pitchFamily="34" charset="-122"/>
                  <a:ea typeface="思源黑体" panose="020B0500000000000000" pitchFamily="34" charset="-122"/>
                </a:rPr>
                <a:t>品</a:t>
              </a:r>
              <a:r>
                <a:rPr lang="en-US" altLang="zh-CN" sz="1400" kern="0" dirty="0" smtClean="0">
                  <a:solidFill>
                    <a:srgbClr val="4A4B41"/>
                  </a:solidFill>
                  <a:latin typeface="思源黑体" panose="020B0500000000000000" pitchFamily="34" charset="-122"/>
                  <a:ea typeface="思源黑体" panose="020B0500000000000000" pitchFamily="34" charset="-122"/>
                </a:rPr>
                <a:t>PPT</a:t>
              </a:r>
              <a:endParaRPr lang="zh-CN" altLang="en-US" sz="1400" kern="0" dirty="0">
                <a:solidFill>
                  <a:srgbClr val="4A4B41"/>
                </a:solidFill>
                <a:latin typeface="思源黑体" panose="020B0500000000000000" pitchFamily="34" charset="-122"/>
                <a:ea typeface="思源黑体" panose="020B0500000000000000" pitchFamily="34" charset="-122"/>
              </a:endParaRPr>
            </a:p>
          </p:txBody>
        </p:sp>
      </p:grpSp>
      <p:sp>
        <p:nvSpPr>
          <p:cNvPr id="26" name="PA_文本框 3"/>
          <p:cNvSpPr txBox="1"/>
          <p:nvPr>
            <p:custDataLst>
              <p:tags r:id="rId1"/>
            </p:custDataLst>
          </p:nvPr>
        </p:nvSpPr>
        <p:spPr>
          <a:xfrm>
            <a:off x="1989378" y="2113454"/>
            <a:ext cx="3954224" cy="338554"/>
          </a:xfrm>
          <a:prstGeom prst="rect">
            <a:avLst/>
          </a:prstGeom>
          <a:noFill/>
        </p:spPr>
        <p:txBody>
          <a:bodyPr wrap="none" rtlCol="0">
            <a:spAutoFit/>
          </a:bodyPr>
          <a:lstStyle/>
          <a:p>
            <a:r>
              <a:rPr lang="zh-CN" altLang="en-US" sz="1600" dirty="0" smtClean="0">
                <a:solidFill>
                  <a:schemeClr val="tx1">
                    <a:lumMod val="75000"/>
                    <a:lumOff val="25000"/>
                  </a:schemeClr>
                </a:solidFill>
                <a:latin typeface="思源黑体" panose="020B0500000000000000" pitchFamily="34" charset="-122"/>
                <a:ea typeface="思源黑体" panose="020B0500000000000000" pitchFamily="34" charset="-122"/>
              </a:rPr>
              <a:t>适用教学课件 </a:t>
            </a:r>
            <a:r>
              <a:rPr lang="en-US" altLang="zh-CN" sz="1600" dirty="0" smtClean="0">
                <a:solidFill>
                  <a:schemeClr val="tx1">
                    <a:lumMod val="75000"/>
                    <a:lumOff val="25000"/>
                  </a:schemeClr>
                </a:solidFill>
                <a:latin typeface="思源黑体" panose="020B0500000000000000" pitchFamily="34" charset="-122"/>
                <a:ea typeface="思源黑体" panose="020B0500000000000000" pitchFamily="34" charset="-122"/>
              </a:rPr>
              <a:t>/ </a:t>
            </a:r>
            <a:r>
              <a:rPr lang="zh-CN" altLang="en-US" sz="1600" dirty="0" smtClean="0">
                <a:solidFill>
                  <a:schemeClr val="tx1">
                    <a:lumMod val="75000"/>
                    <a:lumOff val="25000"/>
                  </a:schemeClr>
                </a:solidFill>
                <a:latin typeface="思源黑体" panose="020B0500000000000000" pitchFamily="34" charset="-122"/>
                <a:ea typeface="思源黑体" panose="020B0500000000000000" pitchFamily="34" charset="-122"/>
              </a:rPr>
              <a:t>儿童教育 </a:t>
            </a:r>
            <a:r>
              <a:rPr lang="en-US" altLang="zh-CN" sz="1600" dirty="0" smtClean="0">
                <a:solidFill>
                  <a:schemeClr val="tx1">
                    <a:lumMod val="75000"/>
                    <a:lumOff val="25000"/>
                  </a:schemeClr>
                </a:solidFill>
                <a:latin typeface="思源黑体" panose="020B0500000000000000" pitchFamily="34" charset="-122"/>
                <a:ea typeface="思源黑体" panose="020B0500000000000000" pitchFamily="34" charset="-122"/>
              </a:rPr>
              <a:t>/ </a:t>
            </a:r>
            <a:r>
              <a:rPr lang="zh-CN" altLang="en-US" sz="1600" dirty="0">
                <a:solidFill>
                  <a:schemeClr val="tx1">
                    <a:lumMod val="75000"/>
                    <a:lumOff val="25000"/>
                  </a:schemeClr>
                </a:solidFill>
                <a:latin typeface="思源黑体" panose="020B0500000000000000" pitchFamily="34" charset="-122"/>
                <a:ea typeface="思源黑体" panose="020B0500000000000000" pitchFamily="34" charset="-122"/>
              </a:rPr>
              <a:t>说课</a:t>
            </a:r>
            <a:r>
              <a:rPr lang="zh-CN" altLang="en-US" sz="1600" dirty="0" smtClean="0">
                <a:solidFill>
                  <a:schemeClr val="tx1">
                    <a:lumMod val="75000"/>
                    <a:lumOff val="25000"/>
                  </a:schemeClr>
                </a:solidFill>
                <a:latin typeface="思源黑体" panose="020B0500000000000000" pitchFamily="34" charset="-122"/>
                <a:ea typeface="思源黑体" panose="020B0500000000000000" pitchFamily="34" charset="-122"/>
              </a:rPr>
              <a:t> </a:t>
            </a:r>
            <a:r>
              <a:rPr lang="en-US" altLang="zh-CN" sz="1600" dirty="0" smtClean="0">
                <a:solidFill>
                  <a:schemeClr val="tx1">
                    <a:lumMod val="75000"/>
                    <a:lumOff val="25000"/>
                  </a:schemeClr>
                </a:solidFill>
                <a:latin typeface="思源黑体" panose="020B0500000000000000" pitchFamily="34" charset="-122"/>
                <a:ea typeface="思源黑体" panose="020B0500000000000000" pitchFamily="34" charset="-122"/>
              </a:rPr>
              <a:t>/ PPT</a:t>
            </a:r>
            <a:r>
              <a:rPr lang="zh-CN" altLang="en-US" sz="1600" dirty="0" smtClean="0">
                <a:solidFill>
                  <a:schemeClr val="tx1">
                    <a:lumMod val="75000"/>
                    <a:lumOff val="25000"/>
                  </a:schemeClr>
                </a:solidFill>
                <a:latin typeface="思源黑体" panose="020B0500000000000000" pitchFamily="34" charset="-122"/>
                <a:ea typeface="思源黑体" panose="020B0500000000000000" pitchFamily="34" charset="-122"/>
              </a:rPr>
              <a:t>演示</a:t>
            </a:r>
            <a:endParaRPr lang="zh-CN" altLang="en-US" sz="16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781124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par>
                                <p:cTn id="12" presetID="42"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 calcmode="lin" valueType="num">
                                      <p:cBhvr additive="base">
                                        <p:cTn id="20" dur="500"/>
                                        <p:tgtEl>
                                          <p:spTgt spid="26"/>
                                        </p:tgtEl>
                                        <p:attrNameLst>
                                          <p:attrName>ppt_y</p:attrName>
                                        </p:attrNameLst>
                                      </p:cBhvr>
                                      <p:tavLst>
                                        <p:tav tm="0">
                                          <p:val>
                                            <p:strVal val="#ppt_y-#ppt_h*1.125000"/>
                                          </p:val>
                                        </p:tav>
                                        <p:tav tm="100000">
                                          <p:val>
                                            <p:strVal val="#ppt_y"/>
                                          </p:val>
                                        </p:tav>
                                      </p:tavLst>
                                    </p:anim>
                                    <p:animEffect transition="in" filter="wipe(down)">
                                      <p:cBhvr>
                                        <p:cTn id="21" dur="500"/>
                                        <p:tgtEl>
                                          <p:spTgt spid="26"/>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1000"/>
                                        <p:tgtEl>
                                          <p:spTgt spid="20"/>
                                        </p:tgtEl>
                                      </p:cBhvr>
                                    </p:animEffect>
                                    <p:anim calcmode="lin" valueType="num">
                                      <p:cBhvr>
                                        <p:cTn id="26" dur="1000" fill="hold"/>
                                        <p:tgtEl>
                                          <p:spTgt spid="20"/>
                                        </p:tgtEl>
                                        <p:attrNameLst>
                                          <p:attrName>ppt_x</p:attrName>
                                        </p:attrNameLst>
                                      </p:cBhvr>
                                      <p:tavLst>
                                        <p:tav tm="0">
                                          <p:val>
                                            <p:strVal val="#ppt_x"/>
                                          </p:val>
                                        </p:tav>
                                        <p:tav tm="100000">
                                          <p:val>
                                            <p:strVal val="#ppt_x"/>
                                          </p:val>
                                        </p:tav>
                                      </p:tavLst>
                                    </p:anim>
                                    <p:anim calcmode="lin" valueType="num">
                                      <p:cBhvr>
                                        <p:cTn id="27" dur="1000" fill="hold"/>
                                        <p:tgtEl>
                                          <p:spTgt spid="20"/>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1000"/>
                                        <p:tgtEl>
                                          <p:spTgt spid="23"/>
                                        </p:tgtEl>
                                      </p:cBhvr>
                                    </p:animEffect>
                                    <p:anim calcmode="lin" valueType="num">
                                      <p:cBhvr>
                                        <p:cTn id="32" dur="1000" fill="hold"/>
                                        <p:tgtEl>
                                          <p:spTgt spid="23"/>
                                        </p:tgtEl>
                                        <p:attrNameLst>
                                          <p:attrName>ppt_x</p:attrName>
                                        </p:attrNameLst>
                                      </p:cBhvr>
                                      <p:tavLst>
                                        <p:tav tm="0">
                                          <p:val>
                                            <p:strVal val="#ppt_x"/>
                                          </p:val>
                                        </p:tav>
                                        <p:tav tm="100000">
                                          <p:val>
                                            <p:strVal val="#ppt_x"/>
                                          </p:val>
                                        </p:tav>
                                      </p:tavLst>
                                    </p:anim>
                                    <p:anim calcmode="lin" valueType="num">
                                      <p:cBhvr>
                                        <p:cTn id="3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a:extLst>
              <a:ext uri="{FF2B5EF4-FFF2-40B4-BE49-F238E27FC236}">
                <a16:creationId xmlns="" xmlns:a16="http://schemas.microsoft.com/office/drawing/2014/main" id="{8C857B07-87D4-42D5-B7B8-36B25CD404E4}"/>
              </a:ext>
            </a:extLst>
          </p:cNvPr>
          <p:cNvGrpSpPr/>
          <p:nvPr/>
        </p:nvGrpSpPr>
        <p:grpSpPr>
          <a:xfrm>
            <a:off x="1149350" y="2693918"/>
            <a:ext cx="4523664" cy="2928937"/>
            <a:chOff x="908050" y="1312863"/>
            <a:chExt cx="3859213" cy="2498725"/>
          </a:xfrm>
          <a:effectLst>
            <a:outerShdw blurRad="190500" dist="63500" dir="2700000" algn="tl" rotWithShape="0">
              <a:prstClr val="black">
                <a:alpha val="25000"/>
              </a:prstClr>
            </a:outerShdw>
          </a:effectLst>
        </p:grpSpPr>
        <p:sp>
          <p:nvSpPr>
            <p:cNvPr id="8" name="Freeform 196">
              <a:extLst>
                <a:ext uri="{FF2B5EF4-FFF2-40B4-BE49-F238E27FC236}">
                  <a16:creationId xmlns="" xmlns:a16="http://schemas.microsoft.com/office/drawing/2014/main" id="{897953EA-0A6E-4E6C-BCF2-68CD478905D1}"/>
                </a:ext>
              </a:extLst>
            </p:cNvPr>
            <p:cNvSpPr>
              <a:spLocks/>
            </p:cNvSpPr>
            <p:nvPr/>
          </p:nvSpPr>
          <p:spPr bwMode="auto">
            <a:xfrm>
              <a:off x="908050" y="2155826"/>
              <a:ext cx="989013" cy="854075"/>
            </a:xfrm>
            <a:custGeom>
              <a:avLst/>
              <a:gdLst>
                <a:gd name="T0" fmla="*/ 156 w 623"/>
                <a:gd name="T1" fmla="*/ 538 h 538"/>
                <a:gd name="T2" fmla="*/ 0 w 623"/>
                <a:gd name="T3" fmla="*/ 272 h 538"/>
                <a:gd name="T4" fmla="*/ 156 w 623"/>
                <a:gd name="T5" fmla="*/ 0 h 538"/>
                <a:gd name="T6" fmla="*/ 467 w 623"/>
                <a:gd name="T7" fmla="*/ 0 h 538"/>
                <a:gd name="T8" fmla="*/ 623 w 623"/>
                <a:gd name="T9" fmla="*/ 272 h 538"/>
                <a:gd name="T10" fmla="*/ 467 w 623"/>
                <a:gd name="T11" fmla="*/ 538 h 538"/>
                <a:gd name="T12" fmla="*/ 156 w 623"/>
                <a:gd name="T13" fmla="*/ 538 h 538"/>
              </a:gdLst>
              <a:ahLst/>
              <a:cxnLst>
                <a:cxn ang="0">
                  <a:pos x="T0" y="T1"/>
                </a:cxn>
                <a:cxn ang="0">
                  <a:pos x="T2" y="T3"/>
                </a:cxn>
                <a:cxn ang="0">
                  <a:pos x="T4" y="T5"/>
                </a:cxn>
                <a:cxn ang="0">
                  <a:pos x="T6" y="T7"/>
                </a:cxn>
                <a:cxn ang="0">
                  <a:pos x="T8" y="T9"/>
                </a:cxn>
                <a:cxn ang="0">
                  <a:pos x="T10" y="T11"/>
                </a:cxn>
                <a:cxn ang="0">
                  <a:pos x="T12" y="T13"/>
                </a:cxn>
              </a:cxnLst>
              <a:rect l="0" t="0" r="r" b="b"/>
              <a:pathLst>
                <a:path w="623" h="538">
                  <a:moveTo>
                    <a:pt x="156" y="538"/>
                  </a:moveTo>
                  <a:lnTo>
                    <a:pt x="0" y="272"/>
                  </a:lnTo>
                  <a:lnTo>
                    <a:pt x="156" y="0"/>
                  </a:lnTo>
                  <a:lnTo>
                    <a:pt x="467" y="0"/>
                  </a:lnTo>
                  <a:lnTo>
                    <a:pt x="623" y="272"/>
                  </a:lnTo>
                  <a:lnTo>
                    <a:pt x="467" y="538"/>
                  </a:lnTo>
                  <a:lnTo>
                    <a:pt x="156" y="538"/>
                  </a:lnTo>
                  <a:close/>
                </a:path>
              </a:pathLst>
            </a:custGeom>
            <a:solidFill>
              <a:srgbClr val="A4DB73"/>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9" name="Freeform 197">
              <a:extLst>
                <a:ext uri="{FF2B5EF4-FFF2-40B4-BE49-F238E27FC236}">
                  <a16:creationId xmlns="" xmlns:a16="http://schemas.microsoft.com/office/drawing/2014/main" id="{0C1A991A-7BD4-4825-85E4-81D7BEB26B88}"/>
                </a:ext>
              </a:extLst>
            </p:cNvPr>
            <p:cNvSpPr>
              <a:spLocks/>
            </p:cNvSpPr>
            <p:nvPr/>
          </p:nvSpPr>
          <p:spPr bwMode="auto">
            <a:xfrm>
              <a:off x="1978025" y="1312863"/>
              <a:ext cx="1306513" cy="1120775"/>
            </a:xfrm>
            <a:custGeom>
              <a:avLst/>
              <a:gdLst>
                <a:gd name="T0" fmla="*/ 208 w 823"/>
                <a:gd name="T1" fmla="*/ 706 h 706"/>
                <a:gd name="T2" fmla="*/ 0 w 823"/>
                <a:gd name="T3" fmla="*/ 356 h 706"/>
                <a:gd name="T4" fmla="*/ 208 w 823"/>
                <a:gd name="T5" fmla="*/ 0 h 706"/>
                <a:gd name="T6" fmla="*/ 616 w 823"/>
                <a:gd name="T7" fmla="*/ 0 h 706"/>
                <a:gd name="T8" fmla="*/ 823 w 823"/>
                <a:gd name="T9" fmla="*/ 356 h 706"/>
                <a:gd name="T10" fmla="*/ 616 w 823"/>
                <a:gd name="T11" fmla="*/ 706 h 706"/>
                <a:gd name="T12" fmla="*/ 208 w 823"/>
                <a:gd name="T13" fmla="*/ 706 h 706"/>
              </a:gdLst>
              <a:ahLst/>
              <a:cxnLst>
                <a:cxn ang="0">
                  <a:pos x="T0" y="T1"/>
                </a:cxn>
                <a:cxn ang="0">
                  <a:pos x="T2" y="T3"/>
                </a:cxn>
                <a:cxn ang="0">
                  <a:pos x="T4" y="T5"/>
                </a:cxn>
                <a:cxn ang="0">
                  <a:pos x="T6" y="T7"/>
                </a:cxn>
                <a:cxn ang="0">
                  <a:pos x="T8" y="T9"/>
                </a:cxn>
                <a:cxn ang="0">
                  <a:pos x="T10" y="T11"/>
                </a:cxn>
                <a:cxn ang="0">
                  <a:pos x="T12" y="T13"/>
                </a:cxn>
              </a:cxnLst>
              <a:rect l="0" t="0" r="r" b="b"/>
              <a:pathLst>
                <a:path w="823" h="706">
                  <a:moveTo>
                    <a:pt x="208" y="706"/>
                  </a:moveTo>
                  <a:lnTo>
                    <a:pt x="0" y="356"/>
                  </a:lnTo>
                  <a:lnTo>
                    <a:pt x="208" y="0"/>
                  </a:lnTo>
                  <a:lnTo>
                    <a:pt x="616" y="0"/>
                  </a:lnTo>
                  <a:lnTo>
                    <a:pt x="823" y="356"/>
                  </a:lnTo>
                  <a:lnTo>
                    <a:pt x="616" y="706"/>
                  </a:lnTo>
                  <a:lnTo>
                    <a:pt x="208" y="706"/>
                  </a:lnTo>
                  <a:close/>
                </a:path>
              </a:pathLst>
            </a:custGeom>
            <a:solidFill>
              <a:srgbClr val="9D77AE"/>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0" name="Freeform 198">
              <a:extLst>
                <a:ext uri="{FF2B5EF4-FFF2-40B4-BE49-F238E27FC236}">
                  <a16:creationId xmlns="" xmlns:a16="http://schemas.microsoft.com/office/drawing/2014/main" id="{7730195B-14B5-497A-8F0F-A5034CF1B2D2}"/>
                </a:ext>
              </a:extLst>
            </p:cNvPr>
            <p:cNvSpPr>
              <a:spLocks/>
            </p:cNvSpPr>
            <p:nvPr/>
          </p:nvSpPr>
          <p:spPr bwMode="auto">
            <a:xfrm>
              <a:off x="2030413" y="2773363"/>
              <a:ext cx="1193800" cy="1038225"/>
            </a:xfrm>
            <a:custGeom>
              <a:avLst/>
              <a:gdLst>
                <a:gd name="T0" fmla="*/ 188 w 752"/>
                <a:gd name="T1" fmla="*/ 654 h 654"/>
                <a:gd name="T2" fmla="*/ 0 w 752"/>
                <a:gd name="T3" fmla="*/ 323 h 654"/>
                <a:gd name="T4" fmla="*/ 188 w 752"/>
                <a:gd name="T5" fmla="*/ 0 h 654"/>
                <a:gd name="T6" fmla="*/ 564 w 752"/>
                <a:gd name="T7" fmla="*/ 0 h 654"/>
                <a:gd name="T8" fmla="*/ 752 w 752"/>
                <a:gd name="T9" fmla="*/ 323 h 654"/>
                <a:gd name="T10" fmla="*/ 564 w 752"/>
                <a:gd name="T11" fmla="*/ 654 h 654"/>
                <a:gd name="T12" fmla="*/ 188 w 752"/>
                <a:gd name="T13" fmla="*/ 654 h 654"/>
              </a:gdLst>
              <a:ahLst/>
              <a:cxnLst>
                <a:cxn ang="0">
                  <a:pos x="T0" y="T1"/>
                </a:cxn>
                <a:cxn ang="0">
                  <a:pos x="T2" y="T3"/>
                </a:cxn>
                <a:cxn ang="0">
                  <a:pos x="T4" y="T5"/>
                </a:cxn>
                <a:cxn ang="0">
                  <a:pos x="T6" y="T7"/>
                </a:cxn>
                <a:cxn ang="0">
                  <a:pos x="T8" y="T9"/>
                </a:cxn>
                <a:cxn ang="0">
                  <a:pos x="T10" y="T11"/>
                </a:cxn>
                <a:cxn ang="0">
                  <a:pos x="T12" y="T13"/>
                </a:cxn>
              </a:cxnLst>
              <a:rect l="0" t="0" r="r" b="b"/>
              <a:pathLst>
                <a:path w="752" h="654">
                  <a:moveTo>
                    <a:pt x="188" y="654"/>
                  </a:moveTo>
                  <a:lnTo>
                    <a:pt x="0" y="323"/>
                  </a:lnTo>
                  <a:lnTo>
                    <a:pt x="188" y="0"/>
                  </a:lnTo>
                  <a:lnTo>
                    <a:pt x="564" y="0"/>
                  </a:lnTo>
                  <a:lnTo>
                    <a:pt x="752" y="323"/>
                  </a:lnTo>
                  <a:lnTo>
                    <a:pt x="564" y="654"/>
                  </a:lnTo>
                  <a:lnTo>
                    <a:pt x="188" y="654"/>
                  </a:lnTo>
                  <a:close/>
                </a:path>
              </a:pathLst>
            </a:cu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1" name="Freeform 199">
              <a:extLst>
                <a:ext uri="{FF2B5EF4-FFF2-40B4-BE49-F238E27FC236}">
                  <a16:creationId xmlns="" xmlns:a16="http://schemas.microsoft.com/office/drawing/2014/main" id="{F48CA165-31CD-447F-8095-096E481ABE85}"/>
                </a:ext>
              </a:extLst>
            </p:cNvPr>
            <p:cNvSpPr>
              <a:spLocks/>
            </p:cNvSpPr>
            <p:nvPr/>
          </p:nvSpPr>
          <p:spPr bwMode="auto">
            <a:xfrm>
              <a:off x="3141663" y="1878013"/>
              <a:ext cx="1625600" cy="1408113"/>
            </a:xfrm>
            <a:custGeom>
              <a:avLst/>
              <a:gdLst>
                <a:gd name="T0" fmla="*/ 252 w 1024"/>
                <a:gd name="T1" fmla="*/ 887 h 887"/>
                <a:gd name="T2" fmla="*/ 0 w 1024"/>
                <a:gd name="T3" fmla="*/ 447 h 887"/>
                <a:gd name="T4" fmla="*/ 252 w 1024"/>
                <a:gd name="T5" fmla="*/ 0 h 887"/>
                <a:gd name="T6" fmla="*/ 764 w 1024"/>
                <a:gd name="T7" fmla="*/ 0 h 887"/>
                <a:gd name="T8" fmla="*/ 1024 w 1024"/>
                <a:gd name="T9" fmla="*/ 447 h 887"/>
                <a:gd name="T10" fmla="*/ 764 w 1024"/>
                <a:gd name="T11" fmla="*/ 887 h 887"/>
                <a:gd name="T12" fmla="*/ 252 w 1024"/>
                <a:gd name="T13" fmla="*/ 887 h 887"/>
              </a:gdLst>
              <a:ahLst/>
              <a:cxnLst>
                <a:cxn ang="0">
                  <a:pos x="T0" y="T1"/>
                </a:cxn>
                <a:cxn ang="0">
                  <a:pos x="T2" y="T3"/>
                </a:cxn>
                <a:cxn ang="0">
                  <a:pos x="T4" y="T5"/>
                </a:cxn>
                <a:cxn ang="0">
                  <a:pos x="T6" y="T7"/>
                </a:cxn>
                <a:cxn ang="0">
                  <a:pos x="T8" y="T9"/>
                </a:cxn>
                <a:cxn ang="0">
                  <a:pos x="T10" y="T11"/>
                </a:cxn>
                <a:cxn ang="0">
                  <a:pos x="T12" y="T13"/>
                </a:cxn>
              </a:cxnLst>
              <a:rect l="0" t="0" r="r" b="b"/>
              <a:pathLst>
                <a:path w="1024" h="887">
                  <a:moveTo>
                    <a:pt x="252" y="887"/>
                  </a:moveTo>
                  <a:lnTo>
                    <a:pt x="0" y="447"/>
                  </a:lnTo>
                  <a:lnTo>
                    <a:pt x="252" y="0"/>
                  </a:lnTo>
                  <a:lnTo>
                    <a:pt x="764" y="0"/>
                  </a:lnTo>
                  <a:lnTo>
                    <a:pt x="1024" y="447"/>
                  </a:lnTo>
                  <a:lnTo>
                    <a:pt x="764" y="887"/>
                  </a:lnTo>
                  <a:lnTo>
                    <a:pt x="252" y="887"/>
                  </a:lnTo>
                  <a:close/>
                </a:path>
              </a:pathLst>
            </a:custGeom>
            <a:solidFill>
              <a:srgbClr val="FEBB38"/>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14" name="TextBox 682">
              <a:extLst>
                <a:ext uri="{FF2B5EF4-FFF2-40B4-BE49-F238E27FC236}">
                  <a16:creationId xmlns="" xmlns:a16="http://schemas.microsoft.com/office/drawing/2014/main" id="{6DE43E4F-F7FB-48CE-9179-B4F21965C167}"/>
                </a:ext>
              </a:extLst>
            </p:cNvPr>
            <p:cNvSpPr txBox="1"/>
            <p:nvPr/>
          </p:nvSpPr>
          <p:spPr>
            <a:xfrm>
              <a:off x="955157" y="2283966"/>
              <a:ext cx="89479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Calibri" pitchFamily="34" charset="0"/>
                  <a:ea typeface="宋体" pitchFamily="2" charset="-122"/>
                  <a:cs typeface="+mn-cs"/>
                </a:rPr>
                <a:t>20%</a:t>
              </a:r>
              <a:endParaRPr kumimoji="0" lang="zh-CN" altLang="en-US" sz="3200" b="0" i="0" u="none" strike="noStrike" kern="1200" cap="none" spc="0" normalizeH="0" baseline="0" noProof="0" dirty="0">
                <a:ln>
                  <a:noFill/>
                </a:ln>
                <a:solidFill>
                  <a:prstClr val="white"/>
                </a:solidFill>
                <a:effectLst/>
                <a:uLnTx/>
                <a:uFillTx/>
                <a:latin typeface="Calibri" pitchFamily="34" charset="0"/>
                <a:ea typeface="宋体" pitchFamily="2" charset="-122"/>
                <a:cs typeface="+mn-cs"/>
              </a:endParaRPr>
            </a:p>
          </p:txBody>
        </p:sp>
        <p:sp>
          <p:nvSpPr>
            <p:cNvPr id="15" name="TextBox 682">
              <a:extLst>
                <a:ext uri="{FF2B5EF4-FFF2-40B4-BE49-F238E27FC236}">
                  <a16:creationId xmlns="" xmlns:a16="http://schemas.microsoft.com/office/drawing/2014/main" id="{0B2B77D3-FEA3-4F84-8996-316636F6D0F4}"/>
                </a:ext>
              </a:extLst>
            </p:cNvPr>
            <p:cNvSpPr txBox="1"/>
            <p:nvPr/>
          </p:nvSpPr>
          <p:spPr>
            <a:xfrm>
              <a:off x="2201866" y="1542762"/>
              <a:ext cx="89479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Calibri" pitchFamily="34" charset="0"/>
                  <a:ea typeface="宋体" pitchFamily="2" charset="-122"/>
                  <a:cs typeface="+mn-cs"/>
                </a:rPr>
                <a:t>47%</a:t>
              </a:r>
              <a:endParaRPr kumimoji="0" lang="zh-CN" altLang="en-US" sz="3200" b="0" i="0" u="none" strike="noStrike" kern="1200" cap="none" spc="0" normalizeH="0" baseline="0" noProof="0" dirty="0">
                <a:ln>
                  <a:noFill/>
                </a:ln>
                <a:solidFill>
                  <a:prstClr val="white"/>
                </a:solidFill>
                <a:effectLst/>
                <a:uLnTx/>
                <a:uFillTx/>
                <a:latin typeface="Calibri" pitchFamily="34" charset="0"/>
                <a:ea typeface="宋体" pitchFamily="2" charset="-122"/>
                <a:cs typeface="+mn-cs"/>
              </a:endParaRPr>
            </a:p>
          </p:txBody>
        </p:sp>
        <p:sp>
          <p:nvSpPr>
            <p:cNvPr id="16" name="TextBox 682">
              <a:extLst>
                <a:ext uri="{FF2B5EF4-FFF2-40B4-BE49-F238E27FC236}">
                  <a16:creationId xmlns="" xmlns:a16="http://schemas.microsoft.com/office/drawing/2014/main" id="{3929B582-ED67-41CD-8197-38A07355CBFA}"/>
                </a:ext>
              </a:extLst>
            </p:cNvPr>
            <p:cNvSpPr txBox="1"/>
            <p:nvPr/>
          </p:nvSpPr>
          <p:spPr>
            <a:xfrm>
              <a:off x="2209282" y="2984501"/>
              <a:ext cx="89479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Calibri" pitchFamily="34" charset="0"/>
                  <a:ea typeface="宋体" pitchFamily="2" charset="-122"/>
                  <a:cs typeface="+mn-cs"/>
                </a:rPr>
                <a:t>33%</a:t>
              </a:r>
              <a:endParaRPr kumimoji="0" lang="zh-CN" altLang="en-US" sz="3200" b="0" i="0" u="none" strike="noStrike" kern="1200" cap="none" spc="0" normalizeH="0" baseline="0" noProof="0" dirty="0">
                <a:ln>
                  <a:noFill/>
                </a:ln>
                <a:solidFill>
                  <a:prstClr val="white"/>
                </a:solidFill>
                <a:effectLst/>
                <a:uLnTx/>
                <a:uFillTx/>
                <a:latin typeface="Calibri" pitchFamily="34" charset="0"/>
                <a:ea typeface="宋体" pitchFamily="2" charset="-122"/>
                <a:cs typeface="+mn-cs"/>
              </a:endParaRPr>
            </a:p>
          </p:txBody>
        </p:sp>
        <p:sp>
          <p:nvSpPr>
            <p:cNvPr id="17" name="TextBox 682">
              <a:extLst>
                <a:ext uri="{FF2B5EF4-FFF2-40B4-BE49-F238E27FC236}">
                  <a16:creationId xmlns="" xmlns:a16="http://schemas.microsoft.com/office/drawing/2014/main" id="{F357594A-7A31-4A7F-8F47-F303A91BF904}"/>
                </a:ext>
              </a:extLst>
            </p:cNvPr>
            <p:cNvSpPr txBox="1"/>
            <p:nvPr/>
          </p:nvSpPr>
          <p:spPr>
            <a:xfrm>
              <a:off x="3507064" y="2291324"/>
              <a:ext cx="894797" cy="584775"/>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0" i="0" u="none" strike="noStrike" kern="1200" cap="none" spc="0" normalizeH="0" baseline="0" noProof="0" dirty="0">
                  <a:ln>
                    <a:noFill/>
                  </a:ln>
                  <a:solidFill>
                    <a:prstClr val="white"/>
                  </a:solidFill>
                  <a:effectLst/>
                  <a:uLnTx/>
                  <a:uFillTx/>
                  <a:latin typeface="Calibri" pitchFamily="34" charset="0"/>
                  <a:ea typeface="宋体" pitchFamily="2" charset="-122"/>
                  <a:cs typeface="+mn-cs"/>
                </a:rPr>
                <a:t>75%</a:t>
              </a:r>
              <a:endParaRPr kumimoji="0" lang="zh-CN" altLang="en-US" sz="3200" b="0" i="0" u="none" strike="noStrike" kern="1200" cap="none" spc="0" normalizeH="0" baseline="0" noProof="0" dirty="0">
                <a:ln>
                  <a:noFill/>
                </a:ln>
                <a:solidFill>
                  <a:prstClr val="white"/>
                </a:solidFill>
                <a:effectLst/>
                <a:uLnTx/>
                <a:uFillTx/>
                <a:latin typeface="Calibri" pitchFamily="34" charset="0"/>
                <a:ea typeface="宋体" pitchFamily="2" charset="-122"/>
                <a:cs typeface="+mn-cs"/>
              </a:endParaRPr>
            </a:p>
          </p:txBody>
        </p:sp>
      </p:grpSp>
      <p:sp>
        <p:nvSpPr>
          <p:cNvPr id="19" name="MH_Text_1">
            <a:extLst>
              <a:ext uri="{FF2B5EF4-FFF2-40B4-BE49-F238E27FC236}">
                <a16:creationId xmlns="" xmlns:a16="http://schemas.microsoft.com/office/drawing/2014/main" id="{C4142B5A-E69A-4BD0-97F8-F62F7E4A14E2}"/>
              </a:ext>
            </a:extLst>
          </p:cNvPr>
          <p:cNvSpPr>
            <a:spLocks noChangeArrowheads="1"/>
          </p:cNvSpPr>
          <p:nvPr>
            <p:custDataLst>
              <p:tags r:id="rId1"/>
            </p:custDataLst>
          </p:nvPr>
        </p:nvSpPr>
        <p:spPr bwMode="auto">
          <a:xfrm>
            <a:off x="6418827" y="2996596"/>
            <a:ext cx="4887098" cy="2492990"/>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pPr indent="288290" algn="just">
              <a:lnSpc>
                <a:spcPct val="150000"/>
              </a:lnSpc>
            </a:pPr>
            <a:r>
              <a:rPr lang="zh-CN" altLang="en-US" sz="2000" b="1" dirty="0" smtClean="0">
                <a:solidFill>
                  <a:schemeClr val="tx1">
                    <a:lumMod val="65000"/>
                    <a:lumOff val="35000"/>
                  </a:schemeClr>
                </a:solidFill>
                <a:latin typeface="思源黑体" panose="020B0500000000000000" pitchFamily="34" charset="-122"/>
                <a:ea typeface="思源黑体" panose="020B0500000000000000" pitchFamily="34" charset="-122"/>
              </a:rPr>
              <a:t>信息化教学方式</a:t>
            </a:r>
            <a:endParaRPr lang="en-US" altLang="zh-CN" sz="2000" b="1"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indent="288290" algn="just">
              <a:lnSpc>
                <a:spcPct val="150000"/>
              </a:lnSpc>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某某</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科技发展公司是全球领先的综合通信解决方案提供商。公司将为全球</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160</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多个国家和地区的电信运营商和企业网客户提供创新技术与产品解决方案，让全世界用户享有语音、数据、多媒体、无线宽带等全方位沟通。公司成立于</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2013</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未来将在香港和深圳两地上，是中国最大的通信设备上市公司。</a:t>
            </a:r>
          </a:p>
        </p:txBody>
      </p:sp>
      <p:grpSp>
        <p:nvGrpSpPr>
          <p:cNvPr id="13" name="组合 12"/>
          <p:cNvGrpSpPr/>
          <p:nvPr/>
        </p:nvGrpSpPr>
        <p:grpSpPr>
          <a:xfrm>
            <a:off x="1502939" y="272760"/>
            <a:ext cx="4811657" cy="748449"/>
            <a:chOff x="1502939" y="272760"/>
            <a:chExt cx="4811657" cy="748449"/>
          </a:xfrm>
        </p:grpSpPr>
        <p:sp>
          <p:nvSpPr>
            <p:cNvPr id="21"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2"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4274496771"/>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2" presetClass="entr" presetSubtype="0" fill="hold" grpId="0" nodeType="afterEffect">
                                  <p:stCondLst>
                                    <p:cond delay="0"/>
                                  </p:stCondLst>
                                  <p:iterate type="lt">
                                    <p:tmPct val="15000"/>
                                  </p:iterate>
                                  <p:childTnLst>
                                    <p:set>
                                      <p:cBhvr>
                                        <p:cTn id="11" dur="1" fill="hold">
                                          <p:stCondLst>
                                            <p:cond delay="0"/>
                                          </p:stCondLst>
                                        </p:cTn>
                                        <p:tgtEl>
                                          <p:spTgt spid="19"/>
                                        </p:tgtEl>
                                        <p:attrNameLst>
                                          <p:attrName>style.visibility</p:attrName>
                                        </p:attrNameLst>
                                      </p:cBhvr>
                                      <p:to>
                                        <p:strVal val="visible"/>
                                      </p:to>
                                    </p:set>
                                    <p:animScale>
                                      <p:cBhvr>
                                        <p:cTn id="12" dur="25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250" decel="50000" fill="hold">
                                          <p:stCondLst>
                                            <p:cond delay="0"/>
                                          </p:stCondLst>
                                        </p:cTn>
                                        <p:tgtEl>
                                          <p:spTgt spid="19"/>
                                        </p:tgtEl>
                                        <p:attrNameLst>
                                          <p:attrName>ppt_x</p:attrName>
                                          <p:attrName>ppt_y</p:attrName>
                                        </p:attrNameLst>
                                      </p:cBhvr>
                                    </p:animMotion>
                                    <p:animEffect transition="in" filter="fade">
                                      <p:cBhvr>
                                        <p:cTn id="14"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6250"/>
            <a:ext cx="12192000" cy="8128000"/>
          </a:xfrm>
          <a:prstGeom prst="rect">
            <a:avLst/>
          </a:prstGeom>
        </p:spPr>
      </p:pic>
      <p:sp>
        <p:nvSpPr>
          <p:cNvPr id="5" name="Rectangle 18"/>
          <p:cNvSpPr>
            <a:spLocks noChangeArrowheads="1"/>
          </p:cNvSpPr>
          <p:nvPr/>
        </p:nvSpPr>
        <p:spPr bwMode="auto">
          <a:xfrm>
            <a:off x="4791629" y="3359651"/>
            <a:ext cx="3361771" cy="651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3200" dirty="0" smtClean="0">
                <a:solidFill>
                  <a:schemeClr val="tx1">
                    <a:lumMod val="75000"/>
                    <a:lumOff val="25000"/>
                  </a:schemeClr>
                </a:solidFill>
                <a:latin typeface="思源黑体" panose="020B0500000000000000" pitchFamily="34" charset="-122"/>
                <a:ea typeface="思源黑体" panose="020B0500000000000000" pitchFamily="34" charset="-122"/>
              </a:rPr>
              <a:t>02   </a:t>
            </a:r>
            <a:endPar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 name="Rectangle 18"/>
          <p:cNvSpPr>
            <a:spLocks noChangeArrowheads="1"/>
          </p:cNvSpPr>
          <p:nvPr/>
        </p:nvSpPr>
        <p:spPr bwMode="auto">
          <a:xfrm>
            <a:off x="4791629" y="3931351"/>
            <a:ext cx="3361771" cy="73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zh-CN" altLang="en-US" sz="3600" b="1"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36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 name="Rectangle 18"/>
          <p:cNvSpPr>
            <a:spLocks noChangeArrowheads="1"/>
          </p:cNvSpPr>
          <p:nvPr/>
        </p:nvSpPr>
        <p:spPr bwMode="auto">
          <a:xfrm>
            <a:off x="4105829" y="4779926"/>
            <a:ext cx="4733372" cy="43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1000" dirty="0">
                <a:solidFill>
                  <a:schemeClr val="bg1">
                    <a:lumMod val="50000"/>
                  </a:schemeClr>
                </a:solidFill>
                <a:latin typeface="思源黑体" panose="020B0500000000000000" pitchFamily="34" charset="-122"/>
                <a:ea typeface="思源黑体" panose="020B0500000000000000" pitchFamily="34" charset="-122"/>
              </a:rPr>
              <a:t>Education and training of teaching courseware for internal training of educational institutions</a:t>
            </a:r>
            <a:endParaRPr lang="zh-CN" altLang="en-US" sz="1000" dirty="0">
              <a:solidFill>
                <a:schemeClr val="bg1">
                  <a:lumMod val="50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286953317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16" presetClass="entr" presetSubtype="37"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a:extLst>
              <a:ext uri="{FF2B5EF4-FFF2-40B4-BE49-F238E27FC236}">
                <a16:creationId xmlns="" xmlns:a16="http://schemas.microsoft.com/office/drawing/2014/main" id="{A14C112D-CFAE-4FEA-9C9F-8B0229D8A7EB}"/>
              </a:ext>
            </a:extLst>
          </p:cNvPr>
          <p:cNvSpPr/>
          <p:nvPr/>
        </p:nvSpPr>
        <p:spPr>
          <a:xfrm>
            <a:off x="3289300" y="2667000"/>
            <a:ext cx="8902700" cy="1879600"/>
          </a:xfrm>
          <a:prstGeom prst="rect">
            <a:avLst/>
          </a:prstGeom>
          <a:gradFill flip="none" rotWithShape="1">
            <a:gsLst>
              <a:gs pos="56000">
                <a:srgbClr val="A4DB73"/>
              </a:gs>
              <a:gs pos="100000">
                <a:srgbClr val="FEBB38"/>
              </a:gs>
              <a:gs pos="0">
                <a:srgbClr val="75CBDC"/>
              </a:gs>
            </a:gsLst>
            <a:lin ang="14400000" scaled="0"/>
            <a:tileRect/>
          </a:gra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 xmlns:a16="http://schemas.microsoft.com/office/drawing/2014/main" id="{4951DC2A-213A-4036-ADB3-9BA4F9AFA1D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8934568">
            <a:off x="11519691" y="5431764"/>
            <a:ext cx="332497" cy="332497"/>
          </a:xfrm>
          <a:prstGeom prst="rect">
            <a:avLst/>
          </a:prstGeom>
        </p:spPr>
      </p:pic>
      <p:pic>
        <p:nvPicPr>
          <p:cNvPr id="6" name="图片 5">
            <a:extLst>
              <a:ext uri="{FF2B5EF4-FFF2-40B4-BE49-F238E27FC236}">
                <a16:creationId xmlns="" xmlns:a16="http://schemas.microsoft.com/office/drawing/2014/main" id="{292F0DE5-85B9-4B12-AB11-0C825450757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4438"/>
          <a:stretch/>
        </p:blipFill>
        <p:spPr>
          <a:xfrm rot="4500000">
            <a:off x="11399044" y="6073486"/>
            <a:ext cx="1030225" cy="983326"/>
          </a:xfrm>
          <a:prstGeom prst="rect">
            <a:avLst/>
          </a:prstGeom>
        </p:spPr>
      </p:pic>
      <p:pic>
        <p:nvPicPr>
          <p:cNvPr id="7" name="图片 6">
            <a:extLst>
              <a:ext uri="{FF2B5EF4-FFF2-40B4-BE49-F238E27FC236}">
                <a16:creationId xmlns="" xmlns:a16="http://schemas.microsoft.com/office/drawing/2014/main" id="{CCBAE00C-8A84-4EC7-A785-B5ADA6AA2FE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593854" y="5826230"/>
            <a:ext cx="585071" cy="585071"/>
          </a:xfrm>
          <a:prstGeom prst="rect">
            <a:avLst/>
          </a:prstGeom>
        </p:spPr>
      </p:pic>
      <p:grpSp>
        <p:nvGrpSpPr>
          <p:cNvPr id="12" name="组合 11">
            <a:extLst>
              <a:ext uri="{FF2B5EF4-FFF2-40B4-BE49-F238E27FC236}">
                <a16:creationId xmlns="" xmlns:a16="http://schemas.microsoft.com/office/drawing/2014/main" id="{EFD2C3E8-076E-4097-9742-A72FE6DD98E3}"/>
              </a:ext>
            </a:extLst>
          </p:cNvPr>
          <p:cNvGrpSpPr/>
          <p:nvPr/>
        </p:nvGrpSpPr>
        <p:grpSpPr>
          <a:xfrm>
            <a:off x="-1012996" y="1982851"/>
            <a:ext cx="5369096" cy="3281746"/>
            <a:chOff x="-217715" y="1919351"/>
            <a:chExt cx="5369096" cy="3281746"/>
          </a:xfrm>
        </p:grpSpPr>
        <p:pic>
          <p:nvPicPr>
            <p:cNvPr id="9" name="图片 8">
              <a:extLst>
                <a:ext uri="{FF2B5EF4-FFF2-40B4-BE49-F238E27FC236}">
                  <a16:creationId xmlns="" xmlns:a16="http://schemas.microsoft.com/office/drawing/2014/main" id="{2640E5C2-0657-4EFB-B56A-BF9D7E37B2E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7715" y="1919351"/>
              <a:ext cx="5369096" cy="3281746"/>
            </a:xfrm>
            <a:prstGeom prst="rect">
              <a:avLst/>
            </a:prstGeom>
          </p:spPr>
        </p:pic>
        <p:pic>
          <p:nvPicPr>
            <p:cNvPr id="11" name="图片 10">
              <a:extLst>
                <a:ext uri="{FF2B5EF4-FFF2-40B4-BE49-F238E27FC236}">
                  <a16:creationId xmlns="" xmlns:a16="http://schemas.microsoft.com/office/drawing/2014/main" id="{CDB7B312-5435-42CB-9EF2-43954F356FED}"/>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7463" y="2243282"/>
              <a:ext cx="3865417" cy="2410691"/>
            </a:xfrm>
            <a:prstGeom prst="rect">
              <a:avLst/>
            </a:prstGeom>
          </p:spPr>
        </p:pic>
      </p:grpSp>
      <p:sp>
        <p:nvSpPr>
          <p:cNvPr id="14" name="文本框 13">
            <a:extLst>
              <a:ext uri="{FF2B5EF4-FFF2-40B4-BE49-F238E27FC236}">
                <a16:creationId xmlns="" xmlns:a16="http://schemas.microsoft.com/office/drawing/2014/main" id="{E31072AF-F057-4874-9D7A-95B9519A6E3F}"/>
              </a:ext>
            </a:extLst>
          </p:cNvPr>
          <p:cNvSpPr txBox="1"/>
          <p:nvPr/>
        </p:nvSpPr>
        <p:spPr>
          <a:xfrm>
            <a:off x="4356100" y="2909204"/>
            <a:ext cx="6568574" cy="1395191"/>
          </a:xfrm>
          <a:prstGeom prst="rect">
            <a:avLst/>
          </a:prstGeom>
          <a:noFill/>
        </p:spPr>
        <p:txBody>
          <a:bodyPr wrap="square" lIns="101541" tIns="50769" rIns="101541" bIns="50769" rtlCol="0">
            <a:spAutoFit/>
          </a:bodyPr>
          <a:lstStyle>
            <a:defPPr>
              <a:defRPr lang="zh-CN"/>
            </a:defPPr>
            <a:lvl1pPr>
              <a:lnSpc>
                <a:spcPct val="150000"/>
              </a:lnSpc>
              <a:defRPr sz="1300">
                <a:solidFill>
                  <a:srgbClr val="C49166"/>
                </a:solidFill>
                <a:cs typeface="+mn-ea"/>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pPr algn="just"/>
            <a:r>
              <a:rPr lang="zh-CN" altLang="en-US" sz="1400" dirty="0">
                <a:solidFill>
                  <a:schemeClr val="bg1"/>
                </a:solidFill>
                <a:latin typeface="思源黑体" panose="020B0500000000000000" pitchFamily="34" charset="-122"/>
                <a:ea typeface="思源黑体" panose="020B0500000000000000" pitchFamily="34" charset="-122"/>
                <a:sym typeface="微软雅黑" panose="020B0503020204020204" pitchFamily="34" charset="-122"/>
              </a:rPr>
              <a:t>发现问题是解决问题的先决条件，但仅仅满足提出问题是不够的，提出问题的目的就是为了有效的解决问题。人生就是解决一系列问题的过程。个体克服生活、学习、实践中新的矛盾时的复杂心理活动，其中主要是思维活动。教育心理学着重研究学生学习知识、应用知识中的问题解决。</a:t>
            </a:r>
          </a:p>
        </p:txBody>
      </p:sp>
      <p:grpSp>
        <p:nvGrpSpPr>
          <p:cNvPr id="16" name="组合 15"/>
          <p:cNvGrpSpPr/>
          <p:nvPr/>
        </p:nvGrpSpPr>
        <p:grpSpPr>
          <a:xfrm>
            <a:off x="1502939" y="272760"/>
            <a:ext cx="4811657" cy="748449"/>
            <a:chOff x="1502939" y="272760"/>
            <a:chExt cx="4811657" cy="748449"/>
          </a:xfrm>
        </p:grpSpPr>
        <p:sp>
          <p:nvSpPr>
            <p:cNvPr id="17"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8"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85366966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1000" fill="hold"/>
                                        <p:tgtEl>
                                          <p:spTgt spid="12"/>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2" presetClass="entr" presetSubtype="8"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left)">
                                      <p:cBhvr>
                                        <p:cTn id="29" dur="500"/>
                                        <p:tgtEl>
                                          <p:spTgt spid="13"/>
                                        </p:tgtEl>
                                      </p:cBhvr>
                                    </p:animEffect>
                                  </p:childTnLst>
                                </p:cTn>
                              </p:par>
                              <p:par>
                                <p:cTn id="30" presetID="22" presetClass="entr" presetSubtype="2" fill="hold" grpId="0" nodeType="with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wipe(right)">
                                      <p:cBhvr>
                                        <p:cTn id="32" dur="75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Straight Connector 7"/>
          <p:cNvCxnSpPr>
            <a:stCxn id="11" idx="6"/>
            <a:endCxn id="13" idx="2"/>
          </p:cNvCxnSpPr>
          <p:nvPr/>
        </p:nvCxnSpPr>
        <p:spPr>
          <a:xfrm>
            <a:off x="1201258" y="5544533"/>
            <a:ext cx="9548605" cy="0"/>
          </a:xfrm>
          <a:prstGeom prst="line">
            <a:avLst/>
          </a:prstGeom>
          <a:ln w="12700" cap="flat">
            <a:solidFill>
              <a:schemeClr val="bg1">
                <a:lumMod val="75000"/>
              </a:schemeClr>
            </a:solidFill>
            <a:prstDash val="sysDash"/>
            <a:round/>
          </a:ln>
        </p:spPr>
        <p:style>
          <a:lnRef idx="1">
            <a:schemeClr val="accent1"/>
          </a:lnRef>
          <a:fillRef idx="0">
            <a:schemeClr val="accent1"/>
          </a:fillRef>
          <a:effectRef idx="0">
            <a:schemeClr val="accent1"/>
          </a:effectRef>
          <a:fontRef idx="minor">
            <a:schemeClr val="tx1"/>
          </a:fontRef>
        </p:style>
      </p:cxnSp>
      <p:sp>
        <p:nvSpPr>
          <p:cNvPr id="11" name="Oval 9"/>
          <p:cNvSpPr/>
          <p:nvPr/>
        </p:nvSpPr>
        <p:spPr>
          <a:xfrm>
            <a:off x="272289" y="5080049"/>
            <a:ext cx="928968" cy="928968"/>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sp>
        <p:nvSpPr>
          <p:cNvPr id="12" name="Isosceles Triangle 40"/>
          <p:cNvSpPr/>
          <p:nvPr/>
        </p:nvSpPr>
        <p:spPr>
          <a:xfrm rot="5400000">
            <a:off x="589546" y="5383931"/>
            <a:ext cx="372597" cy="321205"/>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sp>
        <p:nvSpPr>
          <p:cNvPr id="13" name="Oval 20"/>
          <p:cNvSpPr/>
          <p:nvPr/>
        </p:nvSpPr>
        <p:spPr>
          <a:xfrm>
            <a:off x="10749863" y="5080049"/>
            <a:ext cx="928968" cy="928968"/>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sp>
        <p:nvSpPr>
          <p:cNvPr id="14" name="Rectangle 42"/>
          <p:cNvSpPr/>
          <p:nvPr/>
        </p:nvSpPr>
        <p:spPr>
          <a:xfrm>
            <a:off x="11055600" y="5403628"/>
            <a:ext cx="317493" cy="317493"/>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sp>
        <p:nvSpPr>
          <p:cNvPr id="15" name="Rectangle 45"/>
          <p:cNvSpPr/>
          <p:nvPr/>
        </p:nvSpPr>
        <p:spPr>
          <a:xfrm>
            <a:off x="386037" y="6084444"/>
            <a:ext cx="627095" cy="338554"/>
          </a:xfrm>
          <a:prstGeom prst="rect">
            <a:avLst/>
          </a:prstGeom>
        </p:spPr>
        <p:txBody>
          <a:bodyPr wrap="none">
            <a:spAutoFit/>
          </a:bodyPr>
          <a:lstStyle/>
          <a:p>
            <a:r>
              <a:rPr lang="en-US" sz="1600" dirty="0">
                <a:solidFill>
                  <a:prstClr val="white">
                    <a:lumMod val="65000"/>
                  </a:prstClr>
                </a:solidFill>
                <a:latin typeface="华文细黑" panose="02010600040101010101" pitchFamily="2" charset="-122"/>
                <a:ea typeface="华文细黑" panose="02010600040101010101" pitchFamily="2" charset="-122"/>
                <a:cs typeface="Open Sans" pitchFamily="34" charset="0"/>
              </a:rPr>
              <a:t>Start</a:t>
            </a:r>
          </a:p>
        </p:txBody>
      </p:sp>
      <p:sp>
        <p:nvSpPr>
          <p:cNvPr id="16" name="Rectangle 46"/>
          <p:cNvSpPr/>
          <p:nvPr/>
        </p:nvSpPr>
        <p:spPr>
          <a:xfrm>
            <a:off x="10831188" y="4601471"/>
            <a:ext cx="756938" cy="338554"/>
          </a:xfrm>
          <a:prstGeom prst="rect">
            <a:avLst/>
          </a:prstGeom>
        </p:spPr>
        <p:txBody>
          <a:bodyPr wrap="none">
            <a:spAutoFit/>
          </a:bodyPr>
          <a:lstStyle/>
          <a:p>
            <a:r>
              <a:rPr lang="en-US" sz="1600" dirty="0">
                <a:solidFill>
                  <a:prstClr val="white">
                    <a:lumMod val="65000"/>
                  </a:prstClr>
                </a:solidFill>
                <a:latin typeface="思源黑体" panose="020B0500000000000000" pitchFamily="34" charset="-122"/>
                <a:ea typeface="思源黑体" panose="020B0500000000000000" pitchFamily="34" charset="-122"/>
                <a:cs typeface="Open Sans" pitchFamily="34" charset="0"/>
              </a:rPr>
              <a:t>Finish</a:t>
            </a:r>
          </a:p>
        </p:txBody>
      </p:sp>
      <p:sp>
        <p:nvSpPr>
          <p:cNvPr id="17" name="Oval 12"/>
          <p:cNvSpPr/>
          <p:nvPr/>
        </p:nvSpPr>
        <p:spPr>
          <a:xfrm>
            <a:off x="2764061" y="5405729"/>
            <a:ext cx="277608" cy="2776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cxnSp>
        <p:nvCxnSpPr>
          <p:cNvPr id="18" name="Straight Connector 26"/>
          <p:cNvCxnSpPr/>
          <p:nvPr/>
        </p:nvCxnSpPr>
        <p:spPr>
          <a:xfrm rot="16200000" flipH="1">
            <a:off x="1714289" y="4223824"/>
            <a:ext cx="2351140" cy="11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0" name="Oval 16"/>
          <p:cNvSpPr/>
          <p:nvPr/>
        </p:nvSpPr>
        <p:spPr>
          <a:xfrm>
            <a:off x="6850962" y="5405729"/>
            <a:ext cx="277608" cy="2776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cxnSp>
        <p:nvCxnSpPr>
          <p:cNvPr id="21" name="Straight Connector 38"/>
          <p:cNvCxnSpPr/>
          <p:nvPr/>
        </p:nvCxnSpPr>
        <p:spPr>
          <a:xfrm rot="16200000" flipH="1">
            <a:off x="5810067" y="4223824"/>
            <a:ext cx="2351140" cy="1174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3" name="Oval 14"/>
          <p:cNvSpPr/>
          <p:nvPr/>
        </p:nvSpPr>
        <p:spPr>
          <a:xfrm>
            <a:off x="4746569" y="5405729"/>
            <a:ext cx="277608" cy="2776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cxnSp>
        <p:nvCxnSpPr>
          <p:cNvPr id="24" name="Straight Connector 34"/>
          <p:cNvCxnSpPr/>
          <p:nvPr/>
        </p:nvCxnSpPr>
        <p:spPr>
          <a:xfrm rot="5400000">
            <a:off x="4266179" y="4785079"/>
            <a:ext cx="1238259" cy="2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6" name="Oval 18"/>
          <p:cNvSpPr/>
          <p:nvPr/>
        </p:nvSpPr>
        <p:spPr>
          <a:xfrm>
            <a:off x="8946477" y="5405729"/>
            <a:ext cx="277608" cy="277608"/>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prstClr val="white"/>
              </a:solidFill>
              <a:ea typeface="华文细黑" panose="02010600040101010101" pitchFamily="2" charset="-122"/>
            </a:endParaRPr>
          </a:p>
        </p:txBody>
      </p:sp>
      <p:cxnSp>
        <p:nvCxnSpPr>
          <p:cNvPr id="27" name="Straight Connector 24"/>
          <p:cNvCxnSpPr/>
          <p:nvPr/>
        </p:nvCxnSpPr>
        <p:spPr>
          <a:xfrm rot="5400000">
            <a:off x="8457208" y="4785079"/>
            <a:ext cx="1238259" cy="2117"/>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1859370" y="5824889"/>
            <a:ext cx="2036796"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在此处填写</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ea typeface="思源黑体" panose="020B0500000000000000" pitchFamily="34" charset="-122"/>
            </a:endParaRPr>
          </a:p>
        </p:txBody>
      </p:sp>
      <p:sp>
        <p:nvSpPr>
          <p:cNvPr id="30" name="矩形 29"/>
          <p:cNvSpPr/>
          <p:nvPr/>
        </p:nvSpPr>
        <p:spPr>
          <a:xfrm>
            <a:off x="3918577" y="5840969"/>
            <a:ext cx="2036796"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在此处</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填写</a:t>
            </a:r>
            <a:endParaRPr lang="zh-CN" altLang="en-US" sz="1400" dirty="0">
              <a:solidFill>
                <a:schemeClr val="tx1">
                  <a:lumMod val="65000"/>
                  <a:lumOff val="35000"/>
                </a:schemeClr>
              </a:solidFill>
              <a:ea typeface="思源黑体" panose="020B0500000000000000" pitchFamily="34" charset="-122"/>
            </a:endParaRPr>
          </a:p>
        </p:txBody>
      </p:sp>
      <p:sp>
        <p:nvSpPr>
          <p:cNvPr id="31" name="矩形 30"/>
          <p:cNvSpPr/>
          <p:nvPr/>
        </p:nvSpPr>
        <p:spPr>
          <a:xfrm>
            <a:off x="5977783" y="5840969"/>
            <a:ext cx="2036796"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在此处填写</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ea typeface="思源黑体" panose="020B0500000000000000" pitchFamily="34" charset="-122"/>
            </a:endParaRPr>
          </a:p>
        </p:txBody>
      </p:sp>
      <p:sp>
        <p:nvSpPr>
          <p:cNvPr id="32" name="矩形 31"/>
          <p:cNvSpPr/>
          <p:nvPr/>
        </p:nvSpPr>
        <p:spPr>
          <a:xfrm>
            <a:off x="8036991" y="5822142"/>
            <a:ext cx="2036796"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在此处</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填写</a:t>
            </a:r>
            <a:endParaRPr lang="zh-CN" altLang="en-US" sz="1400" dirty="0">
              <a:solidFill>
                <a:schemeClr val="tx1">
                  <a:lumMod val="65000"/>
                  <a:lumOff val="35000"/>
                </a:schemeClr>
              </a:solidFill>
              <a:ea typeface="思源黑体" panose="020B0500000000000000" pitchFamily="34" charset="-122"/>
            </a:endParaRPr>
          </a:p>
        </p:txBody>
      </p:sp>
      <p:sp>
        <p:nvSpPr>
          <p:cNvPr id="33" name="文本框 5"/>
          <p:cNvSpPr txBox="1">
            <a:spLocks noChangeArrowheads="1"/>
          </p:cNvSpPr>
          <p:nvPr/>
        </p:nvSpPr>
        <p:spPr bwMode="auto">
          <a:xfrm>
            <a:off x="2426364" y="1770350"/>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教学目标</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4" name="文本框 5"/>
          <p:cNvSpPr txBox="1">
            <a:spLocks noChangeArrowheads="1"/>
          </p:cNvSpPr>
          <p:nvPr/>
        </p:nvSpPr>
        <p:spPr bwMode="auto">
          <a:xfrm>
            <a:off x="4467141" y="2879194"/>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教学目标</a:t>
            </a:r>
          </a:p>
        </p:txBody>
      </p:sp>
      <p:sp>
        <p:nvSpPr>
          <p:cNvPr id="35" name="文本框 5"/>
          <p:cNvSpPr txBox="1">
            <a:spLocks noChangeArrowheads="1"/>
          </p:cNvSpPr>
          <p:nvPr/>
        </p:nvSpPr>
        <p:spPr bwMode="auto">
          <a:xfrm>
            <a:off x="6528359" y="1793791"/>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教学目标</a:t>
            </a:r>
          </a:p>
        </p:txBody>
      </p:sp>
      <p:sp>
        <p:nvSpPr>
          <p:cNvPr id="36" name="文本框 5"/>
          <p:cNvSpPr txBox="1">
            <a:spLocks noChangeArrowheads="1"/>
          </p:cNvSpPr>
          <p:nvPr/>
        </p:nvSpPr>
        <p:spPr bwMode="auto">
          <a:xfrm>
            <a:off x="8651135" y="2846218"/>
            <a:ext cx="90281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教学目标</a:t>
            </a:r>
          </a:p>
        </p:txBody>
      </p:sp>
      <p:grpSp>
        <p:nvGrpSpPr>
          <p:cNvPr id="2" name="组合 1"/>
          <p:cNvGrpSpPr/>
          <p:nvPr/>
        </p:nvGrpSpPr>
        <p:grpSpPr>
          <a:xfrm>
            <a:off x="2605809" y="2189612"/>
            <a:ext cx="557707" cy="557707"/>
            <a:chOff x="2605809" y="1868772"/>
            <a:chExt cx="557707" cy="557707"/>
          </a:xfrm>
          <a:effectLst>
            <a:outerShdw blurRad="190500" dist="63500" dir="2700000" algn="tl" rotWithShape="0">
              <a:prstClr val="black">
                <a:alpha val="25000"/>
              </a:prstClr>
            </a:outerShdw>
          </a:effectLst>
        </p:grpSpPr>
        <p:sp>
          <p:nvSpPr>
            <p:cNvPr id="19" name="Teardrop 25"/>
            <p:cNvSpPr/>
            <p:nvPr/>
          </p:nvSpPr>
          <p:spPr>
            <a:xfrm rot="8100000">
              <a:off x="2605809" y="1868772"/>
              <a:ext cx="557707" cy="557707"/>
            </a:xfrm>
            <a:prstGeom prst="teardrop">
              <a:avLst>
                <a:gd name="adj" fmla="val 131619"/>
              </a:avLst>
            </a:prstGeom>
            <a:solidFill>
              <a:srgbClr val="ED262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ea typeface="华文细黑" panose="02010600040101010101" pitchFamily="2" charset="-122"/>
              </a:endParaRPr>
            </a:p>
          </p:txBody>
        </p:sp>
        <p:grpSp>
          <p:nvGrpSpPr>
            <p:cNvPr id="37" name="组合 36"/>
            <p:cNvGrpSpPr/>
            <p:nvPr/>
          </p:nvGrpSpPr>
          <p:grpSpPr>
            <a:xfrm>
              <a:off x="2706056" y="2008705"/>
              <a:ext cx="343419" cy="343417"/>
              <a:chOff x="2473104" y="2145028"/>
              <a:chExt cx="359165" cy="359165"/>
            </a:xfrm>
            <a:solidFill>
              <a:schemeClr val="bg1"/>
            </a:solidFill>
          </p:grpSpPr>
          <p:sp>
            <p:nvSpPr>
              <p:cNvPr id="38"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9"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3" name="组合 2"/>
          <p:cNvGrpSpPr/>
          <p:nvPr/>
        </p:nvGrpSpPr>
        <p:grpSpPr>
          <a:xfrm>
            <a:off x="4607005" y="3264883"/>
            <a:ext cx="557707" cy="557707"/>
            <a:chOff x="4607005" y="2944043"/>
            <a:chExt cx="557707" cy="557707"/>
          </a:xfrm>
          <a:effectLst>
            <a:outerShdw blurRad="190500" dist="63500" dir="2700000" algn="tl" rotWithShape="0">
              <a:prstClr val="black">
                <a:alpha val="25000"/>
              </a:prstClr>
            </a:outerShdw>
          </a:effectLst>
        </p:grpSpPr>
        <p:sp>
          <p:nvSpPr>
            <p:cNvPr id="25" name="Teardrop 33"/>
            <p:cNvSpPr/>
            <p:nvPr/>
          </p:nvSpPr>
          <p:spPr>
            <a:xfrm rot="8100000">
              <a:off x="4607005" y="2944043"/>
              <a:ext cx="557707" cy="557707"/>
            </a:xfrm>
            <a:prstGeom prst="teardrop">
              <a:avLst>
                <a:gd name="adj" fmla="val 131619"/>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ea typeface="华文细黑" panose="02010600040101010101" pitchFamily="2" charset="-122"/>
              </a:endParaRPr>
            </a:p>
          </p:txBody>
        </p:sp>
        <p:grpSp>
          <p:nvGrpSpPr>
            <p:cNvPr id="40" name="组合 17"/>
            <p:cNvGrpSpPr>
              <a:grpSpLocks/>
            </p:cNvGrpSpPr>
            <p:nvPr/>
          </p:nvGrpSpPr>
          <p:grpSpPr bwMode="auto">
            <a:xfrm rot="-2700000">
              <a:off x="4715314" y="3118197"/>
              <a:ext cx="307188" cy="308547"/>
              <a:chOff x="5394325" y="2859088"/>
              <a:chExt cx="358775" cy="360362"/>
            </a:xfrm>
            <a:solidFill>
              <a:schemeClr val="bg1"/>
            </a:solidFill>
          </p:grpSpPr>
          <p:sp>
            <p:nvSpPr>
              <p:cNvPr id="41"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2"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3"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4"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5"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6"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4" name="组合 3"/>
          <p:cNvGrpSpPr/>
          <p:nvPr/>
        </p:nvGrpSpPr>
        <p:grpSpPr>
          <a:xfrm>
            <a:off x="6701588" y="2189612"/>
            <a:ext cx="557707" cy="557707"/>
            <a:chOff x="6701588" y="1868772"/>
            <a:chExt cx="557707" cy="557707"/>
          </a:xfrm>
        </p:grpSpPr>
        <p:sp>
          <p:nvSpPr>
            <p:cNvPr id="22" name="Teardrop 37"/>
            <p:cNvSpPr/>
            <p:nvPr/>
          </p:nvSpPr>
          <p:spPr>
            <a:xfrm rot="8100000">
              <a:off x="6701588" y="1868772"/>
              <a:ext cx="557707" cy="557707"/>
            </a:xfrm>
            <a:prstGeom prst="teardrop">
              <a:avLst>
                <a:gd name="adj" fmla="val 131619"/>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ea typeface="华文细黑" panose="02010600040101010101" pitchFamily="2" charset="-122"/>
              </a:endParaRPr>
            </a:p>
          </p:txBody>
        </p:sp>
        <p:sp>
          <p:nvSpPr>
            <p:cNvPr id="47" name="AutoShape 112"/>
            <p:cNvSpPr/>
            <p:nvPr/>
          </p:nvSpPr>
          <p:spPr bwMode="auto">
            <a:xfrm>
              <a:off x="6801800" y="1995934"/>
              <a:ext cx="359329" cy="357745"/>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ysClr val="window" lastClr="FFFFFF"/>
            </a:solid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nvGrpSpPr>
          <p:cNvPr id="5" name="组合 4"/>
          <p:cNvGrpSpPr/>
          <p:nvPr/>
        </p:nvGrpSpPr>
        <p:grpSpPr>
          <a:xfrm>
            <a:off x="8798035" y="3264883"/>
            <a:ext cx="557707" cy="557707"/>
            <a:chOff x="8798035" y="2944043"/>
            <a:chExt cx="557707" cy="557707"/>
          </a:xfrm>
          <a:effectLst>
            <a:outerShdw blurRad="190500" dist="63500" dir="2700000" algn="tl" rotWithShape="0">
              <a:prstClr val="black">
                <a:alpha val="25000"/>
              </a:prstClr>
            </a:outerShdw>
          </a:effectLst>
        </p:grpSpPr>
        <p:sp>
          <p:nvSpPr>
            <p:cNvPr id="28" name="Teardrop 21"/>
            <p:cNvSpPr/>
            <p:nvPr/>
          </p:nvSpPr>
          <p:spPr>
            <a:xfrm rot="8100000">
              <a:off x="8798035" y="2944043"/>
              <a:ext cx="557707" cy="557707"/>
            </a:xfrm>
            <a:prstGeom prst="teardrop">
              <a:avLst>
                <a:gd name="adj" fmla="val 131619"/>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prstClr val="white"/>
                </a:solidFill>
                <a:ea typeface="华文细黑" panose="02010600040101010101" pitchFamily="2" charset="-122"/>
              </a:endParaRPr>
            </a:p>
          </p:txBody>
        </p:sp>
        <p:grpSp>
          <p:nvGrpSpPr>
            <p:cNvPr id="48" name="组合 47"/>
            <p:cNvGrpSpPr/>
            <p:nvPr/>
          </p:nvGrpSpPr>
          <p:grpSpPr>
            <a:xfrm>
              <a:off x="8914865" y="3090472"/>
              <a:ext cx="320827" cy="320827"/>
              <a:chOff x="5394312" y="2141343"/>
              <a:chExt cx="359165" cy="359165"/>
            </a:xfrm>
            <a:solidFill>
              <a:sysClr val="window" lastClr="FFFFFF"/>
            </a:solidFill>
          </p:grpSpPr>
          <p:sp>
            <p:nvSpPr>
              <p:cNvPr id="49"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50"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51"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62" name="组合 61"/>
          <p:cNvGrpSpPr/>
          <p:nvPr/>
        </p:nvGrpSpPr>
        <p:grpSpPr>
          <a:xfrm>
            <a:off x="1502939" y="272760"/>
            <a:ext cx="4811657" cy="748449"/>
            <a:chOff x="1502939" y="272760"/>
            <a:chExt cx="4811657" cy="748449"/>
          </a:xfrm>
        </p:grpSpPr>
        <p:sp>
          <p:nvSpPr>
            <p:cNvPr id="63"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4"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21472098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childTnLst>
                          </p:cTn>
                        </p:par>
                        <p:par>
                          <p:cTn id="10" fill="hold">
                            <p:stCondLst>
                              <p:cond delay="250"/>
                            </p:stCondLst>
                            <p:childTnLst>
                              <p:par>
                                <p:cTn id="11" presetID="22" presetClass="entr" presetSubtype="8"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250"/>
                                        <p:tgtEl>
                                          <p:spTgt spid="12"/>
                                        </p:tgtEl>
                                      </p:cBhvr>
                                    </p:animEffect>
                                  </p:childTnLst>
                                </p:cTn>
                              </p:par>
                            </p:childTnLst>
                          </p:cTn>
                        </p:par>
                        <p:par>
                          <p:cTn id="14" fill="hold">
                            <p:stCondLst>
                              <p:cond delay="500"/>
                            </p:stCondLst>
                            <p:childTnLst>
                              <p:par>
                                <p:cTn id="15" presetID="10"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left)">
                                      <p:cBhvr>
                                        <p:cTn id="21" dur="500"/>
                                        <p:tgtEl>
                                          <p:spTgt spid="10"/>
                                        </p:tgtEl>
                                      </p:cBhvr>
                                    </p:animEffect>
                                  </p:childTnLst>
                                </p:cTn>
                              </p:par>
                            </p:childTnLst>
                          </p:cTn>
                        </p:par>
                        <p:par>
                          <p:cTn id="22" fill="hold">
                            <p:stCondLst>
                              <p:cond delay="1500"/>
                            </p:stCondLst>
                            <p:childTnLst>
                              <p:par>
                                <p:cTn id="23" presetID="21" presetClass="entr" presetSubtype="1"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heel(1)">
                                      <p:cBhvr>
                                        <p:cTn id="25" dur="500"/>
                                        <p:tgtEl>
                                          <p:spTgt spid="17"/>
                                        </p:tgtEl>
                                      </p:cBhvr>
                                    </p:animEffect>
                                  </p:childTnLst>
                                </p:cTn>
                              </p:par>
                            </p:childTnLst>
                          </p:cTn>
                        </p:par>
                        <p:par>
                          <p:cTn id="26" fill="hold">
                            <p:stCondLst>
                              <p:cond delay="2000"/>
                            </p:stCondLst>
                            <p:childTnLst>
                              <p:par>
                                <p:cTn id="27" presetID="22" presetClass="entr" presetSubtype="4" fill="hold" nodeType="afterEffect">
                                  <p:stCondLst>
                                    <p:cond delay="0"/>
                                  </p:stCondLst>
                                  <p:childTnLst>
                                    <p:set>
                                      <p:cBhvr>
                                        <p:cTn id="28" dur="1" fill="hold">
                                          <p:stCondLst>
                                            <p:cond delay="0"/>
                                          </p:stCondLst>
                                        </p:cTn>
                                        <p:tgtEl>
                                          <p:spTgt spid="18"/>
                                        </p:tgtEl>
                                        <p:attrNameLst>
                                          <p:attrName>style.visibility</p:attrName>
                                        </p:attrNameLst>
                                      </p:cBhvr>
                                      <p:to>
                                        <p:strVal val="visible"/>
                                      </p:to>
                                    </p:set>
                                    <p:animEffect transition="in" filter="wipe(down)">
                                      <p:cBhvr>
                                        <p:cTn id="29" dur="500"/>
                                        <p:tgtEl>
                                          <p:spTgt spid="18"/>
                                        </p:tgtEl>
                                      </p:cBhvr>
                                    </p:animEffect>
                                  </p:childTnLst>
                                </p:cTn>
                              </p:par>
                            </p:childTnLst>
                          </p:cTn>
                        </p:par>
                        <p:par>
                          <p:cTn id="30" fill="hold">
                            <p:stCondLst>
                              <p:cond delay="2500"/>
                            </p:stCondLst>
                            <p:childTnLst>
                              <p:par>
                                <p:cTn id="31" presetID="14" presetClass="entr" presetSubtype="10" fill="hold" nodeType="afterEffect">
                                  <p:stCondLst>
                                    <p:cond delay="0"/>
                                  </p:stCondLst>
                                  <p:childTnLst>
                                    <p:set>
                                      <p:cBhvr>
                                        <p:cTn id="32" dur="1" fill="hold">
                                          <p:stCondLst>
                                            <p:cond delay="0"/>
                                          </p:stCondLst>
                                        </p:cTn>
                                        <p:tgtEl>
                                          <p:spTgt spid="2"/>
                                        </p:tgtEl>
                                        <p:attrNameLst>
                                          <p:attrName>style.visibility</p:attrName>
                                        </p:attrNameLst>
                                      </p:cBhvr>
                                      <p:to>
                                        <p:strVal val="visible"/>
                                      </p:to>
                                    </p:set>
                                    <p:animEffect transition="in" filter="randombar(horizontal)">
                                      <p:cBhvr>
                                        <p:cTn id="33" dur="500"/>
                                        <p:tgtEl>
                                          <p:spTgt spid="2"/>
                                        </p:tgtEl>
                                      </p:cBhvr>
                                    </p:animEffect>
                                  </p:childTnLst>
                                </p:cTn>
                              </p:par>
                            </p:childTnLst>
                          </p:cTn>
                        </p:par>
                        <p:par>
                          <p:cTn id="34" fill="hold">
                            <p:stCondLst>
                              <p:cond delay="3000"/>
                            </p:stCondLst>
                            <p:childTnLst>
                              <p:par>
                                <p:cTn id="35" presetID="2" presetClass="entr" presetSubtype="1" fill="hold" grpId="0" nodeType="after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ppt_x"/>
                                          </p:val>
                                        </p:tav>
                                        <p:tav tm="100000">
                                          <p:val>
                                            <p:strVal val="#ppt_x"/>
                                          </p:val>
                                        </p:tav>
                                      </p:tavLst>
                                    </p:anim>
                                    <p:anim calcmode="lin" valueType="num">
                                      <p:cBhvr additive="base">
                                        <p:cTn id="38" dur="500" fill="hold"/>
                                        <p:tgtEl>
                                          <p:spTgt spid="33"/>
                                        </p:tgtEl>
                                        <p:attrNameLst>
                                          <p:attrName>ppt_y</p:attrName>
                                        </p:attrNameLst>
                                      </p:cBhvr>
                                      <p:tavLst>
                                        <p:tav tm="0">
                                          <p:val>
                                            <p:strVal val="0-#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29"/>
                                        </p:tgtEl>
                                        <p:attrNameLst>
                                          <p:attrName>style.visibility</p:attrName>
                                        </p:attrNameLst>
                                      </p:cBhvr>
                                      <p:to>
                                        <p:strVal val="visible"/>
                                      </p:to>
                                    </p:set>
                                    <p:anim calcmode="lin" valueType="num">
                                      <p:cBhvr additive="base">
                                        <p:cTn id="41" dur="500" fill="hold"/>
                                        <p:tgtEl>
                                          <p:spTgt spid="29"/>
                                        </p:tgtEl>
                                        <p:attrNameLst>
                                          <p:attrName>ppt_x</p:attrName>
                                        </p:attrNameLst>
                                      </p:cBhvr>
                                      <p:tavLst>
                                        <p:tav tm="0">
                                          <p:val>
                                            <p:strVal val="#ppt_x"/>
                                          </p:val>
                                        </p:tav>
                                        <p:tav tm="100000">
                                          <p:val>
                                            <p:strVal val="#ppt_x"/>
                                          </p:val>
                                        </p:tav>
                                      </p:tavLst>
                                    </p:anim>
                                    <p:anim calcmode="lin" valueType="num">
                                      <p:cBhvr additive="base">
                                        <p:cTn id="42" dur="500" fill="hold"/>
                                        <p:tgtEl>
                                          <p:spTgt spid="29"/>
                                        </p:tgtEl>
                                        <p:attrNameLst>
                                          <p:attrName>ppt_y</p:attrName>
                                        </p:attrNameLst>
                                      </p:cBhvr>
                                      <p:tavLst>
                                        <p:tav tm="0">
                                          <p:val>
                                            <p:strVal val="1+#ppt_h/2"/>
                                          </p:val>
                                        </p:tav>
                                        <p:tav tm="100000">
                                          <p:val>
                                            <p:strVal val="#ppt_y"/>
                                          </p:val>
                                        </p:tav>
                                      </p:tavLst>
                                    </p:anim>
                                  </p:childTnLst>
                                </p:cTn>
                              </p:par>
                            </p:childTnLst>
                          </p:cTn>
                        </p:par>
                        <p:par>
                          <p:cTn id="43" fill="hold">
                            <p:stCondLst>
                              <p:cond delay="3500"/>
                            </p:stCondLst>
                            <p:childTnLst>
                              <p:par>
                                <p:cTn id="44" presetID="21" presetClass="entr" presetSubtype="1"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wheel(1)">
                                      <p:cBhvr>
                                        <p:cTn id="46" dur="500"/>
                                        <p:tgtEl>
                                          <p:spTgt spid="23"/>
                                        </p:tgtEl>
                                      </p:cBhvr>
                                    </p:animEffect>
                                  </p:childTnLst>
                                </p:cTn>
                              </p:par>
                            </p:childTnLst>
                          </p:cTn>
                        </p:par>
                        <p:par>
                          <p:cTn id="47" fill="hold">
                            <p:stCondLst>
                              <p:cond delay="4000"/>
                            </p:stCondLst>
                            <p:childTnLst>
                              <p:par>
                                <p:cTn id="48" presetID="22" presetClass="entr" presetSubtype="4" fill="hold" nodeType="after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wipe(down)">
                                      <p:cBhvr>
                                        <p:cTn id="50" dur="500"/>
                                        <p:tgtEl>
                                          <p:spTgt spid="24"/>
                                        </p:tgtEl>
                                      </p:cBhvr>
                                    </p:animEffect>
                                  </p:childTnLst>
                                </p:cTn>
                              </p:par>
                            </p:childTnLst>
                          </p:cTn>
                        </p:par>
                        <p:par>
                          <p:cTn id="51" fill="hold">
                            <p:stCondLst>
                              <p:cond delay="4500"/>
                            </p:stCondLst>
                            <p:childTnLst>
                              <p:par>
                                <p:cTn id="52" presetID="14" presetClass="entr" presetSubtype="10" fill="hold" nodeType="afterEffect">
                                  <p:stCondLst>
                                    <p:cond delay="0"/>
                                  </p:stCondLst>
                                  <p:childTnLst>
                                    <p:set>
                                      <p:cBhvr>
                                        <p:cTn id="53" dur="1" fill="hold">
                                          <p:stCondLst>
                                            <p:cond delay="0"/>
                                          </p:stCondLst>
                                        </p:cTn>
                                        <p:tgtEl>
                                          <p:spTgt spid="3"/>
                                        </p:tgtEl>
                                        <p:attrNameLst>
                                          <p:attrName>style.visibility</p:attrName>
                                        </p:attrNameLst>
                                      </p:cBhvr>
                                      <p:to>
                                        <p:strVal val="visible"/>
                                      </p:to>
                                    </p:set>
                                    <p:animEffect transition="in" filter="randombar(horizontal)">
                                      <p:cBhvr>
                                        <p:cTn id="54" dur="500"/>
                                        <p:tgtEl>
                                          <p:spTgt spid="3"/>
                                        </p:tgtEl>
                                      </p:cBhvr>
                                    </p:animEffect>
                                  </p:childTnLst>
                                </p:cTn>
                              </p:par>
                            </p:childTnLst>
                          </p:cTn>
                        </p:par>
                        <p:par>
                          <p:cTn id="55" fill="hold">
                            <p:stCondLst>
                              <p:cond delay="5000"/>
                            </p:stCondLst>
                            <p:childTnLst>
                              <p:par>
                                <p:cTn id="56" presetID="2" presetClass="entr" presetSubtype="1"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fill="hold"/>
                                        <p:tgtEl>
                                          <p:spTgt spid="34"/>
                                        </p:tgtEl>
                                        <p:attrNameLst>
                                          <p:attrName>ppt_x</p:attrName>
                                        </p:attrNameLst>
                                      </p:cBhvr>
                                      <p:tavLst>
                                        <p:tav tm="0">
                                          <p:val>
                                            <p:strVal val="#ppt_x"/>
                                          </p:val>
                                        </p:tav>
                                        <p:tav tm="100000">
                                          <p:val>
                                            <p:strVal val="#ppt_x"/>
                                          </p:val>
                                        </p:tav>
                                      </p:tavLst>
                                    </p:anim>
                                    <p:anim calcmode="lin" valueType="num">
                                      <p:cBhvr additive="base">
                                        <p:cTn id="59" dur="500" fill="hold"/>
                                        <p:tgtEl>
                                          <p:spTgt spid="34"/>
                                        </p:tgtEl>
                                        <p:attrNameLst>
                                          <p:attrName>ppt_y</p:attrName>
                                        </p:attrNameLst>
                                      </p:cBhvr>
                                      <p:tavLst>
                                        <p:tav tm="0">
                                          <p:val>
                                            <p:strVal val="0-#ppt_h/2"/>
                                          </p:val>
                                        </p:tav>
                                        <p:tav tm="100000">
                                          <p:val>
                                            <p:strVal val="#ppt_y"/>
                                          </p:val>
                                        </p:tav>
                                      </p:tavLst>
                                    </p:anim>
                                  </p:childTnLst>
                                </p:cTn>
                              </p:par>
                              <p:par>
                                <p:cTn id="60" presetID="2" presetClass="entr" presetSubtype="4" fill="hold" grpId="0" nodeType="withEffect">
                                  <p:stCondLst>
                                    <p:cond delay="0"/>
                                  </p:stCondLst>
                                  <p:childTnLst>
                                    <p:set>
                                      <p:cBhvr>
                                        <p:cTn id="61" dur="1" fill="hold">
                                          <p:stCondLst>
                                            <p:cond delay="0"/>
                                          </p:stCondLst>
                                        </p:cTn>
                                        <p:tgtEl>
                                          <p:spTgt spid="30"/>
                                        </p:tgtEl>
                                        <p:attrNameLst>
                                          <p:attrName>style.visibility</p:attrName>
                                        </p:attrNameLst>
                                      </p:cBhvr>
                                      <p:to>
                                        <p:strVal val="visible"/>
                                      </p:to>
                                    </p:set>
                                    <p:anim calcmode="lin" valueType="num">
                                      <p:cBhvr additive="base">
                                        <p:cTn id="62" dur="500" fill="hold"/>
                                        <p:tgtEl>
                                          <p:spTgt spid="30"/>
                                        </p:tgtEl>
                                        <p:attrNameLst>
                                          <p:attrName>ppt_x</p:attrName>
                                        </p:attrNameLst>
                                      </p:cBhvr>
                                      <p:tavLst>
                                        <p:tav tm="0">
                                          <p:val>
                                            <p:strVal val="#ppt_x"/>
                                          </p:val>
                                        </p:tav>
                                        <p:tav tm="100000">
                                          <p:val>
                                            <p:strVal val="#ppt_x"/>
                                          </p:val>
                                        </p:tav>
                                      </p:tavLst>
                                    </p:anim>
                                    <p:anim calcmode="lin" valueType="num">
                                      <p:cBhvr additive="base">
                                        <p:cTn id="63" dur="500" fill="hold"/>
                                        <p:tgtEl>
                                          <p:spTgt spid="30"/>
                                        </p:tgtEl>
                                        <p:attrNameLst>
                                          <p:attrName>ppt_y</p:attrName>
                                        </p:attrNameLst>
                                      </p:cBhvr>
                                      <p:tavLst>
                                        <p:tav tm="0">
                                          <p:val>
                                            <p:strVal val="1+#ppt_h/2"/>
                                          </p:val>
                                        </p:tav>
                                        <p:tav tm="100000">
                                          <p:val>
                                            <p:strVal val="#ppt_y"/>
                                          </p:val>
                                        </p:tav>
                                      </p:tavLst>
                                    </p:anim>
                                  </p:childTnLst>
                                </p:cTn>
                              </p:par>
                            </p:childTnLst>
                          </p:cTn>
                        </p:par>
                        <p:par>
                          <p:cTn id="64" fill="hold">
                            <p:stCondLst>
                              <p:cond delay="5500"/>
                            </p:stCondLst>
                            <p:childTnLst>
                              <p:par>
                                <p:cTn id="65" presetID="21" presetClass="entr" presetSubtype="1"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heel(1)">
                                      <p:cBhvr>
                                        <p:cTn id="67" dur="500"/>
                                        <p:tgtEl>
                                          <p:spTgt spid="20"/>
                                        </p:tgtEl>
                                      </p:cBhvr>
                                    </p:animEffect>
                                  </p:childTnLst>
                                </p:cTn>
                              </p:par>
                            </p:childTnLst>
                          </p:cTn>
                        </p:par>
                        <p:par>
                          <p:cTn id="68" fill="hold">
                            <p:stCondLst>
                              <p:cond delay="6000"/>
                            </p:stCondLst>
                            <p:childTnLst>
                              <p:par>
                                <p:cTn id="69" presetID="22" presetClass="entr" presetSubtype="4" fill="hold" nodeType="after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wipe(down)">
                                      <p:cBhvr>
                                        <p:cTn id="71" dur="500"/>
                                        <p:tgtEl>
                                          <p:spTgt spid="21"/>
                                        </p:tgtEl>
                                      </p:cBhvr>
                                    </p:animEffect>
                                  </p:childTnLst>
                                </p:cTn>
                              </p:par>
                            </p:childTnLst>
                          </p:cTn>
                        </p:par>
                        <p:par>
                          <p:cTn id="72" fill="hold">
                            <p:stCondLst>
                              <p:cond delay="6500"/>
                            </p:stCondLst>
                            <p:childTnLst>
                              <p:par>
                                <p:cTn id="73" presetID="14" presetClass="entr" presetSubtype="10" fill="hold" nodeType="after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randombar(horizontal)">
                                      <p:cBhvr>
                                        <p:cTn id="75" dur="500"/>
                                        <p:tgtEl>
                                          <p:spTgt spid="4"/>
                                        </p:tgtEl>
                                      </p:cBhvr>
                                    </p:animEffect>
                                  </p:childTnLst>
                                </p:cTn>
                              </p:par>
                            </p:childTnLst>
                          </p:cTn>
                        </p:par>
                        <p:par>
                          <p:cTn id="76" fill="hold">
                            <p:stCondLst>
                              <p:cond delay="7000"/>
                            </p:stCondLst>
                            <p:childTnLst>
                              <p:par>
                                <p:cTn id="77" presetID="2" presetClass="entr" presetSubtype="1" fill="hold" grpId="0" nodeType="afterEffect">
                                  <p:stCondLst>
                                    <p:cond delay="0"/>
                                  </p:stCondLst>
                                  <p:childTnLst>
                                    <p:set>
                                      <p:cBhvr>
                                        <p:cTn id="78" dur="1" fill="hold">
                                          <p:stCondLst>
                                            <p:cond delay="0"/>
                                          </p:stCondLst>
                                        </p:cTn>
                                        <p:tgtEl>
                                          <p:spTgt spid="35"/>
                                        </p:tgtEl>
                                        <p:attrNameLst>
                                          <p:attrName>style.visibility</p:attrName>
                                        </p:attrNameLst>
                                      </p:cBhvr>
                                      <p:to>
                                        <p:strVal val="visible"/>
                                      </p:to>
                                    </p:set>
                                    <p:anim calcmode="lin" valueType="num">
                                      <p:cBhvr additive="base">
                                        <p:cTn id="79" dur="500" fill="hold"/>
                                        <p:tgtEl>
                                          <p:spTgt spid="35"/>
                                        </p:tgtEl>
                                        <p:attrNameLst>
                                          <p:attrName>ppt_x</p:attrName>
                                        </p:attrNameLst>
                                      </p:cBhvr>
                                      <p:tavLst>
                                        <p:tav tm="0">
                                          <p:val>
                                            <p:strVal val="#ppt_x"/>
                                          </p:val>
                                        </p:tav>
                                        <p:tav tm="100000">
                                          <p:val>
                                            <p:strVal val="#ppt_x"/>
                                          </p:val>
                                        </p:tav>
                                      </p:tavLst>
                                    </p:anim>
                                    <p:anim calcmode="lin" valueType="num">
                                      <p:cBhvr additive="base">
                                        <p:cTn id="80" dur="500" fill="hold"/>
                                        <p:tgtEl>
                                          <p:spTgt spid="35"/>
                                        </p:tgtEl>
                                        <p:attrNameLst>
                                          <p:attrName>ppt_y</p:attrName>
                                        </p:attrNameLst>
                                      </p:cBhvr>
                                      <p:tavLst>
                                        <p:tav tm="0">
                                          <p:val>
                                            <p:strVal val="0-#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 calcmode="lin" valueType="num">
                                      <p:cBhvr additive="base">
                                        <p:cTn id="83" dur="500" fill="hold"/>
                                        <p:tgtEl>
                                          <p:spTgt spid="31"/>
                                        </p:tgtEl>
                                        <p:attrNameLst>
                                          <p:attrName>ppt_x</p:attrName>
                                        </p:attrNameLst>
                                      </p:cBhvr>
                                      <p:tavLst>
                                        <p:tav tm="0">
                                          <p:val>
                                            <p:strVal val="#ppt_x"/>
                                          </p:val>
                                        </p:tav>
                                        <p:tav tm="100000">
                                          <p:val>
                                            <p:strVal val="#ppt_x"/>
                                          </p:val>
                                        </p:tav>
                                      </p:tavLst>
                                    </p:anim>
                                    <p:anim calcmode="lin" valueType="num">
                                      <p:cBhvr additive="base">
                                        <p:cTn id="84" dur="500" fill="hold"/>
                                        <p:tgtEl>
                                          <p:spTgt spid="31"/>
                                        </p:tgtEl>
                                        <p:attrNameLst>
                                          <p:attrName>ppt_y</p:attrName>
                                        </p:attrNameLst>
                                      </p:cBhvr>
                                      <p:tavLst>
                                        <p:tav tm="0">
                                          <p:val>
                                            <p:strVal val="1+#ppt_h/2"/>
                                          </p:val>
                                        </p:tav>
                                        <p:tav tm="100000">
                                          <p:val>
                                            <p:strVal val="#ppt_y"/>
                                          </p:val>
                                        </p:tav>
                                      </p:tavLst>
                                    </p:anim>
                                  </p:childTnLst>
                                </p:cTn>
                              </p:par>
                            </p:childTnLst>
                          </p:cTn>
                        </p:par>
                        <p:par>
                          <p:cTn id="85" fill="hold">
                            <p:stCondLst>
                              <p:cond delay="7500"/>
                            </p:stCondLst>
                            <p:childTnLst>
                              <p:par>
                                <p:cTn id="86" presetID="21" presetClass="entr" presetSubtype="1" fill="hold" grpId="0" nodeType="after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wheel(1)">
                                      <p:cBhvr>
                                        <p:cTn id="88" dur="500"/>
                                        <p:tgtEl>
                                          <p:spTgt spid="26"/>
                                        </p:tgtEl>
                                      </p:cBhvr>
                                    </p:animEffect>
                                  </p:childTnLst>
                                </p:cTn>
                              </p:par>
                            </p:childTnLst>
                          </p:cTn>
                        </p:par>
                        <p:par>
                          <p:cTn id="89" fill="hold">
                            <p:stCondLst>
                              <p:cond delay="8000"/>
                            </p:stCondLst>
                            <p:childTnLst>
                              <p:par>
                                <p:cTn id="90" presetID="22" presetClass="entr" presetSubtype="4" fill="hold"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wipe(down)">
                                      <p:cBhvr>
                                        <p:cTn id="92" dur="500"/>
                                        <p:tgtEl>
                                          <p:spTgt spid="27"/>
                                        </p:tgtEl>
                                      </p:cBhvr>
                                    </p:animEffect>
                                  </p:childTnLst>
                                </p:cTn>
                              </p:par>
                            </p:childTnLst>
                          </p:cTn>
                        </p:par>
                        <p:par>
                          <p:cTn id="93" fill="hold">
                            <p:stCondLst>
                              <p:cond delay="8500"/>
                            </p:stCondLst>
                            <p:childTnLst>
                              <p:par>
                                <p:cTn id="94" presetID="14" presetClass="entr" presetSubtype="10" fill="hold" nodeType="afterEffect">
                                  <p:stCondLst>
                                    <p:cond delay="0"/>
                                  </p:stCondLst>
                                  <p:childTnLst>
                                    <p:set>
                                      <p:cBhvr>
                                        <p:cTn id="95" dur="1" fill="hold">
                                          <p:stCondLst>
                                            <p:cond delay="0"/>
                                          </p:stCondLst>
                                        </p:cTn>
                                        <p:tgtEl>
                                          <p:spTgt spid="5"/>
                                        </p:tgtEl>
                                        <p:attrNameLst>
                                          <p:attrName>style.visibility</p:attrName>
                                        </p:attrNameLst>
                                      </p:cBhvr>
                                      <p:to>
                                        <p:strVal val="visible"/>
                                      </p:to>
                                    </p:set>
                                    <p:animEffect transition="in" filter="randombar(horizontal)">
                                      <p:cBhvr>
                                        <p:cTn id="96" dur="500"/>
                                        <p:tgtEl>
                                          <p:spTgt spid="5"/>
                                        </p:tgtEl>
                                      </p:cBhvr>
                                    </p:animEffect>
                                  </p:childTnLst>
                                </p:cTn>
                              </p:par>
                            </p:childTnLst>
                          </p:cTn>
                        </p:par>
                        <p:par>
                          <p:cTn id="97" fill="hold">
                            <p:stCondLst>
                              <p:cond delay="9000"/>
                            </p:stCondLst>
                            <p:childTnLst>
                              <p:par>
                                <p:cTn id="98" presetID="2" presetClass="entr" presetSubtype="1" fill="hold" grpId="0" nodeType="afterEffect">
                                  <p:stCondLst>
                                    <p:cond delay="0"/>
                                  </p:stCondLst>
                                  <p:childTnLst>
                                    <p:set>
                                      <p:cBhvr>
                                        <p:cTn id="99" dur="1" fill="hold">
                                          <p:stCondLst>
                                            <p:cond delay="0"/>
                                          </p:stCondLst>
                                        </p:cTn>
                                        <p:tgtEl>
                                          <p:spTgt spid="36"/>
                                        </p:tgtEl>
                                        <p:attrNameLst>
                                          <p:attrName>style.visibility</p:attrName>
                                        </p:attrNameLst>
                                      </p:cBhvr>
                                      <p:to>
                                        <p:strVal val="visible"/>
                                      </p:to>
                                    </p:set>
                                    <p:anim calcmode="lin" valueType="num">
                                      <p:cBhvr additive="base">
                                        <p:cTn id="100" dur="500" fill="hold"/>
                                        <p:tgtEl>
                                          <p:spTgt spid="36"/>
                                        </p:tgtEl>
                                        <p:attrNameLst>
                                          <p:attrName>ppt_x</p:attrName>
                                        </p:attrNameLst>
                                      </p:cBhvr>
                                      <p:tavLst>
                                        <p:tav tm="0">
                                          <p:val>
                                            <p:strVal val="#ppt_x"/>
                                          </p:val>
                                        </p:tav>
                                        <p:tav tm="100000">
                                          <p:val>
                                            <p:strVal val="#ppt_x"/>
                                          </p:val>
                                        </p:tav>
                                      </p:tavLst>
                                    </p:anim>
                                    <p:anim calcmode="lin" valueType="num">
                                      <p:cBhvr additive="base">
                                        <p:cTn id="101" dur="500" fill="hold"/>
                                        <p:tgtEl>
                                          <p:spTgt spid="36"/>
                                        </p:tgtEl>
                                        <p:attrNameLst>
                                          <p:attrName>ppt_y</p:attrName>
                                        </p:attrNameLst>
                                      </p:cBhvr>
                                      <p:tavLst>
                                        <p:tav tm="0">
                                          <p:val>
                                            <p:strVal val="0-#ppt_h/2"/>
                                          </p:val>
                                        </p:tav>
                                        <p:tav tm="100000">
                                          <p:val>
                                            <p:strVal val="#ppt_y"/>
                                          </p:val>
                                        </p:tav>
                                      </p:tavLst>
                                    </p:anim>
                                  </p:childTnLst>
                                </p:cTn>
                              </p:par>
                              <p:par>
                                <p:cTn id="102" presetID="2" presetClass="entr" presetSubtype="4" fill="hold" grpId="0" nodeType="withEffect">
                                  <p:stCondLst>
                                    <p:cond delay="0"/>
                                  </p:stCondLst>
                                  <p:childTnLst>
                                    <p:set>
                                      <p:cBhvr>
                                        <p:cTn id="103" dur="1" fill="hold">
                                          <p:stCondLst>
                                            <p:cond delay="0"/>
                                          </p:stCondLst>
                                        </p:cTn>
                                        <p:tgtEl>
                                          <p:spTgt spid="32"/>
                                        </p:tgtEl>
                                        <p:attrNameLst>
                                          <p:attrName>style.visibility</p:attrName>
                                        </p:attrNameLst>
                                      </p:cBhvr>
                                      <p:to>
                                        <p:strVal val="visible"/>
                                      </p:to>
                                    </p:set>
                                    <p:anim calcmode="lin" valueType="num">
                                      <p:cBhvr additive="base">
                                        <p:cTn id="104" dur="500" fill="hold"/>
                                        <p:tgtEl>
                                          <p:spTgt spid="32"/>
                                        </p:tgtEl>
                                        <p:attrNameLst>
                                          <p:attrName>ppt_x</p:attrName>
                                        </p:attrNameLst>
                                      </p:cBhvr>
                                      <p:tavLst>
                                        <p:tav tm="0">
                                          <p:val>
                                            <p:strVal val="#ppt_x"/>
                                          </p:val>
                                        </p:tav>
                                        <p:tav tm="100000">
                                          <p:val>
                                            <p:strVal val="#ppt_x"/>
                                          </p:val>
                                        </p:tav>
                                      </p:tavLst>
                                    </p:anim>
                                    <p:anim calcmode="lin" valueType="num">
                                      <p:cBhvr additive="base">
                                        <p:cTn id="105" dur="500" fill="hold"/>
                                        <p:tgtEl>
                                          <p:spTgt spid="32"/>
                                        </p:tgtEl>
                                        <p:attrNameLst>
                                          <p:attrName>ppt_y</p:attrName>
                                        </p:attrNameLst>
                                      </p:cBhvr>
                                      <p:tavLst>
                                        <p:tav tm="0">
                                          <p:val>
                                            <p:strVal val="1+#ppt_h/2"/>
                                          </p:val>
                                        </p:tav>
                                        <p:tav tm="100000">
                                          <p:val>
                                            <p:strVal val="#ppt_y"/>
                                          </p:val>
                                        </p:tav>
                                      </p:tavLst>
                                    </p:anim>
                                  </p:childTnLst>
                                </p:cTn>
                              </p:par>
                            </p:childTnLst>
                          </p:cTn>
                        </p:par>
                        <p:par>
                          <p:cTn id="106" fill="hold">
                            <p:stCondLst>
                              <p:cond delay="9500"/>
                            </p:stCondLst>
                            <p:childTnLst>
                              <p:par>
                                <p:cTn id="107" presetID="53" presetClass="entr" presetSubtype="16" fill="hold" grpId="0" nodeType="afterEffect">
                                  <p:stCondLst>
                                    <p:cond delay="0"/>
                                  </p:stCondLst>
                                  <p:childTnLst>
                                    <p:set>
                                      <p:cBhvr>
                                        <p:cTn id="108" dur="1" fill="hold">
                                          <p:stCondLst>
                                            <p:cond delay="0"/>
                                          </p:stCondLst>
                                        </p:cTn>
                                        <p:tgtEl>
                                          <p:spTgt spid="13"/>
                                        </p:tgtEl>
                                        <p:attrNameLst>
                                          <p:attrName>style.visibility</p:attrName>
                                        </p:attrNameLst>
                                      </p:cBhvr>
                                      <p:to>
                                        <p:strVal val="visible"/>
                                      </p:to>
                                    </p:set>
                                    <p:anim calcmode="lin" valueType="num">
                                      <p:cBhvr>
                                        <p:cTn id="109" dur="250" fill="hold"/>
                                        <p:tgtEl>
                                          <p:spTgt spid="13"/>
                                        </p:tgtEl>
                                        <p:attrNameLst>
                                          <p:attrName>ppt_w</p:attrName>
                                        </p:attrNameLst>
                                      </p:cBhvr>
                                      <p:tavLst>
                                        <p:tav tm="0">
                                          <p:val>
                                            <p:fltVal val="0"/>
                                          </p:val>
                                        </p:tav>
                                        <p:tav tm="100000">
                                          <p:val>
                                            <p:strVal val="#ppt_w"/>
                                          </p:val>
                                        </p:tav>
                                      </p:tavLst>
                                    </p:anim>
                                    <p:anim calcmode="lin" valueType="num">
                                      <p:cBhvr>
                                        <p:cTn id="110" dur="250" fill="hold"/>
                                        <p:tgtEl>
                                          <p:spTgt spid="13"/>
                                        </p:tgtEl>
                                        <p:attrNameLst>
                                          <p:attrName>ppt_h</p:attrName>
                                        </p:attrNameLst>
                                      </p:cBhvr>
                                      <p:tavLst>
                                        <p:tav tm="0">
                                          <p:val>
                                            <p:fltVal val="0"/>
                                          </p:val>
                                        </p:tav>
                                        <p:tav tm="100000">
                                          <p:val>
                                            <p:strVal val="#ppt_h"/>
                                          </p:val>
                                        </p:tav>
                                      </p:tavLst>
                                    </p:anim>
                                    <p:animEffect transition="in" filter="fade">
                                      <p:cBhvr>
                                        <p:cTn id="111" dur="250"/>
                                        <p:tgtEl>
                                          <p:spTgt spid="13"/>
                                        </p:tgtEl>
                                      </p:cBhvr>
                                    </p:animEffect>
                                  </p:childTnLst>
                                </p:cTn>
                              </p:par>
                            </p:childTnLst>
                          </p:cTn>
                        </p:par>
                        <p:par>
                          <p:cTn id="112" fill="hold">
                            <p:stCondLst>
                              <p:cond delay="9750"/>
                            </p:stCondLst>
                            <p:childTnLst>
                              <p:par>
                                <p:cTn id="113" presetID="22" presetClass="entr" presetSubtype="8" fill="hold" grpId="0" nodeType="afterEffect">
                                  <p:stCondLst>
                                    <p:cond delay="0"/>
                                  </p:stCondLst>
                                  <p:childTnLst>
                                    <p:set>
                                      <p:cBhvr>
                                        <p:cTn id="114" dur="1" fill="hold">
                                          <p:stCondLst>
                                            <p:cond delay="0"/>
                                          </p:stCondLst>
                                        </p:cTn>
                                        <p:tgtEl>
                                          <p:spTgt spid="14"/>
                                        </p:tgtEl>
                                        <p:attrNameLst>
                                          <p:attrName>style.visibility</p:attrName>
                                        </p:attrNameLst>
                                      </p:cBhvr>
                                      <p:to>
                                        <p:strVal val="visible"/>
                                      </p:to>
                                    </p:set>
                                    <p:animEffect transition="in" filter="wipe(left)">
                                      <p:cBhvr>
                                        <p:cTn id="115" dur="250"/>
                                        <p:tgtEl>
                                          <p:spTgt spid="14"/>
                                        </p:tgtEl>
                                      </p:cBhvr>
                                    </p:animEffect>
                                  </p:childTnLst>
                                </p:cTn>
                              </p:par>
                            </p:childTnLst>
                          </p:cTn>
                        </p:par>
                        <p:par>
                          <p:cTn id="116" fill="hold">
                            <p:stCondLst>
                              <p:cond delay="10000"/>
                            </p:stCondLst>
                            <p:childTnLst>
                              <p:par>
                                <p:cTn id="117" presetID="10" presetClass="entr" presetSubtype="0" fill="hold" grpId="0" nodeType="afterEffect">
                                  <p:stCondLst>
                                    <p:cond delay="0"/>
                                  </p:stCondLst>
                                  <p:childTnLst>
                                    <p:set>
                                      <p:cBhvr>
                                        <p:cTn id="118" dur="1" fill="hold">
                                          <p:stCondLst>
                                            <p:cond delay="0"/>
                                          </p:stCondLst>
                                        </p:cTn>
                                        <p:tgtEl>
                                          <p:spTgt spid="16"/>
                                        </p:tgtEl>
                                        <p:attrNameLst>
                                          <p:attrName>style.visibility</p:attrName>
                                        </p:attrNameLst>
                                      </p:cBhvr>
                                      <p:to>
                                        <p:strVal val="visible"/>
                                      </p:to>
                                    </p:set>
                                    <p:animEffect transition="in" filter="fade">
                                      <p:cBhvr>
                                        <p:cTn id="11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p:bldP spid="17" grpId="0" animBg="1"/>
      <p:bldP spid="20" grpId="0" animBg="1"/>
      <p:bldP spid="23" grpId="0" animBg="1"/>
      <p:bldP spid="26" grpId="0" animBg="1"/>
      <p:bldP spid="29" grpId="0"/>
      <p:bldP spid="30" grpId="0"/>
      <p:bldP spid="31" grpId="0"/>
      <p:bldP spid="32" grpId="0"/>
      <p:bldP spid="33" grpId="0"/>
      <p:bldP spid="34" grpId="0"/>
      <p:bldP spid="35" grpId="0"/>
      <p:bldP spid="3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a:extLst>
              <a:ext uri="{FF2B5EF4-FFF2-40B4-BE49-F238E27FC236}">
                <a16:creationId xmlns="" xmlns:a16="http://schemas.microsoft.com/office/drawing/2014/main" id="{8D572E4E-9AC6-4A28-9586-1BE68C592B4A}"/>
              </a:ext>
            </a:extLst>
          </p:cNvPr>
          <p:cNvGrpSpPr/>
          <p:nvPr/>
        </p:nvGrpSpPr>
        <p:grpSpPr>
          <a:xfrm>
            <a:off x="1468618" y="2420325"/>
            <a:ext cx="1600307" cy="1600932"/>
            <a:chOff x="1316330" y="2316722"/>
            <a:chExt cx="1600307" cy="1600932"/>
          </a:xfrm>
          <a:effectLst>
            <a:outerShdw blurRad="190500" dist="63500" dir="2700000" algn="tl" rotWithShape="0">
              <a:prstClr val="black">
                <a:alpha val="25000"/>
              </a:prstClr>
            </a:outerShdw>
          </a:effectLst>
        </p:grpSpPr>
        <p:sp>
          <p:nvSpPr>
            <p:cNvPr id="8" name="Oval 2">
              <a:extLst>
                <a:ext uri="{FF2B5EF4-FFF2-40B4-BE49-F238E27FC236}">
                  <a16:creationId xmlns="" xmlns:a16="http://schemas.microsoft.com/office/drawing/2014/main" id="{21D43F0A-64F5-45FD-B3AA-D8E87ACB4D22}"/>
                </a:ext>
              </a:extLst>
            </p:cNvPr>
            <p:cNvSpPr/>
            <p:nvPr/>
          </p:nvSpPr>
          <p:spPr>
            <a:xfrm>
              <a:off x="1316330" y="2316722"/>
              <a:ext cx="1600307" cy="1600932"/>
            </a:xfrm>
            <a:prstGeom prst="ellipse">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3">
              <a:extLst>
                <a:ext uri="{FF2B5EF4-FFF2-40B4-BE49-F238E27FC236}">
                  <a16:creationId xmlns="" xmlns:a16="http://schemas.microsoft.com/office/drawing/2014/main" id="{B865603D-6BF5-4937-BCA8-750CEA1B81E5}"/>
                </a:ext>
              </a:extLst>
            </p:cNvPr>
            <p:cNvSpPr>
              <a:spLocks noChangeArrowheads="1"/>
            </p:cNvSpPr>
            <p:nvPr/>
          </p:nvSpPr>
          <p:spPr bwMode="auto">
            <a:xfrm>
              <a:off x="1824119" y="2861504"/>
              <a:ext cx="609039" cy="490465"/>
            </a:xfrm>
            <a:custGeom>
              <a:avLst/>
              <a:gdLst>
                <a:gd name="T0" fmla="*/ 487 w 497"/>
                <a:gd name="T1" fmla="*/ 71 h 400"/>
                <a:gd name="T2" fmla="*/ 487 w 497"/>
                <a:gd name="T3" fmla="*/ 71 h 400"/>
                <a:gd name="T4" fmla="*/ 372 w 497"/>
                <a:gd name="T5" fmla="*/ 0 h 400"/>
                <a:gd name="T6" fmla="*/ 354 w 497"/>
                <a:gd name="T7" fmla="*/ 0 h 400"/>
                <a:gd name="T8" fmla="*/ 248 w 497"/>
                <a:gd name="T9" fmla="*/ 71 h 400"/>
                <a:gd name="T10" fmla="*/ 142 w 497"/>
                <a:gd name="T11" fmla="*/ 0 h 400"/>
                <a:gd name="T12" fmla="*/ 123 w 497"/>
                <a:gd name="T13" fmla="*/ 0 h 400"/>
                <a:gd name="T14" fmla="*/ 8 w 497"/>
                <a:gd name="T15" fmla="*/ 71 h 400"/>
                <a:gd name="T16" fmla="*/ 0 w 497"/>
                <a:gd name="T17" fmla="*/ 89 h 400"/>
                <a:gd name="T18" fmla="*/ 0 w 497"/>
                <a:gd name="T19" fmla="*/ 382 h 400"/>
                <a:gd name="T20" fmla="*/ 8 w 497"/>
                <a:gd name="T21" fmla="*/ 390 h 400"/>
                <a:gd name="T22" fmla="*/ 26 w 497"/>
                <a:gd name="T23" fmla="*/ 390 h 400"/>
                <a:gd name="T24" fmla="*/ 132 w 497"/>
                <a:gd name="T25" fmla="*/ 328 h 400"/>
                <a:gd name="T26" fmla="*/ 239 w 497"/>
                <a:gd name="T27" fmla="*/ 390 h 400"/>
                <a:gd name="T28" fmla="*/ 257 w 497"/>
                <a:gd name="T29" fmla="*/ 390 h 400"/>
                <a:gd name="T30" fmla="*/ 363 w 497"/>
                <a:gd name="T31" fmla="*/ 328 h 400"/>
                <a:gd name="T32" fmla="*/ 470 w 497"/>
                <a:gd name="T33" fmla="*/ 390 h 400"/>
                <a:gd name="T34" fmla="*/ 478 w 497"/>
                <a:gd name="T35" fmla="*/ 399 h 400"/>
                <a:gd name="T36" fmla="*/ 487 w 497"/>
                <a:gd name="T37" fmla="*/ 390 h 400"/>
                <a:gd name="T38" fmla="*/ 496 w 497"/>
                <a:gd name="T39" fmla="*/ 382 h 400"/>
                <a:gd name="T40" fmla="*/ 496 w 497"/>
                <a:gd name="T41" fmla="*/ 89 h 400"/>
                <a:gd name="T42" fmla="*/ 487 w 497"/>
                <a:gd name="T43" fmla="*/ 71 h 400"/>
                <a:gd name="T44" fmla="*/ 115 w 497"/>
                <a:gd name="T45" fmla="*/ 293 h 400"/>
                <a:gd name="T46" fmla="*/ 115 w 497"/>
                <a:gd name="T47" fmla="*/ 293 h 400"/>
                <a:gd name="T48" fmla="*/ 35 w 497"/>
                <a:gd name="T49" fmla="*/ 346 h 400"/>
                <a:gd name="T50" fmla="*/ 35 w 497"/>
                <a:gd name="T51" fmla="*/ 98 h 400"/>
                <a:gd name="T52" fmla="*/ 115 w 497"/>
                <a:gd name="T53" fmla="*/ 44 h 400"/>
                <a:gd name="T54" fmla="*/ 115 w 497"/>
                <a:gd name="T55" fmla="*/ 293 h 400"/>
                <a:gd name="T56" fmla="*/ 230 w 497"/>
                <a:gd name="T57" fmla="*/ 346 h 400"/>
                <a:gd name="T58" fmla="*/ 230 w 497"/>
                <a:gd name="T59" fmla="*/ 346 h 400"/>
                <a:gd name="T60" fmla="*/ 150 w 497"/>
                <a:gd name="T61" fmla="*/ 293 h 400"/>
                <a:gd name="T62" fmla="*/ 150 w 497"/>
                <a:gd name="T63" fmla="*/ 44 h 400"/>
                <a:gd name="T64" fmla="*/ 230 w 497"/>
                <a:gd name="T65" fmla="*/ 98 h 400"/>
                <a:gd name="T66" fmla="*/ 230 w 497"/>
                <a:gd name="T67" fmla="*/ 346 h 400"/>
                <a:gd name="T68" fmla="*/ 345 w 497"/>
                <a:gd name="T69" fmla="*/ 293 h 400"/>
                <a:gd name="T70" fmla="*/ 345 w 497"/>
                <a:gd name="T71" fmla="*/ 293 h 400"/>
                <a:gd name="T72" fmla="*/ 266 w 497"/>
                <a:gd name="T73" fmla="*/ 346 h 400"/>
                <a:gd name="T74" fmla="*/ 266 w 497"/>
                <a:gd name="T75" fmla="*/ 98 h 400"/>
                <a:gd name="T76" fmla="*/ 345 w 497"/>
                <a:gd name="T77" fmla="*/ 44 h 400"/>
                <a:gd name="T78" fmla="*/ 345 w 497"/>
                <a:gd name="T79" fmla="*/ 293 h 400"/>
                <a:gd name="T80" fmla="*/ 461 w 497"/>
                <a:gd name="T81" fmla="*/ 346 h 400"/>
                <a:gd name="T82" fmla="*/ 461 w 497"/>
                <a:gd name="T83" fmla="*/ 346 h 400"/>
                <a:gd name="T84" fmla="*/ 380 w 497"/>
                <a:gd name="T85" fmla="*/ 293 h 400"/>
                <a:gd name="T86" fmla="*/ 380 w 497"/>
                <a:gd name="T87" fmla="*/ 44 h 400"/>
                <a:gd name="T88" fmla="*/ 461 w 497"/>
                <a:gd name="T89" fmla="*/ 98 h 400"/>
                <a:gd name="T90" fmla="*/ 461 w 497"/>
                <a:gd name="T91" fmla="*/ 346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7" h="400">
                  <a:moveTo>
                    <a:pt x="487" y="71"/>
                  </a:moveTo>
                  <a:lnTo>
                    <a:pt x="487" y="71"/>
                  </a:lnTo>
                  <a:cubicBezTo>
                    <a:pt x="372" y="0"/>
                    <a:pt x="372" y="0"/>
                    <a:pt x="372" y="0"/>
                  </a:cubicBezTo>
                  <a:cubicBezTo>
                    <a:pt x="363" y="0"/>
                    <a:pt x="363" y="0"/>
                    <a:pt x="354" y="0"/>
                  </a:cubicBezTo>
                  <a:cubicBezTo>
                    <a:pt x="248" y="71"/>
                    <a:pt x="248" y="71"/>
                    <a:pt x="248" y="71"/>
                  </a:cubicBezTo>
                  <a:cubicBezTo>
                    <a:pt x="142" y="0"/>
                    <a:pt x="142" y="0"/>
                    <a:pt x="142" y="0"/>
                  </a:cubicBezTo>
                  <a:cubicBezTo>
                    <a:pt x="132" y="0"/>
                    <a:pt x="132" y="0"/>
                    <a:pt x="123" y="0"/>
                  </a:cubicBezTo>
                  <a:cubicBezTo>
                    <a:pt x="8" y="71"/>
                    <a:pt x="8" y="71"/>
                    <a:pt x="8" y="71"/>
                  </a:cubicBezTo>
                  <a:cubicBezTo>
                    <a:pt x="0" y="80"/>
                    <a:pt x="0" y="80"/>
                    <a:pt x="0" y="89"/>
                  </a:cubicBezTo>
                  <a:cubicBezTo>
                    <a:pt x="0" y="382"/>
                    <a:pt x="0" y="382"/>
                    <a:pt x="0" y="382"/>
                  </a:cubicBezTo>
                  <a:cubicBezTo>
                    <a:pt x="0" y="382"/>
                    <a:pt x="0" y="390"/>
                    <a:pt x="8" y="390"/>
                  </a:cubicBezTo>
                  <a:cubicBezTo>
                    <a:pt x="8" y="399"/>
                    <a:pt x="17" y="399"/>
                    <a:pt x="26" y="390"/>
                  </a:cubicBezTo>
                  <a:cubicBezTo>
                    <a:pt x="132" y="328"/>
                    <a:pt x="132" y="328"/>
                    <a:pt x="132" y="328"/>
                  </a:cubicBezTo>
                  <a:cubicBezTo>
                    <a:pt x="239" y="390"/>
                    <a:pt x="239" y="390"/>
                    <a:pt x="239" y="390"/>
                  </a:cubicBezTo>
                  <a:cubicBezTo>
                    <a:pt x="248" y="399"/>
                    <a:pt x="248" y="399"/>
                    <a:pt x="257" y="390"/>
                  </a:cubicBezTo>
                  <a:cubicBezTo>
                    <a:pt x="363" y="328"/>
                    <a:pt x="363" y="328"/>
                    <a:pt x="363" y="328"/>
                  </a:cubicBezTo>
                  <a:cubicBezTo>
                    <a:pt x="470" y="390"/>
                    <a:pt x="470" y="390"/>
                    <a:pt x="470" y="390"/>
                  </a:cubicBezTo>
                  <a:cubicBezTo>
                    <a:pt x="470" y="399"/>
                    <a:pt x="478" y="399"/>
                    <a:pt x="478" y="399"/>
                  </a:cubicBezTo>
                  <a:cubicBezTo>
                    <a:pt x="478" y="399"/>
                    <a:pt x="487" y="399"/>
                    <a:pt x="487" y="390"/>
                  </a:cubicBezTo>
                  <a:cubicBezTo>
                    <a:pt x="496" y="390"/>
                    <a:pt x="496" y="382"/>
                    <a:pt x="496" y="382"/>
                  </a:cubicBezTo>
                  <a:cubicBezTo>
                    <a:pt x="496" y="89"/>
                    <a:pt x="496" y="89"/>
                    <a:pt x="496" y="89"/>
                  </a:cubicBezTo>
                  <a:cubicBezTo>
                    <a:pt x="496" y="80"/>
                    <a:pt x="496" y="80"/>
                    <a:pt x="487" y="71"/>
                  </a:cubicBezTo>
                  <a:close/>
                  <a:moveTo>
                    <a:pt x="115" y="293"/>
                  </a:moveTo>
                  <a:lnTo>
                    <a:pt x="115" y="293"/>
                  </a:lnTo>
                  <a:cubicBezTo>
                    <a:pt x="35" y="346"/>
                    <a:pt x="35" y="346"/>
                    <a:pt x="35" y="346"/>
                  </a:cubicBezTo>
                  <a:cubicBezTo>
                    <a:pt x="35" y="98"/>
                    <a:pt x="35" y="98"/>
                    <a:pt x="35" y="98"/>
                  </a:cubicBezTo>
                  <a:cubicBezTo>
                    <a:pt x="115" y="44"/>
                    <a:pt x="115" y="44"/>
                    <a:pt x="115" y="44"/>
                  </a:cubicBezTo>
                  <a:lnTo>
                    <a:pt x="115" y="293"/>
                  </a:lnTo>
                  <a:close/>
                  <a:moveTo>
                    <a:pt x="230" y="346"/>
                  </a:moveTo>
                  <a:lnTo>
                    <a:pt x="230" y="346"/>
                  </a:lnTo>
                  <a:cubicBezTo>
                    <a:pt x="150" y="293"/>
                    <a:pt x="150" y="293"/>
                    <a:pt x="150" y="293"/>
                  </a:cubicBezTo>
                  <a:cubicBezTo>
                    <a:pt x="150" y="44"/>
                    <a:pt x="150" y="44"/>
                    <a:pt x="150" y="44"/>
                  </a:cubicBezTo>
                  <a:cubicBezTo>
                    <a:pt x="230" y="98"/>
                    <a:pt x="230" y="98"/>
                    <a:pt x="230" y="98"/>
                  </a:cubicBezTo>
                  <a:lnTo>
                    <a:pt x="230" y="346"/>
                  </a:lnTo>
                  <a:close/>
                  <a:moveTo>
                    <a:pt x="345" y="293"/>
                  </a:moveTo>
                  <a:lnTo>
                    <a:pt x="345" y="293"/>
                  </a:lnTo>
                  <a:cubicBezTo>
                    <a:pt x="266" y="346"/>
                    <a:pt x="266" y="346"/>
                    <a:pt x="266" y="346"/>
                  </a:cubicBezTo>
                  <a:cubicBezTo>
                    <a:pt x="266" y="98"/>
                    <a:pt x="266" y="98"/>
                    <a:pt x="266" y="98"/>
                  </a:cubicBezTo>
                  <a:cubicBezTo>
                    <a:pt x="345" y="44"/>
                    <a:pt x="345" y="44"/>
                    <a:pt x="345" y="44"/>
                  </a:cubicBezTo>
                  <a:lnTo>
                    <a:pt x="345" y="293"/>
                  </a:lnTo>
                  <a:close/>
                  <a:moveTo>
                    <a:pt x="461" y="346"/>
                  </a:moveTo>
                  <a:lnTo>
                    <a:pt x="461" y="346"/>
                  </a:lnTo>
                  <a:cubicBezTo>
                    <a:pt x="380" y="293"/>
                    <a:pt x="380" y="293"/>
                    <a:pt x="380" y="293"/>
                  </a:cubicBezTo>
                  <a:cubicBezTo>
                    <a:pt x="380" y="44"/>
                    <a:pt x="380" y="44"/>
                    <a:pt x="380" y="44"/>
                  </a:cubicBezTo>
                  <a:cubicBezTo>
                    <a:pt x="461" y="98"/>
                    <a:pt x="461" y="98"/>
                    <a:pt x="461" y="98"/>
                  </a:cubicBezTo>
                  <a:lnTo>
                    <a:pt x="461" y="346"/>
                  </a:ln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grpSp>
      <p:grpSp>
        <p:nvGrpSpPr>
          <p:cNvPr id="23" name="组合 22">
            <a:extLst>
              <a:ext uri="{FF2B5EF4-FFF2-40B4-BE49-F238E27FC236}">
                <a16:creationId xmlns="" xmlns:a16="http://schemas.microsoft.com/office/drawing/2014/main" id="{A74B1AD8-0D42-42EA-8E37-18F542A0A658}"/>
              </a:ext>
            </a:extLst>
          </p:cNvPr>
          <p:cNvGrpSpPr/>
          <p:nvPr/>
        </p:nvGrpSpPr>
        <p:grpSpPr>
          <a:xfrm>
            <a:off x="6818758" y="2420325"/>
            <a:ext cx="1600307" cy="1600932"/>
            <a:chOff x="6088966" y="2316722"/>
            <a:chExt cx="1600307" cy="1600932"/>
          </a:xfrm>
          <a:effectLst>
            <a:outerShdw blurRad="190500" dist="63500" dir="2700000" algn="tl" rotWithShape="0">
              <a:prstClr val="black">
                <a:alpha val="25000"/>
              </a:prstClr>
            </a:outerShdw>
          </a:effectLst>
        </p:grpSpPr>
        <p:sp>
          <p:nvSpPr>
            <p:cNvPr id="10" name="Oval 15">
              <a:extLst>
                <a:ext uri="{FF2B5EF4-FFF2-40B4-BE49-F238E27FC236}">
                  <a16:creationId xmlns="" xmlns:a16="http://schemas.microsoft.com/office/drawing/2014/main" id="{698A8D02-E563-40EF-88C2-073850928D0A}"/>
                </a:ext>
              </a:extLst>
            </p:cNvPr>
            <p:cNvSpPr/>
            <p:nvPr/>
          </p:nvSpPr>
          <p:spPr>
            <a:xfrm>
              <a:off x="6088966" y="2316722"/>
              <a:ext cx="1600307" cy="1600932"/>
            </a:xfrm>
            <a:prstGeom prst="ellipse">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9">
              <a:extLst>
                <a:ext uri="{FF2B5EF4-FFF2-40B4-BE49-F238E27FC236}">
                  <a16:creationId xmlns="" xmlns:a16="http://schemas.microsoft.com/office/drawing/2014/main" id="{44A8BEE7-DC2E-4438-9365-ECE17367DED9}"/>
                </a:ext>
              </a:extLst>
            </p:cNvPr>
            <p:cNvSpPr>
              <a:spLocks noChangeArrowheads="1"/>
            </p:cNvSpPr>
            <p:nvPr/>
          </p:nvSpPr>
          <p:spPr bwMode="auto">
            <a:xfrm>
              <a:off x="6649974"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grpSp>
      <p:grpSp>
        <p:nvGrpSpPr>
          <p:cNvPr id="24" name="组合 23">
            <a:extLst>
              <a:ext uri="{FF2B5EF4-FFF2-40B4-BE49-F238E27FC236}">
                <a16:creationId xmlns="" xmlns:a16="http://schemas.microsoft.com/office/drawing/2014/main" id="{9E7B1CDD-BF09-445A-B400-304E91865819}"/>
              </a:ext>
            </a:extLst>
          </p:cNvPr>
          <p:cNvGrpSpPr/>
          <p:nvPr/>
        </p:nvGrpSpPr>
        <p:grpSpPr>
          <a:xfrm>
            <a:off x="4143688" y="2420325"/>
            <a:ext cx="1600307" cy="1600932"/>
            <a:chOff x="3659211" y="2316722"/>
            <a:chExt cx="1600307" cy="1600932"/>
          </a:xfrm>
          <a:effectLst>
            <a:outerShdw blurRad="190500" dist="63500" dir="2700000" algn="tl" rotWithShape="0">
              <a:prstClr val="black">
                <a:alpha val="25000"/>
              </a:prstClr>
            </a:outerShdw>
          </a:effectLst>
        </p:grpSpPr>
        <p:sp>
          <p:nvSpPr>
            <p:cNvPr id="9" name="Oval 11">
              <a:extLst>
                <a:ext uri="{FF2B5EF4-FFF2-40B4-BE49-F238E27FC236}">
                  <a16:creationId xmlns="" xmlns:a16="http://schemas.microsoft.com/office/drawing/2014/main" id="{C48D1440-3E1C-4669-A45B-BE650219DF09}"/>
                </a:ext>
              </a:extLst>
            </p:cNvPr>
            <p:cNvSpPr/>
            <p:nvPr/>
          </p:nvSpPr>
          <p:spPr>
            <a:xfrm>
              <a:off x="3659211" y="2316722"/>
              <a:ext cx="1600307" cy="1600932"/>
            </a:xfrm>
            <a:prstGeom prst="ellipse">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22">
              <a:extLst>
                <a:ext uri="{FF2B5EF4-FFF2-40B4-BE49-F238E27FC236}">
                  <a16:creationId xmlns="" xmlns:a16="http://schemas.microsoft.com/office/drawing/2014/main" id="{267A5873-4B3D-40F7-A078-B9E245791B7B}"/>
                </a:ext>
              </a:extLst>
            </p:cNvPr>
            <p:cNvSpPr>
              <a:spLocks noChangeArrowheads="1"/>
            </p:cNvSpPr>
            <p:nvPr/>
          </p:nvSpPr>
          <p:spPr bwMode="auto">
            <a:xfrm>
              <a:off x="4178304" y="2838598"/>
              <a:ext cx="565921" cy="565925"/>
            </a:xfrm>
            <a:custGeom>
              <a:avLst/>
              <a:gdLst>
                <a:gd name="T0" fmla="*/ 230 w 461"/>
                <a:gd name="T1" fmla="*/ 8 h 461"/>
                <a:gd name="T2" fmla="*/ 230 w 461"/>
                <a:gd name="T3" fmla="*/ 8 h 461"/>
                <a:gd name="T4" fmla="*/ 0 w 461"/>
                <a:gd name="T5" fmla="*/ 239 h 461"/>
                <a:gd name="T6" fmla="*/ 230 w 461"/>
                <a:gd name="T7" fmla="*/ 460 h 461"/>
                <a:gd name="T8" fmla="*/ 460 w 461"/>
                <a:gd name="T9" fmla="*/ 230 h 461"/>
                <a:gd name="T10" fmla="*/ 230 w 461"/>
                <a:gd name="T11" fmla="*/ 8 h 461"/>
                <a:gd name="T12" fmla="*/ 230 w 461"/>
                <a:gd name="T13" fmla="*/ 35 h 461"/>
                <a:gd name="T14" fmla="*/ 230 w 461"/>
                <a:gd name="T15" fmla="*/ 35 h 461"/>
                <a:gd name="T16" fmla="*/ 319 w 461"/>
                <a:gd name="T17" fmla="*/ 53 h 461"/>
                <a:gd name="T18" fmla="*/ 291 w 461"/>
                <a:gd name="T19" fmla="*/ 106 h 461"/>
                <a:gd name="T20" fmla="*/ 230 w 461"/>
                <a:gd name="T21" fmla="*/ 97 h 461"/>
                <a:gd name="T22" fmla="*/ 168 w 461"/>
                <a:gd name="T23" fmla="*/ 106 h 461"/>
                <a:gd name="T24" fmla="*/ 141 w 461"/>
                <a:gd name="T25" fmla="*/ 53 h 461"/>
                <a:gd name="T26" fmla="*/ 230 w 461"/>
                <a:gd name="T27" fmla="*/ 35 h 461"/>
                <a:gd name="T28" fmla="*/ 106 w 461"/>
                <a:gd name="T29" fmla="*/ 292 h 461"/>
                <a:gd name="T30" fmla="*/ 106 w 461"/>
                <a:gd name="T31" fmla="*/ 292 h 461"/>
                <a:gd name="T32" fmla="*/ 53 w 461"/>
                <a:gd name="T33" fmla="*/ 327 h 461"/>
                <a:gd name="T34" fmla="*/ 35 w 461"/>
                <a:gd name="T35" fmla="*/ 239 h 461"/>
                <a:gd name="T36" fmla="*/ 53 w 461"/>
                <a:gd name="T37" fmla="*/ 141 h 461"/>
                <a:gd name="T38" fmla="*/ 106 w 461"/>
                <a:gd name="T39" fmla="*/ 167 h 461"/>
                <a:gd name="T40" fmla="*/ 88 w 461"/>
                <a:gd name="T41" fmla="*/ 230 h 461"/>
                <a:gd name="T42" fmla="*/ 106 w 461"/>
                <a:gd name="T43" fmla="*/ 292 h 461"/>
                <a:gd name="T44" fmla="*/ 230 w 461"/>
                <a:gd name="T45" fmla="*/ 433 h 461"/>
                <a:gd name="T46" fmla="*/ 230 w 461"/>
                <a:gd name="T47" fmla="*/ 433 h 461"/>
                <a:gd name="T48" fmla="*/ 141 w 461"/>
                <a:gd name="T49" fmla="*/ 407 h 461"/>
                <a:gd name="T50" fmla="*/ 168 w 461"/>
                <a:gd name="T51" fmla="*/ 354 h 461"/>
                <a:gd name="T52" fmla="*/ 230 w 461"/>
                <a:gd name="T53" fmla="*/ 372 h 461"/>
                <a:gd name="T54" fmla="*/ 291 w 461"/>
                <a:gd name="T55" fmla="*/ 354 h 461"/>
                <a:gd name="T56" fmla="*/ 319 w 461"/>
                <a:gd name="T57" fmla="*/ 407 h 461"/>
                <a:gd name="T58" fmla="*/ 230 w 461"/>
                <a:gd name="T59" fmla="*/ 433 h 461"/>
                <a:gd name="T60" fmla="*/ 230 w 461"/>
                <a:gd name="T61" fmla="*/ 345 h 461"/>
                <a:gd name="T62" fmla="*/ 230 w 461"/>
                <a:gd name="T63" fmla="*/ 345 h 461"/>
                <a:gd name="T64" fmla="*/ 124 w 461"/>
                <a:gd name="T65" fmla="*/ 230 h 461"/>
                <a:gd name="T66" fmla="*/ 230 w 461"/>
                <a:gd name="T67" fmla="*/ 123 h 461"/>
                <a:gd name="T68" fmla="*/ 336 w 461"/>
                <a:gd name="T69" fmla="*/ 230 h 461"/>
                <a:gd name="T70" fmla="*/ 230 w 461"/>
                <a:gd name="T71" fmla="*/ 345 h 461"/>
                <a:gd name="T72" fmla="*/ 354 w 461"/>
                <a:gd name="T73" fmla="*/ 292 h 461"/>
                <a:gd name="T74" fmla="*/ 354 w 461"/>
                <a:gd name="T75" fmla="*/ 292 h 461"/>
                <a:gd name="T76" fmla="*/ 372 w 461"/>
                <a:gd name="T77" fmla="*/ 230 h 461"/>
                <a:gd name="T78" fmla="*/ 354 w 461"/>
                <a:gd name="T79" fmla="*/ 167 h 461"/>
                <a:gd name="T80" fmla="*/ 407 w 461"/>
                <a:gd name="T81" fmla="*/ 141 h 461"/>
                <a:gd name="T82" fmla="*/ 425 w 461"/>
                <a:gd name="T83" fmla="*/ 230 h 461"/>
                <a:gd name="T84" fmla="*/ 407 w 461"/>
                <a:gd name="T85" fmla="*/ 327 h 461"/>
                <a:gd name="T86" fmla="*/ 354 w 461"/>
                <a:gd name="T87" fmla="*/ 292 h 4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61" h="461">
                  <a:moveTo>
                    <a:pt x="230" y="8"/>
                  </a:moveTo>
                  <a:lnTo>
                    <a:pt x="230" y="8"/>
                  </a:lnTo>
                  <a:cubicBezTo>
                    <a:pt x="97" y="8"/>
                    <a:pt x="0" y="106"/>
                    <a:pt x="0" y="239"/>
                  </a:cubicBezTo>
                  <a:cubicBezTo>
                    <a:pt x="0" y="363"/>
                    <a:pt x="106" y="460"/>
                    <a:pt x="230" y="460"/>
                  </a:cubicBezTo>
                  <a:cubicBezTo>
                    <a:pt x="363" y="460"/>
                    <a:pt x="460" y="354"/>
                    <a:pt x="460" y="230"/>
                  </a:cubicBezTo>
                  <a:cubicBezTo>
                    <a:pt x="460" y="106"/>
                    <a:pt x="354" y="0"/>
                    <a:pt x="230" y="8"/>
                  </a:cubicBezTo>
                  <a:close/>
                  <a:moveTo>
                    <a:pt x="230" y="35"/>
                  </a:moveTo>
                  <a:lnTo>
                    <a:pt x="230" y="35"/>
                  </a:lnTo>
                  <a:cubicBezTo>
                    <a:pt x="256" y="35"/>
                    <a:pt x="291" y="44"/>
                    <a:pt x="319" y="53"/>
                  </a:cubicBezTo>
                  <a:cubicBezTo>
                    <a:pt x="291" y="106"/>
                    <a:pt x="291" y="106"/>
                    <a:pt x="291" y="106"/>
                  </a:cubicBezTo>
                  <a:cubicBezTo>
                    <a:pt x="275" y="97"/>
                    <a:pt x="247" y="97"/>
                    <a:pt x="230" y="97"/>
                  </a:cubicBezTo>
                  <a:cubicBezTo>
                    <a:pt x="203" y="97"/>
                    <a:pt x="185" y="97"/>
                    <a:pt x="168" y="106"/>
                  </a:cubicBezTo>
                  <a:cubicBezTo>
                    <a:pt x="141" y="53"/>
                    <a:pt x="141" y="53"/>
                    <a:pt x="141" y="53"/>
                  </a:cubicBezTo>
                  <a:cubicBezTo>
                    <a:pt x="168" y="44"/>
                    <a:pt x="194" y="35"/>
                    <a:pt x="230" y="35"/>
                  </a:cubicBezTo>
                  <a:close/>
                  <a:moveTo>
                    <a:pt x="106" y="292"/>
                  </a:moveTo>
                  <a:lnTo>
                    <a:pt x="106" y="292"/>
                  </a:lnTo>
                  <a:cubicBezTo>
                    <a:pt x="53" y="327"/>
                    <a:pt x="53" y="327"/>
                    <a:pt x="53" y="327"/>
                  </a:cubicBezTo>
                  <a:cubicBezTo>
                    <a:pt x="35" y="301"/>
                    <a:pt x="35" y="265"/>
                    <a:pt x="35" y="239"/>
                  </a:cubicBezTo>
                  <a:cubicBezTo>
                    <a:pt x="26" y="204"/>
                    <a:pt x="35" y="167"/>
                    <a:pt x="53" y="141"/>
                  </a:cubicBezTo>
                  <a:cubicBezTo>
                    <a:pt x="106" y="167"/>
                    <a:pt x="106" y="167"/>
                    <a:pt x="106" y="167"/>
                  </a:cubicBezTo>
                  <a:cubicBezTo>
                    <a:pt x="97" y="185"/>
                    <a:pt x="88" y="212"/>
                    <a:pt x="88" y="230"/>
                  </a:cubicBezTo>
                  <a:cubicBezTo>
                    <a:pt x="88" y="257"/>
                    <a:pt x="97" y="274"/>
                    <a:pt x="106" y="292"/>
                  </a:cubicBezTo>
                  <a:close/>
                  <a:moveTo>
                    <a:pt x="230" y="433"/>
                  </a:moveTo>
                  <a:lnTo>
                    <a:pt x="230" y="433"/>
                  </a:lnTo>
                  <a:cubicBezTo>
                    <a:pt x="194" y="433"/>
                    <a:pt x="168" y="425"/>
                    <a:pt x="141" y="407"/>
                  </a:cubicBezTo>
                  <a:cubicBezTo>
                    <a:pt x="168" y="354"/>
                    <a:pt x="168" y="354"/>
                    <a:pt x="168" y="354"/>
                  </a:cubicBezTo>
                  <a:cubicBezTo>
                    <a:pt x="185" y="363"/>
                    <a:pt x="203" y="372"/>
                    <a:pt x="230" y="372"/>
                  </a:cubicBezTo>
                  <a:cubicBezTo>
                    <a:pt x="247" y="372"/>
                    <a:pt x="275" y="363"/>
                    <a:pt x="291" y="354"/>
                  </a:cubicBezTo>
                  <a:cubicBezTo>
                    <a:pt x="319" y="407"/>
                    <a:pt x="319" y="407"/>
                    <a:pt x="319" y="407"/>
                  </a:cubicBezTo>
                  <a:cubicBezTo>
                    <a:pt x="291" y="425"/>
                    <a:pt x="266" y="433"/>
                    <a:pt x="230" y="433"/>
                  </a:cubicBezTo>
                  <a:close/>
                  <a:moveTo>
                    <a:pt x="230" y="345"/>
                  </a:moveTo>
                  <a:lnTo>
                    <a:pt x="230" y="345"/>
                  </a:lnTo>
                  <a:cubicBezTo>
                    <a:pt x="168" y="345"/>
                    <a:pt x="124" y="292"/>
                    <a:pt x="124" y="230"/>
                  </a:cubicBezTo>
                  <a:cubicBezTo>
                    <a:pt x="124" y="167"/>
                    <a:pt x="168" y="123"/>
                    <a:pt x="230" y="123"/>
                  </a:cubicBezTo>
                  <a:cubicBezTo>
                    <a:pt x="291" y="123"/>
                    <a:pt x="336" y="167"/>
                    <a:pt x="336" y="230"/>
                  </a:cubicBezTo>
                  <a:cubicBezTo>
                    <a:pt x="336" y="292"/>
                    <a:pt x="291" y="345"/>
                    <a:pt x="230" y="345"/>
                  </a:cubicBezTo>
                  <a:close/>
                  <a:moveTo>
                    <a:pt x="354" y="292"/>
                  </a:moveTo>
                  <a:lnTo>
                    <a:pt x="354" y="292"/>
                  </a:lnTo>
                  <a:cubicBezTo>
                    <a:pt x="363" y="274"/>
                    <a:pt x="372" y="257"/>
                    <a:pt x="372" y="230"/>
                  </a:cubicBezTo>
                  <a:cubicBezTo>
                    <a:pt x="372" y="212"/>
                    <a:pt x="363" y="185"/>
                    <a:pt x="354" y="167"/>
                  </a:cubicBezTo>
                  <a:cubicBezTo>
                    <a:pt x="407" y="141"/>
                    <a:pt x="407" y="141"/>
                    <a:pt x="407" y="141"/>
                  </a:cubicBezTo>
                  <a:cubicBezTo>
                    <a:pt x="416" y="167"/>
                    <a:pt x="425" y="195"/>
                    <a:pt x="425" y="230"/>
                  </a:cubicBezTo>
                  <a:cubicBezTo>
                    <a:pt x="425" y="265"/>
                    <a:pt x="416" y="292"/>
                    <a:pt x="407" y="327"/>
                  </a:cubicBezTo>
                  <a:lnTo>
                    <a:pt x="354" y="292"/>
                  </a:ln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grpSp>
      <p:grpSp>
        <p:nvGrpSpPr>
          <p:cNvPr id="22" name="组合 21">
            <a:extLst>
              <a:ext uri="{FF2B5EF4-FFF2-40B4-BE49-F238E27FC236}">
                <a16:creationId xmlns="" xmlns:a16="http://schemas.microsoft.com/office/drawing/2014/main" id="{E6E46DB0-8C17-4A0A-8AA7-3BEA8E037A14}"/>
              </a:ext>
            </a:extLst>
          </p:cNvPr>
          <p:cNvGrpSpPr/>
          <p:nvPr/>
        </p:nvGrpSpPr>
        <p:grpSpPr>
          <a:xfrm>
            <a:off x="9493828" y="2420325"/>
            <a:ext cx="1600307" cy="1600932"/>
            <a:chOff x="8993547" y="2316722"/>
            <a:chExt cx="1600307" cy="1600932"/>
          </a:xfrm>
          <a:effectLst>
            <a:outerShdw blurRad="190500" dist="63500" dir="2700000" algn="tl" rotWithShape="0">
              <a:prstClr val="black">
                <a:alpha val="25000"/>
              </a:prstClr>
            </a:outerShdw>
          </a:effectLst>
        </p:grpSpPr>
        <p:sp>
          <p:nvSpPr>
            <p:cNvPr id="20" name="Oval 15">
              <a:extLst>
                <a:ext uri="{FF2B5EF4-FFF2-40B4-BE49-F238E27FC236}">
                  <a16:creationId xmlns="" xmlns:a16="http://schemas.microsoft.com/office/drawing/2014/main" id="{538C8F63-9951-4A70-8E79-939C92F8D546}"/>
                </a:ext>
              </a:extLst>
            </p:cNvPr>
            <p:cNvSpPr/>
            <p:nvPr/>
          </p:nvSpPr>
          <p:spPr>
            <a:xfrm>
              <a:off x="8993547" y="2316722"/>
              <a:ext cx="1600307" cy="1600932"/>
            </a:xfrm>
            <a:prstGeom prst="ellipse">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
              <a:extLst>
                <a:ext uri="{FF2B5EF4-FFF2-40B4-BE49-F238E27FC236}">
                  <a16:creationId xmlns="" xmlns:a16="http://schemas.microsoft.com/office/drawing/2014/main" id="{05F026CA-5166-4026-8282-5D07CDF5919E}"/>
                </a:ext>
              </a:extLst>
            </p:cNvPr>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grpSp>
      <p:grpSp>
        <p:nvGrpSpPr>
          <p:cNvPr id="26" name="组合 25">
            <a:extLst>
              <a:ext uri="{FF2B5EF4-FFF2-40B4-BE49-F238E27FC236}">
                <a16:creationId xmlns="" xmlns:a16="http://schemas.microsoft.com/office/drawing/2014/main" id="{D9E84BD9-4061-4292-89DD-146F68574E2E}"/>
              </a:ext>
            </a:extLst>
          </p:cNvPr>
          <p:cNvGrpSpPr/>
          <p:nvPr/>
        </p:nvGrpSpPr>
        <p:grpSpPr>
          <a:xfrm>
            <a:off x="1067361" y="4379381"/>
            <a:ext cx="2402820" cy="1116268"/>
            <a:chOff x="1203980" y="4789773"/>
            <a:chExt cx="2402820" cy="1116268"/>
          </a:xfrm>
        </p:grpSpPr>
        <p:sp>
          <p:nvSpPr>
            <p:cNvPr id="27" name="MH_Text_1">
              <a:extLst>
                <a:ext uri="{FF2B5EF4-FFF2-40B4-BE49-F238E27FC236}">
                  <a16:creationId xmlns="" xmlns:a16="http://schemas.microsoft.com/office/drawing/2014/main" id="{58A0FD86-3FC1-4264-9CB2-C524EC88311F}"/>
                </a:ext>
              </a:extLst>
            </p:cNvPr>
            <p:cNvSpPr txBox="1">
              <a:spLocks noChangeArrowheads="1"/>
            </p:cNvSpPr>
            <p:nvPr>
              <p:custDataLst>
                <p:tags r:id="rId7"/>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28" name="MH_SubTitle_1">
              <a:extLst>
                <a:ext uri="{FF2B5EF4-FFF2-40B4-BE49-F238E27FC236}">
                  <a16:creationId xmlns="" xmlns:a16="http://schemas.microsoft.com/office/drawing/2014/main" id="{BEF10CB1-E61A-4BB9-A3A4-80412A90A54C}"/>
                </a:ext>
              </a:extLst>
            </p:cNvPr>
            <p:cNvSpPr txBox="1">
              <a:spLocks noChangeArrowheads="1"/>
            </p:cNvSpPr>
            <p:nvPr>
              <p:custDataLst>
                <p:tags r:id="rId8"/>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grpSp>
        <p:nvGrpSpPr>
          <p:cNvPr id="29" name="组合 28">
            <a:extLst>
              <a:ext uri="{FF2B5EF4-FFF2-40B4-BE49-F238E27FC236}">
                <a16:creationId xmlns="" xmlns:a16="http://schemas.microsoft.com/office/drawing/2014/main" id="{89C82B80-22D3-4CE8-B752-A16DD8EDAF8D}"/>
              </a:ext>
            </a:extLst>
          </p:cNvPr>
          <p:cNvGrpSpPr/>
          <p:nvPr/>
        </p:nvGrpSpPr>
        <p:grpSpPr>
          <a:xfrm>
            <a:off x="3798920" y="4379381"/>
            <a:ext cx="2402820" cy="1116268"/>
            <a:chOff x="1203980" y="4789773"/>
            <a:chExt cx="2402820" cy="1116268"/>
          </a:xfrm>
        </p:grpSpPr>
        <p:sp>
          <p:nvSpPr>
            <p:cNvPr id="30" name="MH_Text_1">
              <a:extLst>
                <a:ext uri="{FF2B5EF4-FFF2-40B4-BE49-F238E27FC236}">
                  <a16:creationId xmlns="" xmlns:a16="http://schemas.microsoft.com/office/drawing/2014/main" id="{085C3EE3-DA3F-4F9A-A7F9-A7091B46FF1F}"/>
                </a:ext>
              </a:extLst>
            </p:cNvPr>
            <p:cNvSpPr txBox="1">
              <a:spLocks noChangeArrowheads="1"/>
            </p:cNvSpPr>
            <p:nvPr>
              <p:custDataLst>
                <p:tags r:id="rId5"/>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31" name="MH_SubTitle_1">
              <a:extLst>
                <a:ext uri="{FF2B5EF4-FFF2-40B4-BE49-F238E27FC236}">
                  <a16:creationId xmlns="" xmlns:a16="http://schemas.microsoft.com/office/drawing/2014/main" id="{DB596871-79EA-4158-B960-978AFD216A19}"/>
                </a:ext>
              </a:extLst>
            </p:cNvPr>
            <p:cNvSpPr txBox="1">
              <a:spLocks noChangeArrowheads="1"/>
            </p:cNvSpPr>
            <p:nvPr>
              <p:custDataLst>
                <p:tags r:id="rId6"/>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grpSp>
        <p:nvGrpSpPr>
          <p:cNvPr id="35" name="组合 34">
            <a:extLst>
              <a:ext uri="{FF2B5EF4-FFF2-40B4-BE49-F238E27FC236}">
                <a16:creationId xmlns="" xmlns:a16="http://schemas.microsoft.com/office/drawing/2014/main" id="{577C6606-DC4F-4293-802A-F58E8F3C95B8}"/>
              </a:ext>
            </a:extLst>
          </p:cNvPr>
          <p:cNvGrpSpPr/>
          <p:nvPr/>
        </p:nvGrpSpPr>
        <p:grpSpPr>
          <a:xfrm>
            <a:off x="6361012" y="4379381"/>
            <a:ext cx="2402820" cy="1116268"/>
            <a:chOff x="1203980" y="4789773"/>
            <a:chExt cx="2402820" cy="1116268"/>
          </a:xfrm>
        </p:grpSpPr>
        <p:sp>
          <p:nvSpPr>
            <p:cNvPr id="36" name="MH_Text_1">
              <a:extLst>
                <a:ext uri="{FF2B5EF4-FFF2-40B4-BE49-F238E27FC236}">
                  <a16:creationId xmlns="" xmlns:a16="http://schemas.microsoft.com/office/drawing/2014/main" id="{F2CB5055-1AF6-4079-8A08-DD2874330046}"/>
                </a:ext>
              </a:extLst>
            </p:cNvPr>
            <p:cNvSpPr txBox="1">
              <a:spLocks noChangeArrowheads="1"/>
            </p:cNvSpPr>
            <p:nvPr>
              <p:custDataLst>
                <p:tags r:id="rId3"/>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37" name="MH_SubTitle_1">
              <a:extLst>
                <a:ext uri="{FF2B5EF4-FFF2-40B4-BE49-F238E27FC236}">
                  <a16:creationId xmlns="" xmlns:a16="http://schemas.microsoft.com/office/drawing/2014/main" id="{7609F5AA-C809-4099-8B2A-BDE3AE5A03B7}"/>
                </a:ext>
              </a:extLst>
            </p:cNvPr>
            <p:cNvSpPr txBox="1">
              <a:spLocks noChangeArrowheads="1"/>
            </p:cNvSpPr>
            <p:nvPr>
              <p:custDataLst>
                <p:tags r:id="rId4"/>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grpSp>
        <p:nvGrpSpPr>
          <p:cNvPr id="38" name="组合 37">
            <a:extLst>
              <a:ext uri="{FF2B5EF4-FFF2-40B4-BE49-F238E27FC236}">
                <a16:creationId xmlns="" xmlns:a16="http://schemas.microsoft.com/office/drawing/2014/main" id="{48C17202-4273-4D92-A1E8-A0D0CD7FA173}"/>
              </a:ext>
            </a:extLst>
          </p:cNvPr>
          <p:cNvGrpSpPr/>
          <p:nvPr/>
        </p:nvGrpSpPr>
        <p:grpSpPr>
          <a:xfrm>
            <a:off x="9092571" y="4379381"/>
            <a:ext cx="2402820" cy="1116268"/>
            <a:chOff x="1203980" y="4789773"/>
            <a:chExt cx="2402820" cy="1116268"/>
          </a:xfrm>
        </p:grpSpPr>
        <p:sp>
          <p:nvSpPr>
            <p:cNvPr id="39" name="MH_Text_1">
              <a:extLst>
                <a:ext uri="{FF2B5EF4-FFF2-40B4-BE49-F238E27FC236}">
                  <a16:creationId xmlns="" xmlns:a16="http://schemas.microsoft.com/office/drawing/2014/main" id="{AA28AB24-9462-47FD-BD52-80C8724E6178}"/>
                </a:ext>
              </a:extLst>
            </p:cNvPr>
            <p:cNvSpPr txBox="1">
              <a:spLocks noChangeArrowheads="1"/>
            </p:cNvSpPr>
            <p:nvPr>
              <p:custDataLst>
                <p:tags r:id="rId1"/>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40" name="MH_SubTitle_1">
              <a:extLst>
                <a:ext uri="{FF2B5EF4-FFF2-40B4-BE49-F238E27FC236}">
                  <a16:creationId xmlns="" xmlns:a16="http://schemas.microsoft.com/office/drawing/2014/main" id="{F7AC4F08-2C32-4A71-B748-87A8679FFCAA}"/>
                </a:ext>
              </a:extLst>
            </p:cNvPr>
            <p:cNvSpPr txBox="1">
              <a:spLocks noChangeArrowheads="1"/>
            </p:cNvSpPr>
            <p:nvPr>
              <p:custDataLst>
                <p:tags r:id="rId2"/>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3" name="组合 32"/>
          <p:cNvGrpSpPr/>
          <p:nvPr/>
        </p:nvGrpSpPr>
        <p:grpSpPr>
          <a:xfrm>
            <a:off x="1502939" y="272760"/>
            <a:ext cx="4811657" cy="748449"/>
            <a:chOff x="1502939" y="272760"/>
            <a:chExt cx="4811657" cy="748449"/>
          </a:xfrm>
        </p:grpSpPr>
        <p:sp>
          <p:nvSpPr>
            <p:cNvPr id="34"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1"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23326416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1000"/>
                                        <p:tgtEl>
                                          <p:spTgt spid="22"/>
                                        </p:tgtEl>
                                      </p:cBhvr>
                                    </p:animEffect>
                                    <p:anim calcmode="lin" valueType="num">
                                      <p:cBhvr>
                                        <p:cTn id="23" dur="1000" fill="hold"/>
                                        <p:tgtEl>
                                          <p:spTgt spid="22"/>
                                        </p:tgtEl>
                                        <p:attrNameLst>
                                          <p:attrName>ppt_x</p:attrName>
                                        </p:attrNameLst>
                                      </p:cBhvr>
                                      <p:tavLst>
                                        <p:tav tm="0">
                                          <p:val>
                                            <p:strVal val="#ppt_x"/>
                                          </p:val>
                                        </p:tav>
                                        <p:tav tm="100000">
                                          <p:val>
                                            <p:strVal val="#ppt_x"/>
                                          </p:val>
                                        </p:tav>
                                      </p:tavLst>
                                    </p:anim>
                                    <p:anim calcmode="lin" valueType="num">
                                      <p:cBhvr>
                                        <p:cTn id="24" dur="1000" fill="hold"/>
                                        <p:tgtEl>
                                          <p:spTgt spid="22"/>
                                        </p:tgtEl>
                                        <p:attrNameLst>
                                          <p:attrName>ppt_y</p:attrName>
                                        </p:attrNameLst>
                                      </p:cBhvr>
                                      <p:tavLst>
                                        <p:tav tm="0">
                                          <p:val>
                                            <p:strVal val="#ppt_y+.1"/>
                                          </p:val>
                                        </p:tav>
                                        <p:tav tm="100000">
                                          <p:val>
                                            <p:strVal val="#ppt_y"/>
                                          </p:val>
                                        </p:tav>
                                      </p:tavLst>
                                    </p:anim>
                                  </p:childTnLst>
                                </p:cTn>
                              </p:par>
                            </p:childTnLst>
                          </p:cTn>
                        </p:par>
                        <p:par>
                          <p:cTn id="25" fill="hold">
                            <p:stCondLst>
                              <p:cond delay="1000"/>
                            </p:stCondLst>
                            <p:childTnLst>
                              <p:par>
                                <p:cTn id="26" presetID="2" presetClass="entr" presetSubtype="4" fill="hold" nodeType="afterEffect">
                                  <p:stCondLst>
                                    <p:cond delay="0"/>
                                  </p:stCondLst>
                                  <p:childTnLst>
                                    <p:set>
                                      <p:cBhvr>
                                        <p:cTn id="27" dur="1" fill="hold">
                                          <p:stCondLst>
                                            <p:cond delay="0"/>
                                          </p:stCondLst>
                                        </p:cTn>
                                        <p:tgtEl>
                                          <p:spTgt spid="26"/>
                                        </p:tgtEl>
                                        <p:attrNameLst>
                                          <p:attrName>style.visibility</p:attrName>
                                        </p:attrNameLst>
                                      </p:cBhvr>
                                      <p:to>
                                        <p:strVal val="visible"/>
                                      </p:to>
                                    </p:set>
                                    <p:anim calcmode="lin" valueType="num">
                                      <p:cBhvr additive="base">
                                        <p:cTn id="28" dur="500" fill="hold"/>
                                        <p:tgtEl>
                                          <p:spTgt spid="26"/>
                                        </p:tgtEl>
                                        <p:attrNameLst>
                                          <p:attrName>ppt_x</p:attrName>
                                        </p:attrNameLst>
                                      </p:cBhvr>
                                      <p:tavLst>
                                        <p:tav tm="0">
                                          <p:val>
                                            <p:strVal val="#ppt_x"/>
                                          </p:val>
                                        </p:tav>
                                        <p:tav tm="100000">
                                          <p:val>
                                            <p:strVal val="#ppt_x"/>
                                          </p:val>
                                        </p:tav>
                                      </p:tavLst>
                                    </p:anim>
                                    <p:anim calcmode="lin" valueType="num">
                                      <p:cBhvr additive="base">
                                        <p:cTn id="29" dur="500" fill="hold"/>
                                        <p:tgtEl>
                                          <p:spTgt spid="26"/>
                                        </p:tgtEl>
                                        <p:attrNameLst>
                                          <p:attrName>ppt_y</p:attrName>
                                        </p:attrNameLst>
                                      </p:cBhvr>
                                      <p:tavLst>
                                        <p:tav tm="0">
                                          <p:val>
                                            <p:strVal val="1+#ppt_h/2"/>
                                          </p:val>
                                        </p:tav>
                                        <p:tav tm="100000">
                                          <p:val>
                                            <p:strVal val="#ppt_y"/>
                                          </p:val>
                                        </p:tav>
                                      </p:tavLst>
                                    </p:anim>
                                  </p:childTnLst>
                                </p:cTn>
                              </p:par>
                            </p:childTnLst>
                          </p:cTn>
                        </p:par>
                        <p:par>
                          <p:cTn id="30" fill="hold">
                            <p:stCondLst>
                              <p:cond delay="1500"/>
                            </p:stCondLst>
                            <p:childTnLst>
                              <p:par>
                                <p:cTn id="31" presetID="2" presetClass="entr" presetSubtype="4" fill="hold" nodeType="after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additive="base">
                                        <p:cTn id="33" dur="500" fill="hold"/>
                                        <p:tgtEl>
                                          <p:spTgt spid="29"/>
                                        </p:tgtEl>
                                        <p:attrNameLst>
                                          <p:attrName>ppt_x</p:attrName>
                                        </p:attrNameLst>
                                      </p:cBhvr>
                                      <p:tavLst>
                                        <p:tav tm="0">
                                          <p:val>
                                            <p:strVal val="#ppt_x"/>
                                          </p:val>
                                        </p:tav>
                                        <p:tav tm="100000">
                                          <p:val>
                                            <p:strVal val="#ppt_x"/>
                                          </p:val>
                                        </p:tav>
                                      </p:tavLst>
                                    </p:anim>
                                    <p:anim calcmode="lin" valueType="num">
                                      <p:cBhvr additive="base">
                                        <p:cTn id="34" dur="500" fill="hold"/>
                                        <p:tgtEl>
                                          <p:spTgt spid="29"/>
                                        </p:tgtEl>
                                        <p:attrNameLst>
                                          <p:attrName>ppt_y</p:attrName>
                                        </p:attrNameLst>
                                      </p:cBhvr>
                                      <p:tavLst>
                                        <p:tav tm="0">
                                          <p:val>
                                            <p:strVal val="1+#ppt_h/2"/>
                                          </p:val>
                                        </p:tav>
                                        <p:tav tm="100000">
                                          <p:val>
                                            <p:strVal val="#ppt_y"/>
                                          </p:val>
                                        </p:tav>
                                      </p:tavLst>
                                    </p:anim>
                                  </p:childTnLst>
                                </p:cTn>
                              </p:par>
                            </p:childTnLst>
                          </p:cTn>
                        </p:par>
                        <p:par>
                          <p:cTn id="35" fill="hold">
                            <p:stCondLst>
                              <p:cond delay="2000"/>
                            </p:stCondLst>
                            <p:childTnLst>
                              <p:par>
                                <p:cTn id="36" presetID="2" presetClass="entr" presetSubtype="4" fill="hold" nodeType="afterEffect">
                                  <p:stCondLst>
                                    <p:cond delay="0"/>
                                  </p:stCondLst>
                                  <p:childTnLst>
                                    <p:set>
                                      <p:cBhvr>
                                        <p:cTn id="37" dur="1" fill="hold">
                                          <p:stCondLst>
                                            <p:cond delay="0"/>
                                          </p:stCondLst>
                                        </p:cTn>
                                        <p:tgtEl>
                                          <p:spTgt spid="35"/>
                                        </p:tgtEl>
                                        <p:attrNameLst>
                                          <p:attrName>style.visibility</p:attrName>
                                        </p:attrNameLst>
                                      </p:cBhvr>
                                      <p:to>
                                        <p:strVal val="visible"/>
                                      </p:to>
                                    </p:set>
                                    <p:anim calcmode="lin" valueType="num">
                                      <p:cBhvr additive="base">
                                        <p:cTn id="38" dur="500" fill="hold"/>
                                        <p:tgtEl>
                                          <p:spTgt spid="35"/>
                                        </p:tgtEl>
                                        <p:attrNameLst>
                                          <p:attrName>ppt_x</p:attrName>
                                        </p:attrNameLst>
                                      </p:cBhvr>
                                      <p:tavLst>
                                        <p:tav tm="0">
                                          <p:val>
                                            <p:strVal val="#ppt_x"/>
                                          </p:val>
                                        </p:tav>
                                        <p:tav tm="100000">
                                          <p:val>
                                            <p:strVal val="#ppt_x"/>
                                          </p:val>
                                        </p:tav>
                                      </p:tavLst>
                                    </p:anim>
                                    <p:anim calcmode="lin" valueType="num">
                                      <p:cBhvr additive="base">
                                        <p:cTn id="39" dur="500" fill="hold"/>
                                        <p:tgtEl>
                                          <p:spTgt spid="35"/>
                                        </p:tgtEl>
                                        <p:attrNameLst>
                                          <p:attrName>ppt_y</p:attrName>
                                        </p:attrNameLst>
                                      </p:cBhvr>
                                      <p:tavLst>
                                        <p:tav tm="0">
                                          <p:val>
                                            <p:strVal val="1+#ppt_h/2"/>
                                          </p:val>
                                        </p:tav>
                                        <p:tav tm="100000">
                                          <p:val>
                                            <p:strVal val="#ppt_y"/>
                                          </p:val>
                                        </p:tav>
                                      </p:tavLst>
                                    </p:anim>
                                  </p:childTnLst>
                                </p:cTn>
                              </p:par>
                            </p:childTnLst>
                          </p:cTn>
                        </p:par>
                        <p:par>
                          <p:cTn id="40" fill="hold">
                            <p:stCondLst>
                              <p:cond delay="2500"/>
                            </p:stCondLst>
                            <p:childTnLst>
                              <p:par>
                                <p:cTn id="41" presetID="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additive="base">
                                        <p:cTn id="43" dur="500" fill="hold"/>
                                        <p:tgtEl>
                                          <p:spTgt spid="38"/>
                                        </p:tgtEl>
                                        <p:attrNameLst>
                                          <p:attrName>ppt_x</p:attrName>
                                        </p:attrNameLst>
                                      </p:cBhvr>
                                      <p:tavLst>
                                        <p:tav tm="0">
                                          <p:val>
                                            <p:strVal val="#ppt_x"/>
                                          </p:val>
                                        </p:tav>
                                        <p:tav tm="100000">
                                          <p:val>
                                            <p:strVal val="#ppt_x"/>
                                          </p:val>
                                        </p:tav>
                                      </p:tavLst>
                                    </p:anim>
                                    <p:anim calcmode="lin" valueType="num">
                                      <p:cBhvr additive="base">
                                        <p:cTn id="44" dur="500" fill="hold"/>
                                        <p:tgtEl>
                                          <p:spTgt spid="3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4450050" y="2185487"/>
            <a:ext cx="3240000" cy="2160000"/>
          </a:xfrm>
          <a:prstGeom prst="rect">
            <a:avLst/>
          </a:prstGeom>
          <a:blipFill dpi="0" rotWithShape="1">
            <a:blip r:embed="rId9">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7933090" y="2185487"/>
            <a:ext cx="3240000" cy="2160000"/>
          </a:xfrm>
          <a:prstGeom prst="rect">
            <a:avLst/>
          </a:prstGeom>
          <a:blipFill dpi="0" rotWithShape="1">
            <a:blip r:embed="rId10"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967009" y="2185487"/>
            <a:ext cx="3240000" cy="2160000"/>
          </a:xfrm>
          <a:prstGeom prst="rect">
            <a:avLst/>
          </a:prstGeom>
          <a:blipFill dpi="0" rotWithShape="1">
            <a:blip r:embed="rId11">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6" name="组合 15">
            <a:extLst>
              <a:ext uri="{FF2B5EF4-FFF2-40B4-BE49-F238E27FC236}">
                <a16:creationId xmlns="" xmlns:a16="http://schemas.microsoft.com/office/drawing/2014/main" id="{AA2E61F5-DA2C-4341-8F81-06D432486ED9}"/>
              </a:ext>
            </a:extLst>
          </p:cNvPr>
          <p:cNvGrpSpPr/>
          <p:nvPr/>
        </p:nvGrpSpPr>
        <p:grpSpPr>
          <a:xfrm>
            <a:off x="9133683" y="3950208"/>
            <a:ext cx="810418" cy="810735"/>
            <a:chOff x="8993547" y="2316722"/>
            <a:chExt cx="1600307" cy="1600932"/>
          </a:xfrm>
        </p:grpSpPr>
        <p:sp>
          <p:nvSpPr>
            <p:cNvPr id="17" name="Oval 15">
              <a:extLst>
                <a:ext uri="{FF2B5EF4-FFF2-40B4-BE49-F238E27FC236}">
                  <a16:creationId xmlns="" xmlns:a16="http://schemas.microsoft.com/office/drawing/2014/main" id="{F1E767E6-0317-4D54-9038-2E55A2B78C78}"/>
                </a:ext>
              </a:extLst>
            </p:cNvPr>
            <p:cNvSpPr/>
            <p:nvPr/>
          </p:nvSpPr>
          <p:spPr>
            <a:xfrm>
              <a:off x="8993547" y="2316722"/>
              <a:ext cx="1600307" cy="1600932"/>
            </a:xfrm>
            <a:prstGeom prst="ellipse">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9">
              <a:extLst>
                <a:ext uri="{FF2B5EF4-FFF2-40B4-BE49-F238E27FC236}">
                  <a16:creationId xmlns="" xmlns:a16="http://schemas.microsoft.com/office/drawing/2014/main" id="{B8579E49-6463-4EB8-9058-FAA54DCE7BF0}"/>
                </a:ext>
              </a:extLst>
            </p:cNvPr>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grpSp>
      <p:grpSp>
        <p:nvGrpSpPr>
          <p:cNvPr id="19" name="组合 18">
            <a:extLst>
              <a:ext uri="{FF2B5EF4-FFF2-40B4-BE49-F238E27FC236}">
                <a16:creationId xmlns="" xmlns:a16="http://schemas.microsoft.com/office/drawing/2014/main" id="{4E21AF9F-0B08-4F1C-A0FF-603991D8041B}"/>
              </a:ext>
            </a:extLst>
          </p:cNvPr>
          <p:cNvGrpSpPr/>
          <p:nvPr/>
        </p:nvGrpSpPr>
        <p:grpSpPr>
          <a:xfrm>
            <a:off x="2121288" y="3950208"/>
            <a:ext cx="810418" cy="810735"/>
            <a:chOff x="8993547" y="2316722"/>
            <a:chExt cx="1600307" cy="1600932"/>
          </a:xfrm>
        </p:grpSpPr>
        <p:sp>
          <p:nvSpPr>
            <p:cNvPr id="20" name="Oval 15">
              <a:extLst>
                <a:ext uri="{FF2B5EF4-FFF2-40B4-BE49-F238E27FC236}">
                  <a16:creationId xmlns="" xmlns:a16="http://schemas.microsoft.com/office/drawing/2014/main" id="{FFB91EF7-4F44-40ED-B03B-E27B750DFAAC}"/>
                </a:ext>
              </a:extLst>
            </p:cNvPr>
            <p:cNvSpPr/>
            <p:nvPr/>
          </p:nvSpPr>
          <p:spPr>
            <a:xfrm>
              <a:off x="8993547" y="2316722"/>
              <a:ext cx="1600307" cy="1600932"/>
            </a:xfrm>
            <a:prstGeom prst="ellipse">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
              <a:extLst>
                <a:ext uri="{FF2B5EF4-FFF2-40B4-BE49-F238E27FC236}">
                  <a16:creationId xmlns="" xmlns:a16="http://schemas.microsoft.com/office/drawing/2014/main" id="{E595F8A6-60BE-4F37-91C4-B96178941C4F}"/>
                </a:ext>
              </a:extLst>
            </p:cNvPr>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grpSp>
      <p:grpSp>
        <p:nvGrpSpPr>
          <p:cNvPr id="22" name="组合 21">
            <a:extLst>
              <a:ext uri="{FF2B5EF4-FFF2-40B4-BE49-F238E27FC236}">
                <a16:creationId xmlns="" xmlns:a16="http://schemas.microsoft.com/office/drawing/2014/main" id="{7B1C65C9-CE7B-42CD-AA13-CB4E152CD6A7}"/>
              </a:ext>
            </a:extLst>
          </p:cNvPr>
          <p:cNvGrpSpPr/>
          <p:nvPr/>
        </p:nvGrpSpPr>
        <p:grpSpPr>
          <a:xfrm>
            <a:off x="5645980" y="3950208"/>
            <a:ext cx="810418" cy="810735"/>
            <a:chOff x="8993547" y="2316722"/>
            <a:chExt cx="1600307" cy="1600932"/>
          </a:xfrm>
        </p:grpSpPr>
        <p:sp>
          <p:nvSpPr>
            <p:cNvPr id="23" name="Oval 15">
              <a:extLst>
                <a:ext uri="{FF2B5EF4-FFF2-40B4-BE49-F238E27FC236}">
                  <a16:creationId xmlns="" xmlns:a16="http://schemas.microsoft.com/office/drawing/2014/main" id="{E39A70C5-1982-4AC1-85C9-C0A023E6985A}"/>
                </a:ext>
              </a:extLst>
            </p:cNvPr>
            <p:cNvSpPr/>
            <p:nvPr/>
          </p:nvSpPr>
          <p:spPr>
            <a:xfrm>
              <a:off x="8993547" y="2316722"/>
              <a:ext cx="1600307" cy="1600932"/>
            </a:xfrm>
            <a:prstGeom prst="ellipse">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9">
              <a:extLst>
                <a:ext uri="{FF2B5EF4-FFF2-40B4-BE49-F238E27FC236}">
                  <a16:creationId xmlns="" xmlns:a16="http://schemas.microsoft.com/office/drawing/2014/main" id="{49C091B8-28A6-432D-9653-2CAC11FD93F5}"/>
                </a:ext>
              </a:extLst>
            </p:cNvPr>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grpSp>
      <p:grpSp>
        <p:nvGrpSpPr>
          <p:cNvPr id="27" name="组合 26">
            <a:extLst>
              <a:ext uri="{FF2B5EF4-FFF2-40B4-BE49-F238E27FC236}">
                <a16:creationId xmlns="" xmlns:a16="http://schemas.microsoft.com/office/drawing/2014/main" id="{D3B31AB6-2187-48CA-9F4F-269B0ED4C6C7}"/>
              </a:ext>
            </a:extLst>
          </p:cNvPr>
          <p:cNvGrpSpPr/>
          <p:nvPr/>
        </p:nvGrpSpPr>
        <p:grpSpPr>
          <a:xfrm>
            <a:off x="1325087" y="5094571"/>
            <a:ext cx="2402820" cy="1116268"/>
            <a:chOff x="1203980" y="4789773"/>
            <a:chExt cx="2402820" cy="1116268"/>
          </a:xfrm>
        </p:grpSpPr>
        <p:sp>
          <p:nvSpPr>
            <p:cNvPr id="25" name="MH_Text_1">
              <a:extLst>
                <a:ext uri="{FF2B5EF4-FFF2-40B4-BE49-F238E27FC236}">
                  <a16:creationId xmlns="" xmlns:a16="http://schemas.microsoft.com/office/drawing/2014/main" id="{A5E58ED9-650C-48DE-A738-67528EC7615A}"/>
                </a:ext>
              </a:extLst>
            </p:cNvPr>
            <p:cNvSpPr txBox="1">
              <a:spLocks noChangeArrowheads="1"/>
            </p:cNvSpPr>
            <p:nvPr>
              <p:custDataLst>
                <p:tags r:id="rId5"/>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26" name="MH_SubTitle_1">
              <a:extLst>
                <a:ext uri="{FF2B5EF4-FFF2-40B4-BE49-F238E27FC236}">
                  <a16:creationId xmlns="" xmlns:a16="http://schemas.microsoft.com/office/drawing/2014/main" id="{6DA5B2F0-E695-454B-ABE7-C45FBE612F2A}"/>
                </a:ext>
              </a:extLst>
            </p:cNvPr>
            <p:cNvSpPr txBox="1">
              <a:spLocks noChangeArrowheads="1"/>
            </p:cNvSpPr>
            <p:nvPr>
              <p:custDataLst>
                <p:tags r:id="rId6"/>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grpSp>
        <p:nvGrpSpPr>
          <p:cNvPr id="28" name="组合 27">
            <a:extLst>
              <a:ext uri="{FF2B5EF4-FFF2-40B4-BE49-F238E27FC236}">
                <a16:creationId xmlns="" xmlns:a16="http://schemas.microsoft.com/office/drawing/2014/main" id="{F9194A16-900F-4BD5-A9E1-CDB11CB56BD9}"/>
              </a:ext>
            </a:extLst>
          </p:cNvPr>
          <p:cNvGrpSpPr/>
          <p:nvPr/>
        </p:nvGrpSpPr>
        <p:grpSpPr>
          <a:xfrm>
            <a:off x="4849779" y="5094571"/>
            <a:ext cx="2402820" cy="1116268"/>
            <a:chOff x="1203980" y="4789773"/>
            <a:chExt cx="2402820" cy="1116268"/>
          </a:xfrm>
        </p:grpSpPr>
        <p:sp>
          <p:nvSpPr>
            <p:cNvPr id="29" name="MH_Text_1">
              <a:extLst>
                <a:ext uri="{FF2B5EF4-FFF2-40B4-BE49-F238E27FC236}">
                  <a16:creationId xmlns="" xmlns:a16="http://schemas.microsoft.com/office/drawing/2014/main" id="{F9436DA4-8797-41F3-A297-2133F61C6E71}"/>
                </a:ext>
              </a:extLst>
            </p:cNvPr>
            <p:cNvSpPr txBox="1">
              <a:spLocks noChangeArrowheads="1"/>
            </p:cNvSpPr>
            <p:nvPr>
              <p:custDataLst>
                <p:tags r:id="rId3"/>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30" name="MH_SubTitle_1">
              <a:extLst>
                <a:ext uri="{FF2B5EF4-FFF2-40B4-BE49-F238E27FC236}">
                  <a16:creationId xmlns="" xmlns:a16="http://schemas.microsoft.com/office/drawing/2014/main" id="{0E060FC6-6CA0-451A-87CF-7661781BC272}"/>
                </a:ext>
              </a:extLst>
            </p:cNvPr>
            <p:cNvSpPr txBox="1">
              <a:spLocks noChangeArrowheads="1"/>
            </p:cNvSpPr>
            <p:nvPr>
              <p:custDataLst>
                <p:tags r:id="rId4"/>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grpSp>
        <p:nvGrpSpPr>
          <p:cNvPr id="31" name="组合 30">
            <a:extLst>
              <a:ext uri="{FF2B5EF4-FFF2-40B4-BE49-F238E27FC236}">
                <a16:creationId xmlns="" xmlns:a16="http://schemas.microsoft.com/office/drawing/2014/main" id="{8EF1BDED-B1A7-45BC-96BC-0D010216103B}"/>
              </a:ext>
            </a:extLst>
          </p:cNvPr>
          <p:cNvGrpSpPr/>
          <p:nvPr/>
        </p:nvGrpSpPr>
        <p:grpSpPr>
          <a:xfrm>
            <a:off x="8437567" y="5094571"/>
            <a:ext cx="2402820" cy="1116268"/>
            <a:chOff x="1203980" y="4789773"/>
            <a:chExt cx="2402820" cy="1116268"/>
          </a:xfrm>
        </p:grpSpPr>
        <p:sp>
          <p:nvSpPr>
            <p:cNvPr id="32" name="MH_Text_1">
              <a:extLst>
                <a:ext uri="{FF2B5EF4-FFF2-40B4-BE49-F238E27FC236}">
                  <a16:creationId xmlns="" xmlns:a16="http://schemas.microsoft.com/office/drawing/2014/main" id="{EA886582-A91C-49DD-96DE-A22029EABCD2}"/>
                </a:ext>
              </a:extLst>
            </p:cNvPr>
            <p:cNvSpPr txBox="1">
              <a:spLocks noChangeArrowheads="1"/>
            </p:cNvSpPr>
            <p:nvPr>
              <p:custDataLst>
                <p:tags r:id="rId1"/>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75000"/>
                      <a:lumOff val="2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sp>
          <p:nvSpPr>
            <p:cNvPr id="33" name="MH_SubTitle_1">
              <a:extLst>
                <a:ext uri="{FF2B5EF4-FFF2-40B4-BE49-F238E27FC236}">
                  <a16:creationId xmlns="" xmlns:a16="http://schemas.microsoft.com/office/drawing/2014/main" id="{8D258EF2-606C-4D74-9F9A-336C50216E6B}"/>
                </a:ext>
              </a:extLst>
            </p:cNvPr>
            <p:cNvSpPr txBox="1">
              <a:spLocks noChangeArrowheads="1"/>
            </p:cNvSpPr>
            <p:nvPr>
              <p:custDataLst>
                <p:tags r:id="rId2"/>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grpSp>
        <p:nvGrpSpPr>
          <p:cNvPr id="37" name="组合 36"/>
          <p:cNvGrpSpPr/>
          <p:nvPr/>
        </p:nvGrpSpPr>
        <p:grpSpPr>
          <a:xfrm>
            <a:off x="1502939" y="272760"/>
            <a:ext cx="4811657" cy="748449"/>
            <a:chOff x="1502939" y="272760"/>
            <a:chExt cx="4811657" cy="748449"/>
          </a:xfrm>
        </p:grpSpPr>
        <p:sp>
          <p:nvSpPr>
            <p:cNvPr id="38"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9"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15000779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35"/>
                                        </p:tgtEl>
                                        <p:attrNameLst>
                                          <p:attrName>style.visibility</p:attrName>
                                        </p:attrNameLst>
                                      </p:cBhvr>
                                      <p:to>
                                        <p:strVal val="visible"/>
                                      </p:to>
                                    </p:set>
                                    <p:animEffect transition="in" filter="randombar(horizontal)">
                                      <p:cBhvr>
                                        <p:cTn id="10" dur="500"/>
                                        <p:tgtEl>
                                          <p:spTgt spid="35"/>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36"/>
                                        </p:tgtEl>
                                        <p:attrNameLst>
                                          <p:attrName>style.visibility</p:attrName>
                                        </p:attrNameLst>
                                      </p:cBhvr>
                                      <p:to>
                                        <p:strVal val="visible"/>
                                      </p:to>
                                    </p:set>
                                    <p:animEffect transition="in" filter="randombar(horizontal)">
                                      <p:cBhvr>
                                        <p:cTn id="13" dur="500"/>
                                        <p:tgtEl>
                                          <p:spTgt spid="36"/>
                                        </p:tgtEl>
                                      </p:cBhvr>
                                    </p:animEffect>
                                  </p:childTnLst>
                                </p:cTn>
                              </p:par>
                            </p:childTnLst>
                          </p:cTn>
                        </p:par>
                        <p:par>
                          <p:cTn id="14" fill="hold">
                            <p:stCondLst>
                              <p:cond delay="1000"/>
                            </p:stCondLst>
                            <p:childTnLst>
                              <p:par>
                                <p:cTn id="15" presetID="53" presetClass="entr" presetSubtype="16"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par>
                                <p:cTn id="20" presetID="53" presetClass="entr" presetSubtype="16" fill="hold" nodeType="withEffect">
                                  <p:stCondLst>
                                    <p:cond delay="0"/>
                                  </p:stCondLst>
                                  <p:childTnLst>
                                    <p:set>
                                      <p:cBhvr>
                                        <p:cTn id="21" dur="1" fill="hold">
                                          <p:stCondLst>
                                            <p:cond delay="0"/>
                                          </p:stCondLst>
                                        </p:cTn>
                                        <p:tgtEl>
                                          <p:spTgt spid="22"/>
                                        </p:tgtEl>
                                        <p:attrNameLst>
                                          <p:attrName>style.visibility</p:attrName>
                                        </p:attrNameLst>
                                      </p:cBhvr>
                                      <p:to>
                                        <p:strVal val="visible"/>
                                      </p:to>
                                    </p:set>
                                    <p:anim calcmode="lin" valueType="num">
                                      <p:cBhvr>
                                        <p:cTn id="22" dur="500" fill="hold"/>
                                        <p:tgtEl>
                                          <p:spTgt spid="22"/>
                                        </p:tgtEl>
                                        <p:attrNameLst>
                                          <p:attrName>ppt_w</p:attrName>
                                        </p:attrNameLst>
                                      </p:cBhvr>
                                      <p:tavLst>
                                        <p:tav tm="0">
                                          <p:val>
                                            <p:fltVal val="0"/>
                                          </p:val>
                                        </p:tav>
                                        <p:tav tm="100000">
                                          <p:val>
                                            <p:strVal val="#ppt_w"/>
                                          </p:val>
                                        </p:tav>
                                      </p:tavLst>
                                    </p:anim>
                                    <p:anim calcmode="lin" valueType="num">
                                      <p:cBhvr>
                                        <p:cTn id="23" dur="500" fill="hold"/>
                                        <p:tgtEl>
                                          <p:spTgt spid="22"/>
                                        </p:tgtEl>
                                        <p:attrNameLst>
                                          <p:attrName>ppt_h</p:attrName>
                                        </p:attrNameLst>
                                      </p:cBhvr>
                                      <p:tavLst>
                                        <p:tav tm="0">
                                          <p:val>
                                            <p:fltVal val="0"/>
                                          </p:val>
                                        </p:tav>
                                        <p:tav tm="100000">
                                          <p:val>
                                            <p:strVal val="#ppt_h"/>
                                          </p:val>
                                        </p:tav>
                                      </p:tavLst>
                                    </p:anim>
                                    <p:animEffect transition="in" filter="fade">
                                      <p:cBhvr>
                                        <p:cTn id="24" dur="500"/>
                                        <p:tgtEl>
                                          <p:spTgt spid="22"/>
                                        </p:tgtEl>
                                      </p:cBhvr>
                                    </p:animEffect>
                                  </p:childTnLst>
                                </p:cTn>
                              </p:par>
                              <p:par>
                                <p:cTn id="25" presetID="53" presetClass="entr" presetSubtype="16"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par>
                          <p:cTn id="30" fill="hold">
                            <p:stCondLst>
                              <p:cond delay="1500"/>
                            </p:stCondLst>
                            <p:childTnLst>
                              <p:par>
                                <p:cTn id="31" presetID="42" presetClass="entr" presetSubtype="0" fill="hold" nodeType="afterEffect">
                                  <p:stCondLst>
                                    <p:cond delay="0"/>
                                  </p:stCondLst>
                                  <p:childTnLst>
                                    <p:set>
                                      <p:cBhvr>
                                        <p:cTn id="32" dur="1" fill="hold">
                                          <p:stCondLst>
                                            <p:cond delay="0"/>
                                          </p:stCondLst>
                                        </p:cTn>
                                        <p:tgtEl>
                                          <p:spTgt spid="27"/>
                                        </p:tgtEl>
                                        <p:attrNameLst>
                                          <p:attrName>style.visibility</p:attrName>
                                        </p:attrNameLst>
                                      </p:cBhvr>
                                      <p:to>
                                        <p:strVal val="visible"/>
                                      </p:to>
                                    </p:set>
                                    <p:animEffect transition="in" filter="fade">
                                      <p:cBhvr>
                                        <p:cTn id="33" dur="1000"/>
                                        <p:tgtEl>
                                          <p:spTgt spid="27"/>
                                        </p:tgtEl>
                                      </p:cBhvr>
                                    </p:animEffect>
                                    <p:anim calcmode="lin" valueType="num">
                                      <p:cBhvr>
                                        <p:cTn id="34" dur="1000" fill="hold"/>
                                        <p:tgtEl>
                                          <p:spTgt spid="27"/>
                                        </p:tgtEl>
                                        <p:attrNameLst>
                                          <p:attrName>ppt_x</p:attrName>
                                        </p:attrNameLst>
                                      </p:cBhvr>
                                      <p:tavLst>
                                        <p:tav tm="0">
                                          <p:val>
                                            <p:strVal val="#ppt_x"/>
                                          </p:val>
                                        </p:tav>
                                        <p:tav tm="100000">
                                          <p:val>
                                            <p:strVal val="#ppt_x"/>
                                          </p:val>
                                        </p:tav>
                                      </p:tavLst>
                                    </p:anim>
                                    <p:anim calcmode="lin" valueType="num">
                                      <p:cBhvr>
                                        <p:cTn id="35" dur="1000" fill="hold"/>
                                        <p:tgtEl>
                                          <p:spTgt spid="27"/>
                                        </p:tgtEl>
                                        <p:attrNameLst>
                                          <p:attrName>ppt_y</p:attrName>
                                        </p:attrNameLst>
                                      </p:cBhvr>
                                      <p:tavLst>
                                        <p:tav tm="0">
                                          <p:val>
                                            <p:strVal val="#ppt_y+.1"/>
                                          </p:val>
                                        </p:tav>
                                        <p:tav tm="100000">
                                          <p:val>
                                            <p:strVal val="#ppt_y"/>
                                          </p:val>
                                        </p:tav>
                                      </p:tavLst>
                                    </p:anim>
                                  </p:childTnLst>
                                </p:cTn>
                              </p:par>
                            </p:childTnLst>
                          </p:cTn>
                        </p:par>
                        <p:par>
                          <p:cTn id="36" fill="hold">
                            <p:stCondLst>
                              <p:cond delay="2500"/>
                            </p:stCondLst>
                            <p:childTnLst>
                              <p:par>
                                <p:cTn id="37" presetID="42" presetClass="entr" presetSubtype="0"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Effect transition="in" filter="fade">
                                      <p:cBhvr>
                                        <p:cTn id="39" dur="1000"/>
                                        <p:tgtEl>
                                          <p:spTgt spid="28"/>
                                        </p:tgtEl>
                                      </p:cBhvr>
                                    </p:animEffect>
                                    <p:anim calcmode="lin" valueType="num">
                                      <p:cBhvr>
                                        <p:cTn id="40" dur="1000" fill="hold"/>
                                        <p:tgtEl>
                                          <p:spTgt spid="28"/>
                                        </p:tgtEl>
                                        <p:attrNameLst>
                                          <p:attrName>ppt_x</p:attrName>
                                        </p:attrNameLst>
                                      </p:cBhvr>
                                      <p:tavLst>
                                        <p:tav tm="0">
                                          <p:val>
                                            <p:strVal val="#ppt_x"/>
                                          </p:val>
                                        </p:tav>
                                        <p:tav tm="100000">
                                          <p:val>
                                            <p:strVal val="#ppt_x"/>
                                          </p:val>
                                        </p:tav>
                                      </p:tavLst>
                                    </p:anim>
                                    <p:anim calcmode="lin" valueType="num">
                                      <p:cBhvr>
                                        <p:cTn id="41" dur="1000" fill="hold"/>
                                        <p:tgtEl>
                                          <p:spTgt spid="28"/>
                                        </p:tgtEl>
                                        <p:attrNameLst>
                                          <p:attrName>ppt_y</p:attrName>
                                        </p:attrNameLst>
                                      </p:cBhvr>
                                      <p:tavLst>
                                        <p:tav tm="0">
                                          <p:val>
                                            <p:strVal val="#ppt_y+.1"/>
                                          </p:val>
                                        </p:tav>
                                        <p:tav tm="100000">
                                          <p:val>
                                            <p:strVal val="#ppt_y"/>
                                          </p:val>
                                        </p:tav>
                                      </p:tavLst>
                                    </p:anim>
                                  </p:childTnLst>
                                </p:cTn>
                              </p:par>
                            </p:childTnLst>
                          </p:cTn>
                        </p:par>
                        <p:par>
                          <p:cTn id="42" fill="hold">
                            <p:stCondLst>
                              <p:cond delay="3500"/>
                            </p:stCondLst>
                            <p:childTnLst>
                              <p:par>
                                <p:cTn id="43" presetID="42" presetClass="entr" presetSubtype="0" fill="hold"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1000"/>
                                        <p:tgtEl>
                                          <p:spTgt spid="31"/>
                                        </p:tgtEl>
                                      </p:cBhvr>
                                    </p:animEffect>
                                    <p:anim calcmode="lin" valueType="num">
                                      <p:cBhvr>
                                        <p:cTn id="46" dur="1000" fill="hold"/>
                                        <p:tgtEl>
                                          <p:spTgt spid="31"/>
                                        </p:tgtEl>
                                        <p:attrNameLst>
                                          <p:attrName>ppt_x</p:attrName>
                                        </p:attrNameLst>
                                      </p:cBhvr>
                                      <p:tavLst>
                                        <p:tav tm="0">
                                          <p:val>
                                            <p:strVal val="#ppt_x"/>
                                          </p:val>
                                        </p:tav>
                                        <p:tav tm="100000">
                                          <p:val>
                                            <p:strVal val="#ppt_x"/>
                                          </p:val>
                                        </p:tav>
                                      </p:tavLst>
                                    </p:anim>
                                    <p:anim calcmode="lin" valueType="num">
                                      <p:cBhvr>
                                        <p:cTn id="4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 name="组合 29">
            <a:extLst>
              <a:ext uri="{FF2B5EF4-FFF2-40B4-BE49-F238E27FC236}">
                <a16:creationId xmlns="" xmlns:a16="http://schemas.microsoft.com/office/drawing/2014/main" id="{5B16E1C7-FCFA-4BB9-9492-FF6DF3F561E9}"/>
              </a:ext>
            </a:extLst>
          </p:cNvPr>
          <p:cNvGrpSpPr/>
          <p:nvPr/>
        </p:nvGrpSpPr>
        <p:grpSpPr>
          <a:xfrm>
            <a:off x="1011678" y="2503557"/>
            <a:ext cx="3324708" cy="945415"/>
            <a:chOff x="812800" y="1832342"/>
            <a:chExt cx="3324708" cy="945415"/>
          </a:xfrm>
        </p:grpSpPr>
        <p:sp>
          <p:nvSpPr>
            <p:cNvPr id="8" name="矩形 7">
              <a:extLst>
                <a:ext uri="{FF2B5EF4-FFF2-40B4-BE49-F238E27FC236}">
                  <a16:creationId xmlns="" xmlns:a16="http://schemas.microsoft.com/office/drawing/2014/main" id="{01ED2F83-00E5-4A07-8E64-75A00D77871D}"/>
                </a:ext>
              </a:extLst>
            </p:cNvPr>
            <p:cNvSpPr/>
            <p:nvPr/>
          </p:nvSpPr>
          <p:spPr>
            <a:xfrm>
              <a:off x="812800" y="1917700"/>
              <a:ext cx="774700" cy="774700"/>
            </a:xfrm>
            <a:prstGeom prst="rect">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a:extLst>
                <a:ext uri="{FF2B5EF4-FFF2-40B4-BE49-F238E27FC236}">
                  <a16:creationId xmlns="" xmlns:a16="http://schemas.microsoft.com/office/drawing/2014/main" id="{C7769356-0ED5-4B66-AC37-294153F6977F}"/>
                </a:ext>
              </a:extLst>
            </p:cNvPr>
            <p:cNvGrpSpPr/>
            <p:nvPr/>
          </p:nvGrpSpPr>
          <p:grpSpPr>
            <a:xfrm>
              <a:off x="1724386" y="1832342"/>
              <a:ext cx="2413122" cy="945415"/>
              <a:chOff x="1711686" y="1746985"/>
              <a:chExt cx="2413122" cy="945415"/>
            </a:xfrm>
          </p:grpSpPr>
          <p:sp>
            <p:nvSpPr>
              <p:cNvPr id="11" name="MH_Text_1">
                <a:extLst>
                  <a:ext uri="{FF2B5EF4-FFF2-40B4-BE49-F238E27FC236}">
                    <a16:creationId xmlns="" xmlns:a16="http://schemas.microsoft.com/office/drawing/2014/main" id="{096485AE-C076-425E-B6A1-1FB85BCB8A07}"/>
                  </a:ext>
                </a:extLst>
              </p:cNvPr>
              <p:cNvSpPr txBox="1">
                <a:spLocks noChangeArrowheads="1"/>
              </p:cNvSpPr>
              <p:nvPr>
                <p:custDataLst>
                  <p:tags r:id="rId11"/>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12" name="MH_SubTitle_1">
                <a:extLst>
                  <a:ext uri="{FF2B5EF4-FFF2-40B4-BE49-F238E27FC236}">
                    <a16:creationId xmlns="" xmlns:a16="http://schemas.microsoft.com/office/drawing/2014/main" id="{C839B346-5EAB-46C9-AB2E-D38F9E14C21D}"/>
                  </a:ext>
                </a:extLst>
              </p:cNvPr>
              <p:cNvSpPr txBox="1">
                <a:spLocks noChangeArrowheads="1"/>
              </p:cNvSpPr>
              <p:nvPr>
                <p:custDataLst>
                  <p:tags r:id="rId12"/>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sp>
          <p:nvSpPr>
            <p:cNvPr id="14" name="apple-logo_747">
              <a:extLst>
                <a:ext uri="{FF2B5EF4-FFF2-40B4-BE49-F238E27FC236}">
                  <a16:creationId xmlns="" xmlns:a16="http://schemas.microsoft.com/office/drawing/2014/main" id="{F00ABF03-BE1B-4E8F-8638-7ED83419739B}"/>
                </a:ext>
              </a:extLst>
            </p:cNvPr>
            <p:cNvSpPr>
              <a:spLocks noChangeAspect="1"/>
            </p:cNvSpPr>
            <p:nvPr/>
          </p:nvSpPr>
          <p:spPr bwMode="auto">
            <a:xfrm>
              <a:off x="1014658" y="2018062"/>
              <a:ext cx="369642" cy="452555"/>
            </a:xfrm>
            <a:custGeom>
              <a:avLst/>
              <a:gdLst>
                <a:gd name="connsiteX0" fmla="*/ 350777 w 457856"/>
                <a:gd name="connsiteY0" fmla="*/ 136349 h 560555"/>
                <a:gd name="connsiteX1" fmla="*/ 443086 w 457856"/>
                <a:gd name="connsiteY1" fmla="*/ 191681 h 560555"/>
                <a:gd name="connsiteX2" fmla="*/ 382162 w 457856"/>
                <a:gd name="connsiteY2" fmla="*/ 307876 h 560555"/>
                <a:gd name="connsiteX3" fmla="*/ 457856 w 457856"/>
                <a:gd name="connsiteY3" fmla="*/ 411161 h 560555"/>
                <a:gd name="connsiteX4" fmla="*/ 409855 w 457856"/>
                <a:gd name="connsiteY4" fmla="*/ 501535 h 560555"/>
                <a:gd name="connsiteX5" fmla="*/ 332315 w 457856"/>
                <a:gd name="connsiteY5" fmla="*/ 558711 h 560555"/>
                <a:gd name="connsiteX6" fmla="*/ 241851 w 457856"/>
                <a:gd name="connsiteY6" fmla="*/ 536578 h 560555"/>
                <a:gd name="connsiteX7" fmla="*/ 151388 w 457856"/>
                <a:gd name="connsiteY7" fmla="*/ 560555 h 560555"/>
                <a:gd name="connsiteX8" fmla="*/ 140311 w 457856"/>
                <a:gd name="connsiteY8" fmla="*/ 560555 h 560555"/>
                <a:gd name="connsiteX9" fmla="*/ 81233 w 457856"/>
                <a:gd name="connsiteY9" fmla="*/ 519979 h 560555"/>
                <a:gd name="connsiteX10" fmla="*/ 0 w 457856"/>
                <a:gd name="connsiteY10" fmla="*/ 315254 h 560555"/>
                <a:gd name="connsiteX11" fmla="*/ 0 w 457856"/>
                <a:gd name="connsiteY11" fmla="*/ 291277 h 560555"/>
                <a:gd name="connsiteX12" fmla="*/ 72002 w 457856"/>
                <a:gd name="connsiteY12" fmla="*/ 156637 h 560555"/>
                <a:gd name="connsiteX13" fmla="*/ 153234 w 457856"/>
                <a:gd name="connsiteY13" fmla="*/ 138194 h 560555"/>
                <a:gd name="connsiteX14" fmla="*/ 193850 w 457856"/>
                <a:gd name="connsiteY14" fmla="*/ 149260 h 560555"/>
                <a:gd name="connsiteX15" fmla="*/ 232620 w 457856"/>
                <a:gd name="connsiteY15" fmla="*/ 160326 h 560555"/>
                <a:gd name="connsiteX16" fmla="*/ 260313 w 457856"/>
                <a:gd name="connsiteY16" fmla="*/ 152949 h 560555"/>
                <a:gd name="connsiteX17" fmla="*/ 350777 w 457856"/>
                <a:gd name="connsiteY17" fmla="*/ 136349 h 560555"/>
                <a:gd name="connsiteX18" fmla="*/ 335937 w 457856"/>
                <a:gd name="connsiteY18" fmla="*/ 0 h 560555"/>
                <a:gd name="connsiteX19" fmla="*/ 339628 w 457856"/>
                <a:gd name="connsiteY19" fmla="*/ 0 h 560555"/>
                <a:gd name="connsiteX20" fmla="*/ 310105 w 457856"/>
                <a:gd name="connsiteY20" fmla="*/ 90437 h 560555"/>
                <a:gd name="connsiteX21" fmla="*/ 227073 w 457856"/>
                <a:gd name="connsiteY21" fmla="*/ 129196 h 560555"/>
                <a:gd name="connsiteX22" fmla="*/ 258441 w 457856"/>
                <a:gd name="connsiteY22" fmla="*/ 40604 h 560555"/>
                <a:gd name="connsiteX23" fmla="*/ 335937 w 457856"/>
                <a:gd name="connsiteY23" fmla="*/ 0 h 56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856" h="560555">
                  <a:moveTo>
                    <a:pt x="350777" y="136349"/>
                  </a:moveTo>
                  <a:cubicBezTo>
                    <a:pt x="393239" y="141882"/>
                    <a:pt x="422778" y="162171"/>
                    <a:pt x="443086" y="191681"/>
                  </a:cubicBezTo>
                  <a:cubicBezTo>
                    <a:pt x="406163" y="213813"/>
                    <a:pt x="378470" y="248856"/>
                    <a:pt x="382162" y="307876"/>
                  </a:cubicBezTo>
                  <a:cubicBezTo>
                    <a:pt x="387701" y="361363"/>
                    <a:pt x="417240" y="392717"/>
                    <a:pt x="457856" y="411161"/>
                  </a:cubicBezTo>
                  <a:cubicBezTo>
                    <a:pt x="446779" y="446204"/>
                    <a:pt x="430163" y="475714"/>
                    <a:pt x="409855" y="501535"/>
                  </a:cubicBezTo>
                  <a:cubicBezTo>
                    <a:pt x="393239" y="525512"/>
                    <a:pt x="371085" y="558711"/>
                    <a:pt x="332315" y="558711"/>
                  </a:cubicBezTo>
                  <a:cubicBezTo>
                    <a:pt x="299083" y="558711"/>
                    <a:pt x="275083" y="538423"/>
                    <a:pt x="241851" y="536578"/>
                  </a:cubicBezTo>
                  <a:cubicBezTo>
                    <a:pt x="204927" y="536578"/>
                    <a:pt x="184619" y="555022"/>
                    <a:pt x="151388" y="560555"/>
                  </a:cubicBezTo>
                  <a:lnTo>
                    <a:pt x="140311" y="560555"/>
                  </a:lnTo>
                  <a:cubicBezTo>
                    <a:pt x="116310" y="556866"/>
                    <a:pt x="96002" y="536578"/>
                    <a:pt x="81233" y="519979"/>
                  </a:cubicBezTo>
                  <a:cubicBezTo>
                    <a:pt x="38770" y="468337"/>
                    <a:pt x="5539" y="401939"/>
                    <a:pt x="0" y="315254"/>
                  </a:cubicBezTo>
                  <a:lnTo>
                    <a:pt x="0" y="291277"/>
                  </a:lnTo>
                  <a:cubicBezTo>
                    <a:pt x="1846" y="230412"/>
                    <a:pt x="33231" y="180614"/>
                    <a:pt x="72002" y="156637"/>
                  </a:cubicBezTo>
                  <a:cubicBezTo>
                    <a:pt x="92310" y="143727"/>
                    <a:pt x="121849" y="132661"/>
                    <a:pt x="153234" y="138194"/>
                  </a:cubicBezTo>
                  <a:cubicBezTo>
                    <a:pt x="166157" y="140038"/>
                    <a:pt x="180927" y="143727"/>
                    <a:pt x="193850" y="149260"/>
                  </a:cubicBezTo>
                  <a:cubicBezTo>
                    <a:pt x="204927" y="152949"/>
                    <a:pt x="219697" y="160326"/>
                    <a:pt x="232620" y="160326"/>
                  </a:cubicBezTo>
                  <a:cubicBezTo>
                    <a:pt x="241851" y="160326"/>
                    <a:pt x="251082" y="154793"/>
                    <a:pt x="260313" y="152949"/>
                  </a:cubicBezTo>
                  <a:cubicBezTo>
                    <a:pt x="288006" y="141882"/>
                    <a:pt x="315699" y="130816"/>
                    <a:pt x="350777" y="136349"/>
                  </a:cubicBezTo>
                  <a:close/>
                  <a:moveTo>
                    <a:pt x="335937" y="0"/>
                  </a:moveTo>
                  <a:lnTo>
                    <a:pt x="339628" y="0"/>
                  </a:lnTo>
                  <a:cubicBezTo>
                    <a:pt x="343318" y="38759"/>
                    <a:pt x="328557" y="68289"/>
                    <a:pt x="310105" y="90437"/>
                  </a:cubicBezTo>
                  <a:cubicBezTo>
                    <a:pt x="291654" y="112585"/>
                    <a:pt x="267667" y="132888"/>
                    <a:pt x="227073" y="129196"/>
                  </a:cubicBezTo>
                  <a:cubicBezTo>
                    <a:pt x="225228" y="90437"/>
                    <a:pt x="239989" y="62752"/>
                    <a:pt x="258441" y="40604"/>
                  </a:cubicBezTo>
                  <a:cubicBezTo>
                    <a:pt x="275047" y="22148"/>
                    <a:pt x="306415" y="3691"/>
                    <a:pt x="335937" y="0"/>
                  </a:cubicBezTo>
                  <a:close/>
                </a:path>
              </a:pathLst>
            </a:custGeom>
            <a:solidFill>
              <a:schemeClr val="bg1"/>
            </a:solidFill>
            <a:ln>
              <a:noFill/>
            </a:ln>
          </p:spPr>
        </p:sp>
      </p:grpSp>
      <p:grpSp>
        <p:nvGrpSpPr>
          <p:cNvPr id="20" name="组合 19">
            <a:extLst>
              <a:ext uri="{FF2B5EF4-FFF2-40B4-BE49-F238E27FC236}">
                <a16:creationId xmlns="" xmlns:a16="http://schemas.microsoft.com/office/drawing/2014/main" id="{69A93ED5-9668-464C-9302-3E684CF57CC4}"/>
              </a:ext>
            </a:extLst>
          </p:cNvPr>
          <p:cNvGrpSpPr/>
          <p:nvPr/>
        </p:nvGrpSpPr>
        <p:grpSpPr>
          <a:xfrm>
            <a:off x="1011678" y="4586359"/>
            <a:ext cx="3324708" cy="945415"/>
            <a:chOff x="812800" y="4219942"/>
            <a:chExt cx="3324708" cy="945415"/>
          </a:xfrm>
        </p:grpSpPr>
        <p:sp>
          <p:nvSpPr>
            <p:cNvPr id="9" name="矩形 8">
              <a:extLst>
                <a:ext uri="{FF2B5EF4-FFF2-40B4-BE49-F238E27FC236}">
                  <a16:creationId xmlns="" xmlns:a16="http://schemas.microsoft.com/office/drawing/2014/main" id="{69BE529D-23F8-4804-B1F2-20C3447DEA5A}"/>
                </a:ext>
              </a:extLst>
            </p:cNvPr>
            <p:cNvSpPr/>
            <p:nvPr/>
          </p:nvSpPr>
          <p:spPr>
            <a:xfrm>
              <a:off x="812800" y="4305300"/>
              <a:ext cx="774700" cy="774700"/>
            </a:xfrm>
            <a:prstGeom prst="rect">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 xmlns:a16="http://schemas.microsoft.com/office/drawing/2014/main" id="{714E320F-892C-49AD-AC36-6692945848B1}"/>
                </a:ext>
              </a:extLst>
            </p:cNvPr>
            <p:cNvGrpSpPr/>
            <p:nvPr/>
          </p:nvGrpSpPr>
          <p:grpSpPr>
            <a:xfrm>
              <a:off x="1724386" y="4219942"/>
              <a:ext cx="2413122" cy="945415"/>
              <a:chOff x="1711686" y="1746985"/>
              <a:chExt cx="2413122" cy="945415"/>
            </a:xfrm>
          </p:grpSpPr>
          <p:sp>
            <p:nvSpPr>
              <p:cNvPr id="16" name="MH_Text_1">
                <a:extLst>
                  <a:ext uri="{FF2B5EF4-FFF2-40B4-BE49-F238E27FC236}">
                    <a16:creationId xmlns="" xmlns:a16="http://schemas.microsoft.com/office/drawing/2014/main" id="{5D7CAC89-4A23-408D-AD67-CCB0DD20AC8A}"/>
                  </a:ext>
                </a:extLst>
              </p:cNvPr>
              <p:cNvSpPr txBox="1">
                <a:spLocks noChangeArrowheads="1"/>
              </p:cNvSpPr>
              <p:nvPr>
                <p:custDataLst>
                  <p:tags r:id="rId9"/>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17" name="MH_SubTitle_1">
                <a:extLst>
                  <a:ext uri="{FF2B5EF4-FFF2-40B4-BE49-F238E27FC236}">
                    <a16:creationId xmlns="" xmlns:a16="http://schemas.microsoft.com/office/drawing/2014/main" id="{901A3B5B-AB34-4F4D-AEF4-375870FD19FD}"/>
                  </a:ext>
                </a:extLst>
              </p:cNvPr>
              <p:cNvSpPr txBox="1">
                <a:spLocks noChangeArrowheads="1"/>
              </p:cNvSpPr>
              <p:nvPr>
                <p:custDataLst>
                  <p:tags r:id="rId10"/>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sp>
          <p:nvSpPr>
            <p:cNvPr id="19" name="apple-logo_747">
              <a:extLst>
                <a:ext uri="{FF2B5EF4-FFF2-40B4-BE49-F238E27FC236}">
                  <a16:creationId xmlns="" xmlns:a16="http://schemas.microsoft.com/office/drawing/2014/main" id="{254861BD-7FB3-46A3-AEAD-1C6CD6DC3DDF}"/>
                </a:ext>
              </a:extLst>
            </p:cNvPr>
            <p:cNvSpPr>
              <a:spLocks noChangeAspect="1"/>
            </p:cNvSpPr>
            <p:nvPr/>
          </p:nvSpPr>
          <p:spPr bwMode="auto">
            <a:xfrm>
              <a:off x="1007726" y="4466372"/>
              <a:ext cx="383506" cy="452555"/>
            </a:xfrm>
            <a:custGeom>
              <a:avLst/>
              <a:gdLst>
                <a:gd name="connsiteX0" fmla="*/ 89265 w 512869"/>
                <a:gd name="connsiteY0" fmla="*/ 202986 h 605209"/>
                <a:gd name="connsiteX1" fmla="*/ 423604 w 512869"/>
                <a:gd name="connsiteY1" fmla="*/ 202986 h 605209"/>
                <a:gd name="connsiteX2" fmla="*/ 423604 w 512869"/>
                <a:gd name="connsiteY2" fmla="*/ 445173 h 605209"/>
                <a:gd name="connsiteX3" fmla="*/ 411933 w 512869"/>
                <a:gd name="connsiteY3" fmla="*/ 473570 h 605209"/>
                <a:gd name="connsiteX4" fmla="*/ 383907 w 512869"/>
                <a:gd name="connsiteY4" fmla="*/ 485223 h 605209"/>
                <a:gd name="connsiteX5" fmla="*/ 356539 w 512869"/>
                <a:gd name="connsiteY5" fmla="*/ 485223 h 605209"/>
                <a:gd name="connsiteX6" fmla="*/ 356539 w 512869"/>
                <a:gd name="connsiteY6" fmla="*/ 567785 h 605209"/>
                <a:gd name="connsiteX7" fmla="*/ 345690 w 512869"/>
                <a:gd name="connsiteY7" fmla="*/ 594294 h 605209"/>
                <a:gd name="connsiteX8" fmla="*/ 319061 w 512869"/>
                <a:gd name="connsiteY8" fmla="*/ 605209 h 605209"/>
                <a:gd name="connsiteX9" fmla="*/ 292515 w 512869"/>
                <a:gd name="connsiteY9" fmla="*/ 594294 h 605209"/>
                <a:gd name="connsiteX10" fmla="*/ 281584 w 512869"/>
                <a:gd name="connsiteY10" fmla="*/ 567785 h 605209"/>
                <a:gd name="connsiteX11" fmla="*/ 281584 w 512869"/>
                <a:gd name="connsiteY11" fmla="*/ 485223 h 605209"/>
                <a:gd name="connsiteX12" fmla="*/ 231285 w 512869"/>
                <a:gd name="connsiteY12" fmla="*/ 485223 h 605209"/>
                <a:gd name="connsiteX13" fmla="*/ 231285 w 512869"/>
                <a:gd name="connsiteY13" fmla="*/ 567785 h 605209"/>
                <a:gd name="connsiteX14" fmla="*/ 220354 w 512869"/>
                <a:gd name="connsiteY14" fmla="*/ 594294 h 605209"/>
                <a:gd name="connsiteX15" fmla="*/ 193808 w 512869"/>
                <a:gd name="connsiteY15" fmla="*/ 605209 h 605209"/>
                <a:gd name="connsiteX16" fmla="*/ 167590 w 512869"/>
                <a:gd name="connsiteY16" fmla="*/ 594294 h 605209"/>
                <a:gd name="connsiteX17" fmla="*/ 156659 w 512869"/>
                <a:gd name="connsiteY17" fmla="*/ 567785 h 605209"/>
                <a:gd name="connsiteX18" fmla="*/ 156248 w 512869"/>
                <a:gd name="connsiteY18" fmla="*/ 485141 h 605209"/>
                <a:gd name="connsiteX19" fmla="*/ 129290 w 512869"/>
                <a:gd name="connsiteY19" fmla="*/ 485141 h 605209"/>
                <a:gd name="connsiteX20" fmla="*/ 100936 w 512869"/>
                <a:gd name="connsiteY20" fmla="*/ 473570 h 605209"/>
                <a:gd name="connsiteX21" fmla="*/ 89265 w 512869"/>
                <a:gd name="connsiteY21" fmla="*/ 445173 h 605209"/>
                <a:gd name="connsiteX22" fmla="*/ 475299 w 512869"/>
                <a:gd name="connsiteY22" fmla="*/ 196071 h 605209"/>
                <a:gd name="connsiteX23" fmla="*/ 501935 w 512869"/>
                <a:gd name="connsiteY23" fmla="*/ 206741 h 605209"/>
                <a:gd name="connsiteX24" fmla="*/ 512869 w 512869"/>
                <a:gd name="connsiteY24" fmla="*/ 233169 h 605209"/>
                <a:gd name="connsiteX25" fmla="*/ 512869 w 512869"/>
                <a:gd name="connsiteY25" fmla="*/ 389524 h 605209"/>
                <a:gd name="connsiteX26" fmla="*/ 501935 w 512869"/>
                <a:gd name="connsiteY26" fmla="*/ 416116 h 605209"/>
                <a:gd name="connsiteX27" fmla="*/ 475299 w 512869"/>
                <a:gd name="connsiteY27" fmla="*/ 427032 h 605209"/>
                <a:gd name="connsiteX28" fmla="*/ 449074 w 512869"/>
                <a:gd name="connsiteY28" fmla="*/ 416116 h 605209"/>
                <a:gd name="connsiteX29" fmla="*/ 438140 w 512869"/>
                <a:gd name="connsiteY29" fmla="*/ 389524 h 605209"/>
                <a:gd name="connsiteX30" fmla="*/ 438140 w 512869"/>
                <a:gd name="connsiteY30" fmla="*/ 233169 h 605209"/>
                <a:gd name="connsiteX31" fmla="*/ 449074 w 512869"/>
                <a:gd name="connsiteY31" fmla="*/ 206741 h 605209"/>
                <a:gd name="connsiteX32" fmla="*/ 475299 w 512869"/>
                <a:gd name="connsiteY32" fmla="*/ 196071 h 605209"/>
                <a:gd name="connsiteX33" fmla="*/ 37534 w 512869"/>
                <a:gd name="connsiteY33" fmla="*/ 196071 h 605209"/>
                <a:gd name="connsiteX34" fmla="*/ 63734 w 512869"/>
                <a:gd name="connsiteY34" fmla="*/ 206905 h 605209"/>
                <a:gd name="connsiteX35" fmla="*/ 74658 w 512869"/>
                <a:gd name="connsiteY35" fmla="*/ 233169 h 605209"/>
                <a:gd name="connsiteX36" fmla="*/ 74658 w 512869"/>
                <a:gd name="connsiteY36" fmla="*/ 389524 h 605209"/>
                <a:gd name="connsiteX37" fmla="*/ 63899 w 512869"/>
                <a:gd name="connsiteY37" fmla="*/ 416116 h 605209"/>
                <a:gd name="connsiteX38" fmla="*/ 37534 w 512869"/>
                <a:gd name="connsiteY38" fmla="*/ 427032 h 605209"/>
                <a:gd name="connsiteX39" fmla="*/ 10924 w 512869"/>
                <a:gd name="connsiteY39" fmla="*/ 416116 h 605209"/>
                <a:gd name="connsiteX40" fmla="*/ 0 w 512869"/>
                <a:gd name="connsiteY40" fmla="*/ 389524 h 605209"/>
                <a:gd name="connsiteX41" fmla="*/ 0 w 512869"/>
                <a:gd name="connsiteY41" fmla="*/ 233169 h 605209"/>
                <a:gd name="connsiteX42" fmla="*/ 10924 w 512869"/>
                <a:gd name="connsiteY42" fmla="*/ 206905 h 605209"/>
                <a:gd name="connsiteX43" fmla="*/ 37534 w 512869"/>
                <a:gd name="connsiteY43" fmla="*/ 196071 h 605209"/>
                <a:gd name="connsiteX44" fmla="*/ 333272 w 512869"/>
                <a:gd name="connsiteY44" fmla="*/ 100763 h 605209"/>
                <a:gd name="connsiteX45" fmla="*/ 323245 w 512869"/>
                <a:gd name="connsiteY45" fmla="*/ 104948 h 605209"/>
                <a:gd name="connsiteX46" fmla="*/ 319053 w 512869"/>
                <a:gd name="connsiteY46" fmla="*/ 114877 h 605209"/>
                <a:gd name="connsiteX47" fmla="*/ 323245 w 512869"/>
                <a:gd name="connsiteY47" fmla="*/ 124887 h 605209"/>
                <a:gd name="connsiteX48" fmla="*/ 333272 w 512869"/>
                <a:gd name="connsiteY48" fmla="*/ 129072 h 605209"/>
                <a:gd name="connsiteX49" fmla="*/ 343134 w 512869"/>
                <a:gd name="connsiteY49" fmla="*/ 124887 h 605209"/>
                <a:gd name="connsiteX50" fmla="*/ 347079 w 512869"/>
                <a:gd name="connsiteY50" fmla="*/ 114877 h 605209"/>
                <a:gd name="connsiteX51" fmla="*/ 343134 w 512869"/>
                <a:gd name="connsiteY51" fmla="*/ 104948 h 605209"/>
                <a:gd name="connsiteX52" fmla="*/ 333272 w 512869"/>
                <a:gd name="connsiteY52" fmla="*/ 100763 h 605209"/>
                <a:gd name="connsiteX53" fmla="*/ 179584 w 512869"/>
                <a:gd name="connsiteY53" fmla="*/ 100763 h 605209"/>
                <a:gd name="connsiteX54" fmla="*/ 169722 w 512869"/>
                <a:gd name="connsiteY54" fmla="*/ 104948 h 605209"/>
                <a:gd name="connsiteX55" fmla="*/ 165777 w 512869"/>
                <a:gd name="connsiteY55" fmla="*/ 114877 h 605209"/>
                <a:gd name="connsiteX56" fmla="*/ 169722 w 512869"/>
                <a:gd name="connsiteY56" fmla="*/ 124887 h 605209"/>
                <a:gd name="connsiteX57" fmla="*/ 179584 w 512869"/>
                <a:gd name="connsiteY57" fmla="*/ 129072 h 605209"/>
                <a:gd name="connsiteX58" fmla="*/ 189611 w 512869"/>
                <a:gd name="connsiteY58" fmla="*/ 124887 h 605209"/>
                <a:gd name="connsiteX59" fmla="*/ 193803 w 512869"/>
                <a:gd name="connsiteY59" fmla="*/ 114877 h 605209"/>
                <a:gd name="connsiteX60" fmla="*/ 189611 w 512869"/>
                <a:gd name="connsiteY60" fmla="*/ 104948 h 605209"/>
                <a:gd name="connsiteX61" fmla="*/ 179584 w 512869"/>
                <a:gd name="connsiteY61" fmla="*/ 100763 h 605209"/>
                <a:gd name="connsiteX62" fmla="*/ 149751 w 512869"/>
                <a:gd name="connsiteY62" fmla="*/ 741 h 605209"/>
                <a:gd name="connsiteX63" fmla="*/ 156983 w 512869"/>
                <a:gd name="connsiteY63" fmla="*/ 2874 h 605209"/>
                <a:gd name="connsiteX64" fmla="*/ 183201 w 512869"/>
                <a:gd name="connsiteY64" fmla="*/ 50957 h 605209"/>
                <a:gd name="connsiteX65" fmla="*/ 256428 w 512869"/>
                <a:gd name="connsiteY65" fmla="*/ 35613 h 605209"/>
                <a:gd name="connsiteX66" fmla="*/ 329655 w 512869"/>
                <a:gd name="connsiteY66" fmla="*/ 50957 h 605209"/>
                <a:gd name="connsiteX67" fmla="*/ 355873 w 512869"/>
                <a:gd name="connsiteY67" fmla="*/ 2874 h 605209"/>
                <a:gd name="connsiteX68" fmla="*/ 363105 w 512869"/>
                <a:gd name="connsiteY68" fmla="*/ 741 h 605209"/>
                <a:gd name="connsiteX69" fmla="*/ 364995 w 512869"/>
                <a:gd name="connsiteY69" fmla="*/ 8044 h 605209"/>
                <a:gd name="connsiteX70" fmla="*/ 339107 w 512869"/>
                <a:gd name="connsiteY70" fmla="*/ 55634 h 605209"/>
                <a:gd name="connsiteX71" fmla="*/ 401403 w 512869"/>
                <a:gd name="connsiteY71" fmla="*/ 111430 h 605209"/>
                <a:gd name="connsiteX72" fmla="*/ 424662 w 512869"/>
                <a:gd name="connsiteY72" fmla="*/ 189791 h 605209"/>
                <a:gd name="connsiteX73" fmla="*/ 87783 w 512869"/>
                <a:gd name="connsiteY73" fmla="*/ 189791 h 605209"/>
                <a:gd name="connsiteX74" fmla="*/ 111124 w 512869"/>
                <a:gd name="connsiteY74" fmla="*/ 111430 h 605209"/>
                <a:gd name="connsiteX75" fmla="*/ 173749 w 512869"/>
                <a:gd name="connsiteY75" fmla="*/ 55634 h 605209"/>
                <a:gd name="connsiteX76" fmla="*/ 147943 w 512869"/>
                <a:gd name="connsiteY76" fmla="*/ 8044 h 605209"/>
                <a:gd name="connsiteX77" fmla="*/ 149751 w 512869"/>
                <a:gd name="connsiteY77" fmla="*/ 741 h 60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2869" h="605209">
                  <a:moveTo>
                    <a:pt x="89265" y="202986"/>
                  </a:moveTo>
                  <a:lnTo>
                    <a:pt x="423604" y="202986"/>
                  </a:lnTo>
                  <a:lnTo>
                    <a:pt x="423604" y="445173"/>
                  </a:lnTo>
                  <a:cubicBezTo>
                    <a:pt x="423604" y="456335"/>
                    <a:pt x="419741" y="465773"/>
                    <a:pt x="411933" y="473570"/>
                  </a:cubicBezTo>
                  <a:cubicBezTo>
                    <a:pt x="404126" y="481284"/>
                    <a:pt x="394838" y="485223"/>
                    <a:pt x="383907" y="485223"/>
                  </a:cubicBezTo>
                  <a:lnTo>
                    <a:pt x="356539" y="485223"/>
                  </a:lnTo>
                  <a:lnTo>
                    <a:pt x="356539" y="567785"/>
                  </a:lnTo>
                  <a:cubicBezTo>
                    <a:pt x="356539" y="578208"/>
                    <a:pt x="352923" y="586990"/>
                    <a:pt x="345690" y="594294"/>
                  </a:cubicBezTo>
                  <a:cubicBezTo>
                    <a:pt x="338375" y="601598"/>
                    <a:pt x="329499" y="605209"/>
                    <a:pt x="319061" y="605209"/>
                  </a:cubicBezTo>
                  <a:cubicBezTo>
                    <a:pt x="308624" y="605209"/>
                    <a:pt x="299747" y="601598"/>
                    <a:pt x="292515" y="594294"/>
                  </a:cubicBezTo>
                  <a:cubicBezTo>
                    <a:pt x="285200" y="586990"/>
                    <a:pt x="281584" y="578208"/>
                    <a:pt x="281584" y="567785"/>
                  </a:cubicBezTo>
                  <a:lnTo>
                    <a:pt x="281584" y="485223"/>
                  </a:lnTo>
                  <a:lnTo>
                    <a:pt x="231285" y="485223"/>
                  </a:lnTo>
                  <a:lnTo>
                    <a:pt x="231285" y="567785"/>
                  </a:lnTo>
                  <a:cubicBezTo>
                    <a:pt x="231285" y="578208"/>
                    <a:pt x="227669" y="586990"/>
                    <a:pt x="220354" y="594294"/>
                  </a:cubicBezTo>
                  <a:cubicBezTo>
                    <a:pt x="213122" y="601598"/>
                    <a:pt x="204245" y="605209"/>
                    <a:pt x="193808" y="605209"/>
                  </a:cubicBezTo>
                  <a:cubicBezTo>
                    <a:pt x="183616" y="605209"/>
                    <a:pt x="174822" y="601598"/>
                    <a:pt x="167590" y="594294"/>
                  </a:cubicBezTo>
                  <a:cubicBezTo>
                    <a:pt x="160275" y="586990"/>
                    <a:pt x="156659" y="578208"/>
                    <a:pt x="156659" y="567785"/>
                  </a:cubicBezTo>
                  <a:lnTo>
                    <a:pt x="156248" y="485141"/>
                  </a:lnTo>
                  <a:lnTo>
                    <a:pt x="129290" y="485141"/>
                  </a:lnTo>
                  <a:cubicBezTo>
                    <a:pt x="118113" y="485141"/>
                    <a:pt x="108661" y="481284"/>
                    <a:pt x="100936" y="473570"/>
                  </a:cubicBezTo>
                  <a:cubicBezTo>
                    <a:pt x="93128" y="465773"/>
                    <a:pt x="89265" y="456335"/>
                    <a:pt x="89265" y="445173"/>
                  </a:cubicBezTo>
                  <a:close/>
                  <a:moveTo>
                    <a:pt x="475299" y="196071"/>
                  </a:moveTo>
                  <a:cubicBezTo>
                    <a:pt x="485740" y="196071"/>
                    <a:pt x="494618" y="199600"/>
                    <a:pt x="501935" y="206741"/>
                  </a:cubicBezTo>
                  <a:cubicBezTo>
                    <a:pt x="509170" y="213882"/>
                    <a:pt x="512869" y="222746"/>
                    <a:pt x="512869" y="233169"/>
                  </a:cubicBezTo>
                  <a:lnTo>
                    <a:pt x="512869" y="389524"/>
                  </a:lnTo>
                  <a:cubicBezTo>
                    <a:pt x="512869" y="399947"/>
                    <a:pt x="509170" y="408811"/>
                    <a:pt x="501935" y="416116"/>
                  </a:cubicBezTo>
                  <a:cubicBezTo>
                    <a:pt x="494618" y="423339"/>
                    <a:pt x="485740" y="427032"/>
                    <a:pt x="475299" y="427032"/>
                  </a:cubicBezTo>
                  <a:cubicBezTo>
                    <a:pt x="465105" y="427032"/>
                    <a:pt x="456391" y="423339"/>
                    <a:pt x="449074" y="416116"/>
                  </a:cubicBezTo>
                  <a:cubicBezTo>
                    <a:pt x="441839" y="408811"/>
                    <a:pt x="438140" y="399947"/>
                    <a:pt x="438140" y="389524"/>
                  </a:cubicBezTo>
                  <a:lnTo>
                    <a:pt x="438140" y="233169"/>
                  </a:lnTo>
                  <a:cubicBezTo>
                    <a:pt x="438140" y="222746"/>
                    <a:pt x="441839" y="213882"/>
                    <a:pt x="449074" y="206741"/>
                  </a:cubicBezTo>
                  <a:cubicBezTo>
                    <a:pt x="456391" y="199600"/>
                    <a:pt x="465105" y="196071"/>
                    <a:pt x="475299" y="196071"/>
                  </a:cubicBezTo>
                  <a:close/>
                  <a:moveTo>
                    <a:pt x="37534" y="196071"/>
                  </a:moveTo>
                  <a:cubicBezTo>
                    <a:pt x="47719" y="196071"/>
                    <a:pt x="56425" y="199682"/>
                    <a:pt x="63734" y="206905"/>
                  </a:cubicBezTo>
                  <a:cubicBezTo>
                    <a:pt x="70962" y="214210"/>
                    <a:pt x="74658" y="222910"/>
                    <a:pt x="74658" y="233169"/>
                  </a:cubicBezTo>
                  <a:lnTo>
                    <a:pt x="74658" y="389524"/>
                  </a:lnTo>
                  <a:cubicBezTo>
                    <a:pt x="74658" y="399947"/>
                    <a:pt x="71044" y="408811"/>
                    <a:pt x="63899" y="416116"/>
                  </a:cubicBezTo>
                  <a:cubicBezTo>
                    <a:pt x="56753" y="423339"/>
                    <a:pt x="47965" y="427032"/>
                    <a:pt x="37534" y="427032"/>
                  </a:cubicBezTo>
                  <a:cubicBezTo>
                    <a:pt x="27104" y="427032"/>
                    <a:pt x="18233" y="423339"/>
                    <a:pt x="10924" y="416116"/>
                  </a:cubicBezTo>
                  <a:cubicBezTo>
                    <a:pt x="3696" y="408811"/>
                    <a:pt x="0" y="399947"/>
                    <a:pt x="0" y="389524"/>
                  </a:cubicBezTo>
                  <a:lnTo>
                    <a:pt x="0" y="233169"/>
                  </a:lnTo>
                  <a:cubicBezTo>
                    <a:pt x="0" y="222910"/>
                    <a:pt x="3696" y="214210"/>
                    <a:pt x="10924" y="206905"/>
                  </a:cubicBezTo>
                  <a:cubicBezTo>
                    <a:pt x="18233" y="199682"/>
                    <a:pt x="27104" y="196071"/>
                    <a:pt x="37534" y="196071"/>
                  </a:cubicBezTo>
                  <a:close/>
                  <a:moveTo>
                    <a:pt x="333272" y="100763"/>
                  </a:moveTo>
                  <a:cubicBezTo>
                    <a:pt x="329409" y="100763"/>
                    <a:pt x="326039" y="102158"/>
                    <a:pt x="323245" y="104948"/>
                  </a:cubicBezTo>
                  <a:cubicBezTo>
                    <a:pt x="320451" y="107738"/>
                    <a:pt x="319053" y="111020"/>
                    <a:pt x="319053" y="114877"/>
                  </a:cubicBezTo>
                  <a:cubicBezTo>
                    <a:pt x="319053" y="118815"/>
                    <a:pt x="320451" y="122097"/>
                    <a:pt x="323245" y="124887"/>
                  </a:cubicBezTo>
                  <a:cubicBezTo>
                    <a:pt x="326039" y="127677"/>
                    <a:pt x="329409" y="129072"/>
                    <a:pt x="333272" y="129072"/>
                  </a:cubicBezTo>
                  <a:cubicBezTo>
                    <a:pt x="337134" y="129072"/>
                    <a:pt x="340422" y="127677"/>
                    <a:pt x="343134" y="124887"/>
                  </a:cubicBezTo>
                  <a:cubicBezTo>
                    <a:pt x="345764" y="122097"/>
                    <a:pt x="347079" y="118815"/>
                    <a:pt x="347079" y="114877"/>
                  </a:cubicBezTo>
                  <a:cubicBezTo>
                    <a:pt x="347079" y="111020"/>
                    <a:pt x="345764" y="107738"/>
                    <a:pt x="343134" y="104948"/>
                  </a:cubicBezTo>
                  <a:cubicBezTo>
                    <a:pt x="340422" y="102158"/>
                    <a:pt x="337134" y="100763"/>
                    <a:pt x="333272" y="100763"/>
                  </a:cubicBezTo>
                  <a:close/>
                  <a:moveTo>
                    <a:pt x="179584" y="100763"/>
                  </a:moveTo>
                  <a:cubicBezTo>
                    <a:pt x="175722" y="100763"/>
                    <a:pt x="172434" y="102158"/>
                    <a:pt x="169722" y="104948"/>
                  </a:cubicBezTo>
                  <a:cubicBezTo>
                    <a:pt x="167092" y="107738"/>
                    <a:pt x="165777" y="111020"/>
                    <a:pt x="165777" y="114877"/>
                  </a:cubicBezTo>
                  <a:cubicBezTo>
                    <a:pt x="165777" y="118815"/>
                    <a:pt x="167092" y="122097"/>
                    <a:pt x="169722" y="124887"/>
                  </a:cubicBezTo>
                  <a:cubicBezTo>
                    <a:pt x="172434" y="127677"/>
                    <a:pt x="175722" y="129072"/>
                    <a:pt x="179584" y="129072"/>
                  </a:cubicBezTo>
                  <a:cubicBezTo>
                    <a:pt x="183447" y="129072"/>
                    <a:pt x="186817" y="127677"/>
                    <a:pt x="189611" y="124887"/>
                  </a:cubicBezTo>
                  <a:cubicBezTo>
                    <a:pt x="192405" y="122097"/>
                    <a:pt x="193803" y="118815"/>
                    <a:pt x="193803" y="114877"/>
                  </a:cubicBezTo>
                  <a:cubicBezTo>
                    <a:pt x="193803" y="111020"/>
                    <a:pt x="192405" y="107738"/>
                    <a:pt x="189611" y="104948"/>
                  </a:cubicBezTo>
                  <a:cubicBezTo>
                    <a:pt x="186817" y="102158"/>
                    <a:pt x="183447" y="100763"/>
                    <a:pt x="179584" y="100763"/>
                  </a:cubicBezTo>
                  <a:close/>
                  <a:moveTo>
                    <a:pt x="149751" y="741"/>
                  </a:moveTo>
                  <a:cubicBezTo>
                    <a:pt x="152874" y="-736"/>
                    <a:pt x="155340" y="2"/>
                    <a:pt x="156983" y="2874"/>
                  </a:cubicBezTo>
                  <a:lnTo>
                    <a:pt x="183201" y="50957"/>
                  </a:lnTo>
                  <a:cubicBezTo>
                    <a:pt x="206295" y="40701"/>
                    <a:pt x="230704" y="35613"/>
                    <a:pt x="256428" y="35613"/>
                  </a:cubicBezTo>
                  <a:cubicBezTo>
                    <a:pt x="282152" y="35613"/>
                    <a:pt x="306561" y="40701"/>
                    <a:pt x="329655" y="50957"/>
                  </a:cubicBezTo>
                  <a:lnTo>
                    <a:pt x="355873" y="2874"/>
                  </a:lnTo>
                  <a:cubicBezTo>
                    <a:pt x="357598" y="2"/>
                    <a:pt x="359982" y="-736"/>
                    <a:pt x="363105" y="741"/>
                  </a:cubicBezTo>
                  <a:cubicBezTo>
                    <a:pt x="366064" y="2464"/>
                    <a:pt x="366639" y="4843"/>
                    <a:pt x="364995" y="8044"/>
                  </a:cubicBezTo>
                  <a:lnTo>
                    <a:pt x="339107" y="55634"/>
                  </a:lnTo>
                  <a:cubicBezTo>
                    <a:pt x="365077" y="69009"/>
                    <a:pt x="385870" y="87553"/>
                    <a:pt x="401403" y="111430"/>
                  </a:cubicBezTo>
                  <a:cubicBezTo>
                    <a:pt x="416937" y="135308"/>
                    <a:pt x="424662" y="161483"/>
                    <a:pt x="424662" y="189791"/>
                  </a:cubicBezTo>
                  <a:lnTo>
                    <a:pt x="87783" y="189791"/>
                  </a:lnTo>
                  <a:cubicBezTo>
                    <a:pt x="87783" y="161483"/>
                    <a:pt x="95591" y="135308"/>
                    <a:pt x="111124" y="111430"/>
                  </a:cubicBezTo>
                  <a:cubicBezTo>
                    <a:pt x="126657" y="87553"/>
                    <a:pt x="147532" y="69009"/>
                    <a:pt x="173749" y="55634"/>
                  </a:cubicBezTo>
                  <a:lnTo>
                    <a:pt x="147943" y="8044"/>
                  </a:lnTo>
                  <a:cubicBezTo>
                    <a:pt x="146217" y="4843"/>
                    <a:pt x="146792" y="2464"/>
                    <a:pt x="149751" y="741"/>
                  </a:cubicBezTo>
                  <a:close/>
                </a:path>
              </a:pathLst>
            </a:custGeom>
            <a:solidFill>
              <a:schemeClr val="bg1"/>
            </a:solidFill>
            <a:ln>
              <a:noFill/>
            </a:ln>
          </p:spPr>
          <p:txBody>
            <a:bodyPr/>
            <a:lstStyle/>
            <a:p>
              <a:endParaRPr lang="zh-CN" altLang="en-US"/>
            </a:p>
          </p:txBody>
        </p:sp>
      </p:grpSp>
      <p:grpSp>
        <p:nvGrpSpPr>
          <p:cNvPr id="31" name="组合 30">
            <a:extLst>
              <a:ext uri="{FF2B5EF4-FFF2-40B4-BE49-F238E27FC236}">
                <a16:creationId xmlns="" xmlns:a16="http://schemas.microsoft.com/office/drawing/2014/main" id="{7AAD7887-88F6-4552-B807-16C321B86925}"/>
              </a:ext>
            </a:extLst>
          </p:cNvPr>
          <p:cNvGrpSpPr/>
          <p:nvPr/>
        </p:nvGrpSpPr>
        <p:grpSpPr>
          <a:xfrm>
            <a:off x="4737100" y="2503557"/>
            <a:ext cx="3324708" cy="945415"/>
            <a:chOff x="812800" y="1832342"/>
            <a:chExt cx="3324708" cy="945415"/>
          </a:xfrm>
        </p:grpSpPr>
        <p:sp>
          <p:nvSpPr>
            <p:cNvPr id="32" name="矩形 31">
              <a:extLst>
                <a:ext uri="{FF2B5EF4-FFF2-40B4-BE49-F238E27FC236}">
                  <a16:creationId xmlns="" xmlns:a16="http://schemas.microsoft.com/office/drawing/2014/main" id="{154FB0F6-2FA4-4104-9D57-D63A0B3D4E8C}"/>
                </a:ext>
              </a:extLst>
            </p:cNvPr>
            <p:cNvSpPr/>
            <p:nvPr/>
          </p:nvSpPr>
          <p:spPr>
            <a:xfrm>
              <a:off x="812800" y="1917700"/>
              <a:ext cx="774700" cy="774700"/>
            </a:xfrm>
            <a:prstGeom prst="rect">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3" name="组合 32">
              <a:extLst>
                <a:ext uri="{FF2B5EF4-FFF2-40B4-BE49-F238E27FC236}">
                  <a16:creationId xmlns="" xmlns:a16="http://schemas.microsoft.com/office/drawing/2014/main" id="{B33BE2E9-8A9E-4FB2-B6C0-33902C49A751}"/>
                </a:ext>
              </a:extLst>
            </p:cNvPr>
            <p:cNvGrpSpPr/>
            <p:nvPr/>
          </p:nvGrpSpPr>
          <p:grpSpPr>
            <a:xfrm>
              <a:off x="1724386" y="1832342"/>
              <a:ext cx="2413122" cy="945415"/>
              <a:chOff x="1711686" y="1746985"/>
              <a:chExt cx="2413122" cy="945415"/>
            </a:xfrm>
          </p:grpSpPr>
          <p:sp>
            <p:nvSpPr>
              <p:cNvPr id="35" name="MH_Text_1">
                <a:extLst>
                  <a:ext uri="{FF2B5EF4-FFF2-40B4-BE49-F238E27FC236}">
                    <a16:creationId xmlns="" xmlns:a16="http://schemas.microsoft.com/office/drawing/2014/main" id="{E254B849-44E7-496F-8A64-86C6E07F2C73}"/>
                  </a:ext>
                </a:extLst>
              </p:cNvPr>
              <p:cNvSpPr txBox="1">
                <a:spLocks noChangeArrowheads="1"/>
              </p:cNvSpPr>
              <p:nvPr>
                <p:custDataLst>
                  <p:tags r:id="rId7"/>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36" name="MH_SubTitle_1">
                <a:extLst>
                  <a:ext uri="{FF2B5EF4-FFF2-40B4-BE49-F238E27FC236}">
                    <a16:creationId xmlns="" xmlns:a16="http://schemas.microsoft.com/office/drawing/2014/main" id="{9148D0C6-1692-4629-AAD4-98C6B0DAE79B}"/>
                  </a:ext>
                </a:extLst>
              </p:cNvPr>
              <p:cNvSpPr txBox="1">
                <a:spLocks noChangeArrowheads="1"/>
              </p:cNvSpPr>
              <p:nvPr>
                <p:custDataLst>
                  <p:tags r:id="rId8"/>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sp>
          <p:nvSpPr>
            <p:cNvPr id="34" name="apple-logo_747">
              <a:extLst>
                <a:ext uri="{FF2B5EF4-FFF2-40B4-BE49-F238E27FC236}">
                  <a16:creationId xmlns="" xmlns:a16="http://schemas.microsoft.com/office/drawing/2014/main" id="{13A6B148-E927-4D2B-B042-918DC95D0810}"/>
                </a:ext>
              </a:extLst>
            </p:cNvPr>
            <p:cNvSpPr>
              <a:spLocks noChangeAspect="1"/>
            </p:cNvSpPr>
            <p:nvPr/>
          </p:nvSpPr>
          <p:spPr bwMode="auto">
            <a:xfrm>
              <a:off x="1014658" y="2018062"/>
              <a:ext cx="369642" cy="452555"/>
            </a:xfrm>
            <a:custGeom>
              <a:avLst/>
              <a:gdLst>
                <a:gd name="connsiteX0" fmla="*/ 350777 w 457856"/>
                <a:gd name="connsiteY0" fmla="*/ 136349 h 560555"/>
                <a:gd name="connsiteX1" fmla="*/ 443086 w 457856"/>
                <a:gd name="connsiteY1" fmla="*/ 191681 h 560555"/>
                <a:gd name="connsiteX2" fmla="*/ 382162 w 457856"/>
                <a:gd name="connsiteY2" fmla="*/ 307876 h 560555"/>
                <a:gd name="connsiteX3" fmla="*/ 457856 w 457856"/>
                <a:gd name="connsiteY3" fmla="*/ 411161 h 560555"/>
                <a:gd name="connsiteX4" fmla="*/ 409855 w 457856"/>
                <a:gd name="connsiteY4" fmla="*/ 501535 h 560555"/>
                <a:gd name="connsiteX5" fmla="*/ 332315 w 457856"/>
                <a:gd name="connsiteY5" fmla="*/ 558711 h 560555"/>
                <a:gd name="connsiteX6" fmla="*/ 241851 w 457856"/>
                <a:gd name="connsiteY6" fmla="*/ 536578 h 560555"/>
                <a:gd name="connsiteX7" fmla="*/ 151388 w 457856"/>
                <a:gd name="connsiteY7" fmla="*/ 560555 h 560555"/>
                <a:gd name="connsiteX8" fmla="*/ 140311 w 457856"/>
                <a:gd name="connsiteY8" fmla="*/ 560555 h 560555"/>
                <a:gd name="connsiteX9" fmla="*/ 81233 w 457856"/>
                <a:gd name="connsiteY9" fmla="*/ 519979 h 560555"/>
                <a:gd name="connsiteX10" fmla="*/ 0 w 457856"/>
                <a:gd name="connsiteY10" fmla="*/ 315254 h 560555"/>
                <a:gd name="connsiteX11" fmla="*/ 0 w 457856"/>
                <a:gd name="connsiteY11" fmla="*/ 291277 h 560555"/>
                <a:gd name="connsiteX12" fmla="*/ 72002 w 457856"/>
                <a:gd name="connsiteY12" fmla="*/ 156637 h 560555"/>
                <a:gd name="connsiteX13" fmla="*/ 153234 w 457856"/>
                <a:gd name="connsiteY13" fmla="*/ 138194 h 560555"/>
                <a:gd name="connsiteX14" fmla="*/ 193850 w 457856"/>
                <a:gd name="connsiteY14" fmla="*/ 149260 h 560555"/>
                <a:gd name="connsiteX15" fmla="*/ 232620 w 457856"/>
                <a:gd name="connsiteY15" fmla="*/ 160326 h 560555"/>
                <a:gd name="connsiteX16" fmla="*/ 260313 w 457856"/>
                <a:gd name="connsiteY16" fmla="*/ 152949 h 560555"/>
                <a:gd name="connsiteX17" fmla="*/ 350777 w 457856"/>
                <a:gd name="connsiteY17" fmla="*/ 136349 h 560555"/>
                <a:gd name="connsiteX18" fmla="*/ 335937 w 457856"/>
                <a:gd name="connsiteY18" fmla="*/ 0 h 560555"/>
                <a:gd name="connsiteX19" fmla="*/ 339628 w 457856"/>
                <a:gd name="connsiteY19" fmla="*/ 0 h 560555"/>
                <a:gd name="connsiteX20" fmla="*/ 310105 w 457856"/>
                <a:gd name="connsiteY20" fmla="*/ 90437 h 560555"/>
                <a:gd name="connsiteX21" fmla="*/ 227073 w 457856"/>
                <a:gd name="connsiteY21" fmla="*/ 129196 h 560555"/>
                <a:gd name="connsiteX22" fmla="*/ 258441 w 457856"/>
                <a:gd name="connsiteY22" fmla="*/ 40604 h 560555"/>
                <a:gd name="connsiteX23" fmla="*/ 335937 w 457856"/>
                <a:gd name="connsiteY23" fmla="*/ 0 h 56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856" h="560555">
                  <a:moveTo>
                    <a:pt x="350777" y="136349"/>
                  </a:moveTo>
                  <a:cubicBezTo>
                    <a:pt x="393239" y="141882"/>
                    <a:pt x="422778" y="162171"/>
                    <a:pt x="443086" y="191681"/>
                  </a:cubicBezTo>
                  <a:cubicBezTo>
                    <a:pt x="406163" y="213813"/>
                    <a:pt x="378470" y="248856"/>
                    <a:pt x="382162" y="307876"/>
                  </a:cubicBezTo>
                  <a:cubicBezTo>
                    <a:pt x="387701" y="361363"/>
                    <a:pt x="417240" y="392717"/>
                    <a:pt x="457856" y="411161"/>
                  </a:cubicBezTo>
                  <a:cubicBezTo>
                    <a:pt x="446779" y="446204"/>
                    <a:pt x="430163" y="475714"/>
                    <a:pt x="409855" y="501535"/>
                  </a:cubicBezTo>
                  <a:cubicBezTo>
                    <a:pt x="393239" y="525512"/>
                    <a:pt x="371085" y="558711"/>
                    <a:pt x="332315" y="558711"/>
                  </a:cubicBezTo>
                  <a:cubicBezTo>
                    <a:pt x="299083" y="558711"/>
                    <a:pt x="275083" y="538423"/>
                    <a:pt x="241851" y="536578"/>
                  </a:cubicBezTo>
                  <a:cubicBezTo>
                    <a:pt x="204927" y="536578"/>
                    <a:pt x="184619" y="555022"/>
                    <a:pt x="151388" y="560555"/>
                  </a:cubicBezTo>
                  <a:lnTo>
                    <a:pt x="140311" y="560555"/>
                  </a:lnTo>
                  <a:cubicBezTo>
                    <a:pt x="116310" y="556866"/>
                    <a:pt x="96002" y="536578"/>
                    <a:pt x="81233" y="519979"/>
                  </a:cubicBezTo>
                  <a:cubicBezTo>
                    <a:pt x="38770" y="468337"/>
                    <a:pt x="5539" y="401939"/>
                    <a:pt x="0" y="315254"/>
                  </a:cubicBezTo>
                  <a:lnTo>
                    <a:pt x="0" y="291277"/>
                  </a:lnTo>
                  <a:cubicBezTo>
                    <a:pt x="1846" y="230412"/>
                    <a:pt x="33231" y="180614"/>
                    <a:pt x="72002" y="156637"/>
                  </a:cubicBezTo>
                  <a:cubicBezTo>
                    <a:pt x="92310" y="143727"/>
                    <a:pt x="121849" y="132661"/>
                    <a:pt x="153234" y="138194"/>
                  </a:cubicBezTo>
                  <a:cubicBezTo>
                    <a:pt x="166157" y="140038"/>
                    <a:pt x="180927" y="143727"/>
                    <a:pt x="193850" y="149260"/>
                  </a:cubicBezTo>
                  <a:cubicBezTo>
                    <a:pt x="204927" y="152949"/>
                    <a:pt x="219697" y="160326"/>
                    <a:pt x="232620" y="160326"/>
                  </a:cubicBezTo>
                  <a:cubicBezTo>
                    <a:pt x="241851" y="160326"/>
                    <a:pt x="251082" y="154793"/>
                    <a:pt x="260313" y="152949"/>
                  </a:cubicBezTo>
                  <a:cubicBezTo>
                    <a:pt x="288006" y="141882"/>
                    <a:pt x="315699" y="130816"/>
                    <a:pt x="350777" y="136349"/>
                  </a:cubicBezTo>
                  <a:close/>
                  <a:moveTo>
                    <a:pt x="335937" y="0"/>
                  </a:moveTo>
                  <a:lnTo>
                    <a:pt x="339628" y="0"/>
                  </a:lnTo>
                  <a:cubicBezTo>
                    <a:pt x="343318" y="38759"/>
                    <a:pt x="328557" y="68289"/>
                    <a:pt x="310105" y="90437"/>
                  </a:cubicBezTo>
                  <a:cubicBezTo>
                    <a:pt x="291654" y="112585"/>
                    <a:pt x="267667" y="132888"/>
                    <a:pt x="227073" y="129196"/>
                  </a:cubicBezTo>
                  <a:cubicBezTo>
                    <a:pt x="225228" y="90437"/>
                    <a:pt x="239989" y="62752"/>
                    <a:pt x="258441" y="40604"/>
                  </a:cubicBezTo>
                  <a:cubicBezTo>
                    <a:pt x="275047" y="22148"/>
                    <a:pt x="306415" y="3691"/>
                    <a:pt x="335937" y="0"/>
                  </a:cubicBezTo>
                  <a:close/>
                </a:path>
              </a:pathLst>
            </a:custGeom>
            <a:solidFill>
              <a:schemeClr val="bg1"/>
            </a:solidFill>
            <a:ln>
              <a:noFill/>
            </a:ln>
          </p:spPr>
        </p:sp>
      </p:grpSp>
      <p:grpSp>
        <p:nvGrpSpPr>
          <p:cNvPr id="37" name="组合 36">
            <a:extLst>
              <a:ext uri="{FF2B5EF4-FFF2-40B4-BE49-F238E27FC236}">
                <a16:creationId xmlns="" xmlns:a16="http://schemas.microsoft.com/office/drawing/2014/main" id="{82B01894-BA4A-45BB-B350-17F4D7F7B3CE}"/>
              </a:ext>
            </a:extLst>
          </p:cNvPr>
          <p:cNvGrpSpPr/>
          <p:nvPr/>
        </p:nvGrpSpPr>
        <p:grpSpPr>
          <a:xfrm>
            <a:off x="4737100" y="4586359"/>
            <a:ext cx="3324708" cy="945415"/>
            <a:chOff x="812800" y="4219942"/>
            <a:chExt cx="3324708" cy="945415"/>
          </a:xfrm>
        </p:grpSpPr>
        <p:sp>
          <p:nvSpPr>
            <p:cNvPr id="38" name="矩形 37">
              <a:extLst>
                <a:ext uri="{FF2B5EF4-FFF2-40B4-BE49-F238E27FC236}">
                  <a16:creationId xmlns="" xmlns:a16="http://schemas.microsoft.com/office/drawing/2014/main" id="{E894A03F-B435-4FD7-99E1-76945B7415E7}"/>
                </a:ext>
              </a:extLst>
            </p:cNvPr>
            <p:cNvSpPr/>
            <p:nvPr/>
          </p:nvSpPr>
          <p:spPr>
            <a:xfrm>
              <a:off x="812800" y="4305300"/>
              <a:ext cx="774700" cy="774700"/>
            </a:xfrm>
            <a:prstGeom prst="rect">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39" name="组合 38">
              <a:extLst>
                <a:ext uri="{FF2B5EF4-FFF2-40B4-BE49-F238E27FC236}">
                  <a16:creationId xmlns="" xmlns:a16="http://schemas.microsoft.com/office/drawing/2014/main" id="{5024E86B-4A94-4A3E-8EB8-D25D2B559F9C}"/>
                </a:ext>
              </a:extLst>
            </p:cNvPr>
            <p:cNvGrpSpPr/>
            <p:nvPr/>
          </p:nvGrpSpPr>
          <p:grpSpPr>
            <a:xfrm>
              <a:off x="1724386" y="4219942"/>
              <a:ext cx="2413122" cy="945415"/>
              <a:chOff x="1711686" y="1746985"/>
              <a:chExt cx="2413122" cy="945415"/>
            </a:xfrm>
          </p:grpSpPr>
          <p:sp>
            <p:nvSpPr>
              <p:cNvPr id="41" name="MH_Text_1">
                <a:extLst>
                  <a:ext uri="{FF2B5EF4-FFF2-40B4-BE49-F238E27FC236}">
                    <a16:creationId xmlns="" xmlns:a16="http://schemas.microsoft.com/office/drawing/2014/main" id="{7364A9F9-00AE-4073-8E3A-9BB585DFB5EC}"/>
                  </a:ext>
                </a:extLst>
              </p:cNvPr>
              <p:cNvSpPr txBox="1">
                <a:spLocks noChangeArrowheads="1"/>
              </p:cNvSpPr>
              <p:nvPr>
                <p:custDataLst>
                  <p:tags r:id="rId5"/>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2" name="MH_SubTitle_1">
                <a:extLst>
                  <a:ext uri="{FF2B5EF4-FFF2-40B4-BE49-F238E27FC236}">
                    <a16:creationId xmlns="" xmlns:a16="http://schemas.microsoft.com/office/drawing/2014/main" id="{2EC745D8-7CE3-4AF6-9468-3FC0A0A69F3B}"/>
                  </a:ext>
                </a:extLst>
              </p:cNvPr>
              <p:cNvSpPr txBox="1">
                <a:spLocks noChangeArrowheads="1"/>
              </p:cNvSpPr>
              <p:nvPr>
                <p:custDataLst>
                  <p:tags r:id="rId6"/>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sp>
          <p:nvSpPr>
            <p:cNvPr id="40" name="apple-logo_747">
              <a:extLst>
                <a:ext uri="{FF2B5EF4-FFF2-40B4-BE49-F238E27FC236}">
                  <a16:creationId xmlns="" xmlns:a16="http://schemas.microsoft.com/office/drawing/2014/main" id="{631E731F-1ADC-4E65-BFB4-6726CED6A893}"/>
                </a:ext>
              </a:extLst>
            </p:cNvPr>
            <p:cNvSpPr>
              <a:spLocks noChangeAspect="1"/>
            </p:cNvSpPr>
            <p:nvPr/>
          </p:nvSpPr>
          <p:spPr bwMode="auto">
            <a:xfrm>
              <a:off x="1007726" y="4466372"/>
              <a:ext cx="383506" cy="452555"/>
            </a:xfrm>
            <a:custGeom>
              <a:avLst/>
              <a:gdLst>
                <a:gd name="connsiteX0" fmla="*/ 89265 w 512869"/>
                <a:gd name="connsiteY0" fmla="*/ 202986 h 605209"/>
                <a:gd name="connsiteX1" fmla="*/ 423604 w 512869"/>
                <a:gd name="connsiteY1" fmla="*/ 202986 h 605209"/>
                <a:gd name="connsiteX2" fmla="*/ 423604 w 512869"/>
                <a:gd name="connsiteY2" fmla="*/ 445173 h 605209"/>
                <a:gd name="connsiteX3" fmla="*/ 411933 w 512869"/>
                <a:gd name="connsiteY3" fmla="*/ 473570 h 605209"/>
                <a:gd name="connsiteX4" fmla="*/ 383907 w 512869"/>
                <a:gd name="connsiteY4" fmla="*/ 485223 h 605209"/>
                <a:gd name="connsiteX5" fmla="*/ 356539 w 512869"/>
                <a:gd name="connsiteY5" fmla="*/ 485223 h 605209"/>
                <a:gd name="connsiteX6" fmla="*/ 356539 w 512869"/>
                <a:gd name="connsiteY6" fmla="*/ 567785 h 605209"/>
                <a:gd name="connsiteX7" fmla="*/ 345690 w 512869"/>
                <a:gd name="connsiteY7" fmla="*/ 594294 h 605209"/>
                <a:gd name="connsiteX8" fmla="*/ 319061 w 512869"/>
                <a:gd name="connsiteY8" fmla="*/ 605209 h 605209"/>
                <a:gd name="connsiteX9" fmla="*/ 292515 w 512869"/>
                <a:gd name="connsiteY9" fmla="*/ 594294 h 605209"/>
                <a:gd name="connsiteX10" fmla="*/ 281584 w 512869"/>
                <a:gd name="connsiteY10" fmla="*/ 567785 h 605209"/>
                <a:gd name="connsiteX11" fmla="*/ 281584 w 512869"/>
                <a:gd name="connsiteY11" fmla="*/ 485223 h 605209"/>
                <a:gd name="connsiteX12" fmla="*/ 231285 w 512869"/>
                <a:gd name="connsiteY12" fmla="*/ 485223 h 605209"/>
                <a:gd name="connsiteX13" fmla="*/ 231285 w 512869"/>
                <a:gd name="connsiteY13" fmla="*/ 567785 h 605209"/>
                <a:gd name="connsiteX14" fmla="*/ 220354 w 512869"/>
                <a:gd name="connsiteY14" fmla="*/ 594294 h 605209"/>
                <a:gd name="connsiteX15" fmla="*/ 193808 w 512869"/>
                <a:gd name="connsiteY15" fmla="*/ 605209 h 605209"/>
                <a:gd name="connsiteX16" fmla="*/ 167590 w 512869"/>
                <a:gd name="connsiteY16" fmla="*/ 594294 h 605209"/>
                <a:gd name="connsiteX17" fmla="*/ 156659 w 512869"/>
                <a:gd name="connsiteY17" fmla="*/ 567785 h 605209"/>
                <a:gd name="connsiteX18" fmla="*/ 156248 w 512869"/>
                <a:gd name="connsiteY18" fmla="*/ 485141 h 605209"/>
                <a:gd name="connsiteX19" fmla="*/ 129290 w 512869"/>
                <a:gd name="connsiteY19" fmla="*/ 485141 h 605209"/>
                <a:gd name="connsiteX20" fmla="*/ 100936 w 512869"/>
                <a:gd name="connsiteY20" fmla="*/ 473570 h 605209"/>
                <a:gd name="connsiteX21" fmla="*/ 89265 w 512869"/>
                <a:gd name="connsiteY21" fmla="*/ 445173 h 605209"/>
                <a:gd name="connsiteX22" fmla="*/ 475299 w 512869"/>
                <a:gd name="connsiteY22" fmla="*/ 196071 h 605209"/>
                <a:gd name="connsiteX23" fmla="*/ 501935 w 512869"/>
                <a:gd name="connsiteY23" fmla="*/ 206741 h 605209"/>
                <a:gd name="connsiteX24" fmla="*/ 512869 w 512869"/>
                <a:gd name="connsiteY24" fmla="*/ 233169 h 605209"/>
                <a:gd name="connsiteX25" fmla="*/ 512869 w 512869"/>
                <a:gd name="connsiteY25" fmla="*/ 389524 h 605209"/>
                <a:gd name="connsiteX26" fmla="*/ 501935 w 512869"/>
                <a:gd name="connsiteY26" fmla="*/ 416116 h 605209"/>
                <a:gd name="connsiteX27" fmla="*/ 475299 w 512869"/>
                <a:gd name="connsiteY27" fmla="*/ 427032 h 605209"/>
                <a:gd name="connsiteX28" fmla="*/ 449074 w 512869"/>
                <a:gd name="connsiteY28" fmla="*/ 416116 h 605209"/>
                <a:gd name="connsiteX29" fmla="*/ 438140 w 512869"/>
                <a:gd name="connsiteY29" fmla="*/ 389524 h 605209"/>
                <a:gd name="connsiteX30" fmla="*/ 438140 w 512869"/>
                <a:gd name="connsiteY30" fmla="*/ 233169 h 605209"/>
                <a:gd name="connsiteX31" fmla="*/ 449074 w 512869"/>
                <a:gd name="connsiteY31" fmla="*/ 206741 h 605209"/>
                <a:gd name="connsiteX32" fmla="*/ 475299 w 512869"/>
                <a:gd name="connsiteY32" fmla="*/ 196071 h 605209"/>
                <a:gd name="connsiteX33" fmla="*/ 37534 w 512869"/>
                <a:gd name="connsiteY33" fmla="*/ 196071 h 605209"/>
                <a:gd name="connsiteX34" fmla="*/ 63734 w 512869"/>
                <a:gd name="connsiteY34" fmla="*/ 206905 h 605209"/>
                <a:gd name="connsiteX35" fmla="*/ 74658 w 512869"/>
                <a:gd name="connsiteY35" fmla="*/ 233169 h 605209"/>
                <a:gd name="connsiteX36" fmla="*/ 74658 w 512869"/>
                <a:gd name="connsiteY36" fmla="*/ 389524 h 605209"/>
                <a:gd name="connsiteX37" fmla="*/ 63899 w 512869"/>
                <a:gd name="connsiteY37" fmla="*/ 416116 h 605209"/>
                <a:gd name="connsiteX38" fmla="*/ 37534 w 512869"/>
                <a:gd name="connsiteY38" fmla="*/ 427032 h 605209"/>
                <a:gd name="connsiteX39" fmla="*/ 10924 w 512869"/>
                <a:gd name="connsiteY39" fmla="*/ 416116 h 605209"/>
                <a:gd name="connsiteX40" fmla="*/ 0 w 512869"/>
                <a:gd name="connsiteY40" fmla="*/ 389524 h 605209"/>
                <a:gd name="connsiteX41" fmla="*/ 0 w 512869"/>
                <a:gd name="connsiteY41" fmla="*/ 233169 h 605209"/>
                <a:gd name="connsiteX42" fmla="*/ 10924 w 512869"/>
                <a:gd name="connsiteY42" fmla="*/ 206905 h 605209"/>
                <a:gd name="connsiteX43" fmla="*/ 37534 w 512869"/>
                <a:gd name="connsiteY43" fmla="*/ 196071 h 605209"/>
                <a:gd name="connsiteX44" fmla="*/ 333272 w 512869"/>
                <a:gd name="connsiteY44" fmla="*/ 100763 h 605209"/>
                <a:gd name="connsiteX45" fmla="*/ 323245 w 512869"/>
                <a:gd name="connsiteY45" fmla="*/ 104948 h 605209"/>
                <a:gd name="connsiteX46" fmla="*/ 319053 w 512869"/>
                <a:gd name="connsiteY46" fmla="*/ 114877 h 605209"/>
                <a:gd name="connsiteX47" fmla="*/ 323245 w 512869"/>
                <a:gd name="connsiteY47" fmla="*/ 124887 h 605209"/>
                <a:gd name="connsiteX48" fmla="*/ 333272 w 512869"/>
                <a:gd name="connsiteY48" fmla="*/ 129072 h 605209"/>
                <a:gd name="connsiteX49" fmla="*/ 343134 w 512869"/>
                <a:gd name="connsiteY49" fmla="*/ 124887 h 605209"/>
                <a:gd name="connsiteX50" fmla="*/ 347079 w 512869"/>
                <a:gd name="connsiteY50" fmla="*/ 114877 h 605209"/>
                <a:gd name="connsiteX51" fmla="*/ 343134 w 512869"/>
                <a:gd name="connsiteY51" fmla="*/ 104948 h 605209"/>
                <a:gd name="connsiteX52" fmla="*/ 333272 w 512869"/>
                <a:gd name="connsiteY52" fmla="*/ 100763 h 605209"/>
                <a:gd name="connsiteX53" fmla="*/ 179584 w 512869"/>
                <a:gd name="connsiteY53" fmla="*/ 100763 h 605209"/>
                <a:gd name="connsiteX54" fmla="*/ 169722 w 512869"/>
                <a:gd name="connsiteY54" fmla="*/ 104948 h 605209"/>
                <a:gd name="connsiteX55" fmla="*/ 165777 w 512869"/>
                <a:gd name="connsiteY55" fmla="*/ 114877 h 605209"/>
                <a:gd name="connsiteX56" fmla="*/ 169722 w 512869"/>
                <a:gd name="connsiteY56" fmla="*/ 124887 h 605209"/>
                <a:gd name="connsiteX57" fmla="*/ 179584 w 512869"/>
                <a:gd name="connsiteY57" fmla="*/ 129072 h 605209"/>
                <a:gd name="connsiteX58" fmla="*/ 189611 w 512869"/>
                <a:gd name="connsiteY58" fmla="*/ 124887 h 605209"/>
                <a:gd name="connsiteX59" fmla="*/ 193803 w 512869"/>
                <a:gd name="connsiteY59" fmla="*/ 114877 h 605209"/>
                <a:gd name="connsiteX60" fmla="*/ 189611 w 512869"/>
                <a:gd name="connsiteY60" fmla="*/ 104948 h 605209"/>
                <a:gd name="connsiteX61" fmla="*/ 179584 w 512869"/>
                <a:gd name="connsiteY61" fmla="*/ 100763 h 605209"/>
                <a:gd name="connsiteX62" fmla="*/ 149751 w 512869"/>
                <a:gd name="connsiteY62" fmla="*/ 741 h 605209"/>
                <a:gd name="connsiteX63" fmla="*/ 156983 w 512869"/>
                <a:gd name="connsiteY63" fmla="*/ 2874 h 605209"/>
                <a:gd name="connsiteX64" fmla="*/ 183201 w 512869"/>
                <a:gd name="connsiteY64" fmla="*/ 50957 h 605209"/>
                <a:gd name="connsiteX65" fmla="*/ 256428 w 512869"/>
                <a:gd name="connsiteY65" fmla="*/ 35613 h 605209"/>
                <a:gd name="connsiteX66" fmla="*/ 329655 w 512869"/>
                <a:gd name="connsiteY66" fmla="*/ 50957 h 605209"/>
                <a:gd name="connsiteX67" fmla="*/ 355873 w 512869"/>
                <a:gd name="connsiteY67" fmla="*/ 2874 h 605209"/>
                <a:gd name="connsiteX68" fmla="*/ 363105 w 512869"/>
                <a:gd name="connsiteY68" fmla="*/ 741 h 605209"/>
                <a:gd name="connsiteX69" fmla="*/ 364995 w 512869"/>
                <a:gd name="connsiteY69" fmla="*/ 8044 h 605209"/>
                <a:gd name="connsiteX70" fmla="*/ 339107 w 512869"/>
                <a:gd name="connsiteY70" fmla="*/ 55634 h 605209"/>
                <a:gd name="connsiteX71" fmla="*/ 401403 w 512869"/>
                <a:gd name="connsiteY71" fmla="*/ 111430 h 605209"/>
                <a:gd name="connsiteX72" fmla="*/ 424662 w 512869"/>
                <a:gd name="connsiteY72" fmla="*/ 189791 h 605209"/>
                <a:gd name="connsiteX73" fmla="*/ 87783 w 512869"/>
                <a:gd name="connsiteY73" fmla="*/ 189791 h 605209"/>
                <a:gd name="connsiteX74" fmla="*/ 111124 w 512869"/>
                <a:gd name="connsiteY74" fmla="*/ 111430 h 605209"/>
                <a:gd name="connsiteX75" fmla="*/ 173749 w 512869"/>
                <a:gd name="connsiteY75" fmla="*/ 55634 h 605209"/>
                <a:gd name="connsiteX76" fmla="*/ 147943 w 512869"/>
                <a:gd name="connsiteY76" fmla="*/ 8044 h 605209"/>
                <a:gd name="connsiteX77" fmla="*/ 149751 w 512869"/>
                <a:gd name="connsiteY77" fmla="*/ 741 h 60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2869" h="605209">
                  <a:moveTo>
                    <a:pt x="89265" y="202986"/>
                  </a:moveTo>
                  <a:lnTo>
                    <a:pt x="423604" y="202986"/>
                  </a:lnTo>
                  <a:lnTo>
                    <a:pt x="423604" y="445173"/>
                  </a:lnTo>
                  <a:cubicBezTo>
                    <a:pt x="423604" y="456335"/>
                    <a:pt x="419741" y="465773"/>
                    <a:pt x="411933" y="473570"/>
                  </a:cubicBezTo>
                  <a:cubicBezTo>
                    <a:pt x="404126" y="481284"/>
                    <a:pt x="394838" y="485223"/>
                    <a:pt x="383907" y="485223"/>
                  </a:cubicBezTo>
                  <a:lnTo>
                    <a:pt x="356539" y="485223"/>
                  </a:lnTo>
                  <a:lnTo>
                    <a:pt x="356539" y="567785"/>
                  </a:lnTo>
                  <a:cubicBezTo>
                    <a:pt x="356539" y="578208"/>
                    <a:pt x="352923" y="586990"/>
                    <a:pt x="345690" y="594294"/>
                  </a:cubicBezTo>
                  <a:cubicBezTo>
                    <a:pt x="338375" y="601598"/>
                    <a:pt x="329499" y="605209"/>
                    <a:pt x="319061" y="605209"/>
                  </a:cubicBezTo>
                  <a:cubicBezTo>
                    <a:pt x="308624" y="605209"/>
                    <a:pt x="299747" y="601598"/>
                    <a:pt x="292515" y="594294"/>
                  </a:cubicBezTo>
                  <a:cubicBezTo>
                    <a:pt x="285200" y="586990"/>
                    <a:pt x="281584" y="578208"/>
                    <a:pt x="281584" y="567785"/>
                  </a:cubicBezTo>
                  <a:lnTo>
                    <a:pt x="281584" y="485223"/>
                  </a:lnTo>
                  <a:lnTo>
                    <a:pt x="231285" y="485223"/>
                  </a:lnTo>
                  <a:lnTo>
                    <a:pt x="231285" y="567785"/>
                  </a:lnTo>
                  <a:cubicBezTo>
                    <a:pt x="231285" y="578208"/>
                    <a:pt x="227669" y="586990"/>
                    <a:pt x="220354" y="594294"/>
                  </a:cubicBezTo>
                  <a:cubicBezTo>
                    <a:pt x="213122" y="601598"/>
                    <a:pt x="204245" y="605209"/>
                    <a:pt x="193808" y="605209"/>
                  </a:cubicBezTo>
                  <a:cubicBezTo>
                    <a:pt x="183616" y="605209"/>
                    <a:pt x="174822" y="601598"/>
                    <a:pt x="167590" y="594294"/>
                  </a:cubicBezTo>
                  <a:cubicBezTo>
                    <a:pt x="160275" y="586990"/>
                    <a:pt x="156659" y="578208"/>
                    <a:pt x="156659" y="567785"/>
                  </a:cubicBezTo>
                  <a:lnTo>
                    <a:pt x="156248" y="485141"/>
                  </a:lnTo>
                  <a:lnTo>
                    <a:pt x="129290" y="485141"/>
                  </a:lnTo>
                  <a:cubicBezTo>
                    <a:pt x="118113" y="485141"/>
                    <a:pt x="108661" y="481284"/>
                    <a:pt x="100936" y="473570"/>
                  </a:cubicBezTo>
                  <a:cubicBezTo>
                    <a:pt x="93128" y="465773"/>
                    <a:pt x="89265" y="456335"/>
                    <a:pt x="89265" y="445173"/>
                  </a:cubicBezTo>
                  <a:close/>
                  <a:moveTo>
                    <a:pt x="475299" y="196071"/>
                  </a:moveTo>
                  <a:cubicBezTo>
                    <a:pt x="485740" y="196071"/>
                    <a:pt x="494618" y="199600"/>
                    <a:pt x="501935" y="206741"/>
                  </a:cubicBezTo>
                  <a:cubicBezTo>
                    <a:pt x="509170" y="213882"/>
                    <a:pt x="512869" y="222746"/>
                    <a:pt x="512869" y="233169"/>
                  </a:cubicBezTo>
                  <a:lnTo>
                    <a:pt x="512869" y="389524"/>
                  </a:lnTo>
                  <a:cubicBezTo>
                    <a:pt x="512869" y="399947"/>
                    <a:pt x="509170" y="408811"/>
                    <a:pt x="501935" y="416116"/>
                  </a:cubicBezTo>
                  <a:cubicBezTo>
                    <a:pt x="494618" y="423339"/>
                    <a:pt x="485740" y="427032"/>
                    <a:pt x="475299" y="427032"/>
                  </a:cubicBezTo>
                  <a:cubicBezTo>
                    <a:pt x="465105" y="427032"/>
                    <a:pt x="456391" y="423339"/>
                    <a:pt x="449074" y="416116"/>
                  </a:cubicBezTo>
                  <a:cubicBezTo>
                    <a:pt x="441839" y="408811"/>
                    <a:pt x="438140" y="399947"/>
                    <a:pt x="438140" y="389524"/>
                  </a:cubicBezTo>
                  <a:lnTo>
                    <a:pt x="438140" y="233169"/>
                  </a:lnTo>
                  <a:cubicBezTo>
                    <a:pt x="438140" y="222746"/>
                    <a:pt x="441839" y="213882"/>
                    <a:pt x="449074" y="206741"/>
                  </a:cubicBezTo>
                  <a:cubicBezTo>
                    <a:pt x="456391" y="199600"/>
                    <a:pt x="465105" y="196071"/>
                    <a:pt x="475299" y="196071"/>
                  </a:cubicBezTo>
                  <a:close/>
                  <a:moveTo>
                    <a:pt x="37534" y="196071"/>
                  </a:moveTo>
                  <a:cubicBezTo>
                    <a:pt x="47719" y="196071"/>
                    <a:pt x="56425" y="199682"/>
                    <a:pt x="63734" y="206905"/>
                  </a:cubicBezTo>
                  <a:cubicBezTo>
                    <a:pt x="70962" y="214210"/>
                    <a:pt x="74658" y="222910"/>
                    <a:pt x="74658" y="233169"/>
                  </a:cubicBezTo>
                  <a:lnTo>
                    <a:pt x="74658" y="389524"/>
                  </a:lnTo>
                  <a:cubicBezTo>
                    <a:pt x="74658" y="399947"/>
                    <a:pt x="71044" y="408811"/>
                    <a:pt x="63899" y="416116"/>
                  </a:cubicBezTo>
                  <a:cubicBezTo>
                    <a:pt x="56753" y="423339"/>
                    <a:pt x="47965" y="427032"/>
                    <a:pt x="37534" y="427032"/>
                  </a:cubicBezTo>
                  <a:cubicBezTo>
                    <a:pt x="27104" y="427032"/>
                    <a:pt x="18233" y="423339"/>
                    <a:pt x="10924" y="416116"/>
                  </a:cubicBezTo>
                  <a:cubicBezTo>
                    <a:pt x="3696" y="408811"/>
                    <a:pt x="0" y="399947"/>
                    <a:pt x="0" y="389524"/>
                  </a:cubicBezTo>
                  <a:lnTo>
                    <a:pt x="0" y="233169"/>
                  </a:lnTo>
                  <a:cubicBezTo>
                    <a:pt x="0" y="222910"/>
                    <a:pt x="3696" y="214210"/>
                    <a:pt x="10924" y="206905"/>
                  </a:cubicBezTo>
                  <a:cubicBezTo>
                    <a:pt x="18233" y="199682"/>
                    <a:pt x="27104" y="196071"/>
                    <a:pt x="37534" y="196071"/>
                  </a:cubicBezTo>
                  <a:close/>
                  <a:moveTo>
                    <a:pt x="333272" y="100763"/>
                  </a:moveTo>
                  <a:cubicBezTo>
                    <a:pt x="329409" y="100763"/>
                    <a:pt x="326039" y="102158"/>
                    <a:pt x="323245" y="104948"/>
                  </a:cubicBezTo>
                  <a:cubicBezTo>
                    <a:pt x="320451" y="107738"/>
                    <a:pt x="319053" y="111020"/>
                    <a:pt x="319053" y="114877"/>
                  </a:cubicBezTo>
                  <a:cubicBezTo>
                    <a:pt x="319053" y="118815"/>
                    <a:pt x="320451" y="122097"/>
                    <a:pt x="323245" y="124887"/>
                  </a:cubicBezTo>
                  <a:cubicBezTo>
                    <a:pt x="326039" y="127677"/>
                    <a:pt x="329409" y="129072"/>
                    <a:pt x="333272" y="129072"/>
                  </a:cubicBezTo>
                  <a:cubicBezTo>
                    <a:pt x="337134" y="129072"/>
                    <a:pt x="340422" y="127677"/>
                    <a:pt x="343134" y="124887"/>
                  </a:cubicBezTo>
                  <a:cubicBezTo>
                    <a:pt x="345764" y="122097"/>
                    <a:pt x="347079" y="118815"/>
                    <a:pt x="347079" y="114877"/>
                  </a:cubicBezTo>
                  <a:cubicBezTo>
                    <a:pt x="347079" y="111020"/>
                    <a:pt x="345764" y="107738"/>
                    <a:pt x="343134" y="104948"/>
                  </a:cubicBezTo>
                  <a:cubicBezTo>
                    <a:pt x="340422" y="102158"/>
                    <a:pt x="337134" y="100763"/>
                    <a:pt x="333272" y="100763"/>
                  </a:cubicBezTo>
                  <a:close/>
                  <a:moveTo>
                    <a:pt x="179584" y="100763"/>
                  </a:moveTo>
                  <a:cubicBezTo>
                    <a:pt x="175722" y="100763"/>
                    <a:pt x="172434" y="102158"/>
                    <a:pt x="169722" y="104948"/>
                  </a:cubicBezTo>
                  <a:cubicBezTo>
                    <a:pt x="167092" y="107738"/>
                    <a:pt x="165777" y="111020"/>
                    <a:pt x="165777" y="114877"/>
                  </a:cubicBezTo>
                  <a:cubicBezTo>
                    <a:pt x="165777" y="118815"/>
                    <a:pt x="167092" y="122097"/>
                    <a:pt x="169722" y="124887"/>
                  </a:cubicBezTo>
                  <a:cubicBezTo>
                    <a:pt x="172434" y="127677"/>
                    <a:pt x="175722" y="129072"/>
                    <a:pt x="179584" y="129072"/>
                  </a:cubicBezTo>
                  <a:cubicBezTo>
                    <a:pt x="183447" y="129072"/>
                    <a:pt x="186817" y="127677"/>
                    <a:pt x="189611" y="124887"/>
                  </a:cubicBezTo>
                  <a:cubicBezTo>
                    <a:pt x="192405" y="122097"/>
                    <a:pt x="193803" y="118815"/>
                    <a:pt x="193803" y="114877"/>
                  </a:cubicBezTo>
                  <a:cubicBezTo>
                    <a:pt x="193803" y="111020"/>
                    <a:pt x="192405" y="107738"/>
                    <a:pt x="189611" y="104948"/>
                  </a:cubicBezTo>
                  <a:cubicBezTo>
                    <a:pt x="186817" y="102158"/>
                    <a:pt x="183447" y="100763"/>
                    <a:pt x="179584" y="100763"/>
                  </a:cubicBezTo>
                  <a:close/>
                  <a:moveTo>
                    <a:pt x="149751" y="741"/>
                  </a:moveTo>
                  <a:cubicBezTo>
                    <a:pt x="152874" y="-736"/>
                    <a:pt x="155340" y="2"/>
                    <a:pt x="156983" y="2874"/>
                  </a:cubicBezTo>
                  <a:lnTo>
                    <a:pt x="183201" y="50957"/>
                  </a:lnTo>
                  <a:cubicBezTo>
                    <a:pt x="206295" y="40701"/>
                    <a:pt x="230704" y="35613"/>
                    <a:pt x="256428" y="35613"/>
                  </a:cubicBezTo>
                  <a:cubicBezTo>
                    <a:pt x="282152" y="35613"/>
                    <a:pt x="306561" y="40701"/>
                    <a:pt x="329655" y="50957"/>
                  </a:cubicBezTo>
                  <a:lnTo>
                    <a:pt x="355873" y="2874"/>
                  </a:lnTo>
                  <a:cubicBezTo>
                    <a:pt x="357598" y="2"/>
                    <a:pt x="359982" y="-736"/>
                    <a:pt x="363105" y="741"/>
                  </a:cubicBezTo>
                  <a:cubicBezTo>
                    <a:pt x="366064" y="2464"/>
                    <a:pt x="366639" y="4843"/>
                    <a:pt x="364995" y="8044"/>
                  </a:cubicBezTo>
                  <a:lnTo>
                    <a:pt x="339107" y="55634"/>
                  </a:lnTo>
                  <a:cubicBezTo>
                    <a:pt x="365077" y="69009"/>
                    <a:pt x="385870" y="87553"/>
                    <a:pt x="401403" y="111430"/>
                  </a:cubicBezTo>
                  <a:cubicBezTo>
                    <a:pt x="416937" y="135308"/>
                    <a:pt x="424662" y="161483"/>
                    <a:pt x="424662" y="189791"/>
                  </a:cubicBezTo>
                  <a:lnTo>
                    <a:pt x="87783" y="189791"/>
                  </a:lnTo>
                  <a:cubicBezTo>
                    <a:pt x="87783" y="161483"/>
                    <a:pt x="95591" y="135308"/>
                    <a:pt x="111124" y="111430"/>
                  </a:cubicBezTo>
                  <a:cubicBezTo>
                    <a:pt x="126657" y="87553"/>
                    <a:pt x="147532" y="69009"/>
                    <a:pt x="173749" y="55634"/>
                  </a:cubicBezTo>
                  <a:lnTo>
                    <a:pt x="147943" y="8044"/>
                  </a:lnTo>
                  <a:cubicBezTo>
                    <a:pt x="146217" y="4843"/>
                    <a:pt x="146792" y="2464"/>
                    <a:pt x="149751" y="741"/>
                  </a:cubicBezTo>
                  <a:close/>
                </a:path>
              </a:pathLst>
            </a:custGeom>
            <a:solidFill>
              <a:schemeClr val="bg1"/>
            </a:solidFill>
            <a:ln>
              <a:noFill/>
            </a:ln>
          </p:spPr>
          <p:txBody>
            <a:bodyPr/>
            <a:lstStyle/>
            <a:p>
              <a:endParaRPr lang="zh-CN" altLang="en-US"/>
            </a:p>
          </p:txBody>
        </p:sp>
      </p:grpSp>
      <p:grpSp>
        <p:nvGrpSpPr>
          <p:cNvPr id="43" name="组合 42">
            <a:extLst>
              <a:ext uri="{FF2B5EF4-FFF2-40B4-BE49-F238E27FC236}">
                <a16:creationId xmlns="" xmlns:a16="http://schemas.microsoft.com/office/drawing/2014/main" id="{4A07F00E-6E6F-472A-90E5-D5174970A64E}"/>
              </a:ext>
            </a:extLst>
          </p:cNvPr>
          <p:cNvGrpSpPr/>
          <p:nvPr/>
        </p:nvGrpSpPr>
        <p:grpSpPr>
          <a:xfrm>
            <a:off x="8331200" y="2503557"/>
            <a:ext cx="3324708" cy="945415"/>
            <a:chOff x="812800" y="1832342"/>
            <a:chExt cx="3324708" cy="945415"/>
          </a:xfrm>
        </p:grpSpPr>
        <p:sp>
          <p:nvSpPr>
            <p:cNvPr id="44" name="矩形 43">
              <a:extLst>
                <a:ext uri="{FF2B5EF4-FFF2-40B4-BE49-F238E27FC236}">
                  <a16:creationId xmlns="" xmlns:a16="http://schemas.microsoft.com/office/drawing/2014/main" id="{047F0B7F-48D9-4593-A71C-1CB13CEEB7FD}"/>
                </a:ext>
              </a:extLst>
            </p:cNvPr>
            <p:cNvSpPr/>
            <p:nvPr/>
          </p:nvSpPr>
          <p:spPr>
            <a:xfrm>
              <a:off x="812800" y="1917700"/>
              <a:ext cx="774700" cy="774700"/>
            </a:xfrm>
            <a:prstGeom prst="rect">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45" name="组合 44">
              <a:extLst>
                <a:ext uri="{FF2B5EF4-FFF2-40B4-BE49-F238E27FC236}">
                  <a16:creationId xmlns="" xmlns:a16="http://schemas.microsoft.com/office/drawing/2014/main" id="{A473B2B7-E74F-44E1-8CE6-AD7F802D68AA}"/>
                </a:ext>
              </a:extLst>
            </p:cNvPr>
            <p:cNvGrpSpPr/>
            <p:nvPr/>
          </p:nvGrpSpPr>
          <p:grpSpPr>
            <a:xfrm>
              <a:off x="1724386" y="1832342"/>
              <a:ext cx="2413122" cy="945415"/>
              <a:chOff x="1711686" y="1746985"/>
              <a:chExt cx="2413122" cy="945415"/>
            </a:xfrm>
          </p:grpSpPr>
          <p:sp>
            <p:nvSpPr>
              <p:cNvPr id="47" name="MH_Text_1">
                <a:extLst>
                  <a:ext uri="{FF2B5EF4-FFF2-40B4-BE49-F238E27FC236}">
                    <a16:creationId xmlns="" xmlns:a16="http://schemas.microsoft.com/office/drawing/2014/main" id="{41B78ABD-9E56-4155-90C0-E5893E4E7D74}"/>
                  </a:ext>
                </a:extLst>
              </p:cNvPr>
              <p:cNvSpPr txBox="1">
                <a:spLocks noChangeArrowheads="1"/>
              </p:cNvSpPr>
              <p:nvPr>
                <p:custDataLst>
                  <p:tags r:id="rId3"/>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8" name="MH_SubTitle_1">
                <a:extLst>
                  <a:ext uri="{FF2B5EF4-FFF2-40B4-BE49-F238E27FC236}">
                    <a16:creationId xmlns="" xmlns:a16="http://schemas.microsoft.com/office/drawing/2014/main" id="{184F0401-D3EB-4008-8B54-3F66DE74A4DC}"/>
                  </a:ext>
                </a:extLst>
              </p:cNvPr>
              <p:cNvSpPr txBox="1">
                <a:spLocks noChangeArrowheads="1"/>
              </p:cNvSpPr>
              <p:nvPr>
                <p:custDataLst>
                  <p:tags r:id="rId4"/>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sp>
          <p:nvSpPr>
            <p:cNvPr id="46" name="apple-logo_747">
              <a:extLst>
                <a:ext uri="{FF2B5EF4-FFF2-40B4-BE49-F238E27FC236}">
                  <a16:creationId xmlns="" xmlns:a16="http://schemas.microsoft.com/office/drawing/2014/main" id="{84026F8E-9626-4C0F-A5D7-0EDF7DF92B46}"/>
                </a:ext>
              </a:extLst>
            </p:cNvPr>
            <p:cNvSpPr>
              <a:spLocks noChangeAspect="1"/>
            </p:cNvSpPr>
            <p:nvPr/>
          </p:nvSpPr>
          <p:spPr bwMode="auto">
            <a:xfrm>
              <a:off x="1014658" y="2018062"/>
              <a:ext cx="369642" cy="452555"/>
            </a:xfrm>
            <a:custGeom>
              <a:avLst/>
              <a:gdLst>
                <a:gd name="connsiteX0" fmla="*/ 350777 w 457856"/>
                <a:gd name="connsiteY0" fmla="*/ 136349 h 560555"/>
                <a:gd name="connsiteX1" fmla="*/ 443086 w 457856"/>
                <a:gd name="connsiteY1" fmla="*/ 191681 h 560555"/>
                <a:gd name="connsiteX2" fmla="*/ 382162 w 457856"/>
                <a:gd name="connsiteY2" fmla="*/ 307876 h 560555"/>
                <a:gd name="connsiteX3" fmla="*/ 457856 w 457856"/>
                <a:gd name="connsiteY3" fmla="*/ 411161 h 560555"/>
                <a:gd name="connsiteX4" fmla="*/ 409855 w 457856"/>
                <a:gd name="connsiteY4" fmla="*/ 501535 h 560555"/>
                <a:gd name="connsiteX5" fmla="*/ 332315 w 457856"/>
                <a:gd name="connsiteY5" fmla="*/ 558711 h 560555"/>
                <a:gd name="connsiteX6" fmla="*/ 241851 w 457856"/>
                <a:gd name="connsiteY6" fmla="*/ 536578 h 560555"/>
                <a:gd name="connsiteX7" fmla="*/ 151388 w 457856"/>
                <a:gd name="connsiteY7" fmla="*/ 560555 h 560555"/>
                <a:gd name="connsiteX8" fmla="*/ 140311 w 457856"/>
                <a:gd name="connsiteY8" fmla="*/ 560555 h 560555"/>
                <a:gd name="connsiteX9" fmla="*/ 81233 w 457856"/>
                <a:gd name="connsiteY9" fmla="*/ 519979 h 560555"/>
                <a:gd name="connsiteX10" fmla="*/ 0 w 457856"/>
                <a:gd name="connsiteY10" fmla="*/ 315254 h 560555"/>
                <a:gd name="connsiteX11" fmla="*/ 0 w 457856"/>
                <a:gd name="connsiteY11" fmla="*/ 291277 h 560555"/>
                <a:gd name="connsiteX12" fmla="*/ 72002 w 457856"/>
                <a:gd name="connsiteY12" fmla="*/ 156637 h 560555"/>
                <a:gd name="connsiteX13" fmla="*/ 153234 w 457856"/>
                <a:gd name="connsiteY13" fmla="*/ 138194 h 560555"/>
                <a:gd name="connsiteX14" fmla="*/ 193850 w 457856"/>
                <a:gd name="connsiteY14" fmla="*/ 149260 h 560555"/>
                <a:gd name="connsiteX15" fmla="*/ 232620 w 457856"/>
                <a:gd name="connsiteY15" fmla="*/ 160326 h 560555"/>
                <a:gd name="connsiteX16" fmla="*/ 260313 w 457856"/>
                <a:gd name="connsiteY16" fmla="*/ 152949 h 560555"/>
                <a:gd name="connsiteX17" fmla="*/ 350777 w 457856"/>
                <a:gd name="connsiteY17" fmla="*/ 136349 h 560555"/>
                <a:gd name="connsiteX18" fmla="*/ 335937 w 457856"/>
                <a:gd name="connsiteY18" fmla="*/ 0 h 560555"/>
                <a:gd name="connsiteX19" fmla="*/ 339628 w 457856"/>
                <a:gd name="connsiteY19" fmla="*/ 0 h 560555"/>
                <a:gd name="connsiteX20" fmla="*/ 310105 w 457856"/>
                <a:gd name="connsiteY20" fmla="*/ 90437 h 560555"/>
                <a:gd name="connsiteX21" fmla="*/ 227073 w 457856"/>
                <a:gd name="connsiteY21" fmla="*/ 129196 h 560555"/>
                <a:gd name="connsiteX22" fmla="*/ 258441 w 457856"/>
                <a:gd name="connsiteY22" fmla="*/ 40604 h 560555"/>
                <a:gd name="connsiteX23" fmla="*/ 335937 w 457856"/>
                <a:gd name="connsiteY23" fmla="*/ 0 h 56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856" h="560555">
                  <a:moveTo>
                    <a:pt x="350777" y="136349"/>
                  </a:moveTo>
                  <a:cubicBezTo>
                    <a:pt x="393239" y="141882"/>
                    <a:pt x="422778" y="162171"/>
                    <a:pt x="443086" y="191681"/>
                  </a:cubicBezTo>
                  <a:cubicBezTo>
                    <a:pt x="406163" y="213813"/>
                    <a:pt x="378470" y="248856"/>
                    <a:pt x="382162" y="307876"/>
                  </a:cubicBezTo>
                  <a:cubicBezTo>
                    <a:pt x="387701" y="361363"/>
                    <a:pt x="417240" y="392717"/>
                    <a:pt x="457856" y="411161"/>
                  </a:cubicBezTo>
                  <a:cubicBezTo>
                    <a:pt x="446779" y="446204"/>
                    <a:pt x="430163" y="475714"/>
                    <a:pt x="409855" y="501535"/>
                  </a:cubicBezTo>
                  <a:cubicBezTo>
                    <a:pt x="393239" y="525512"/>
                    <a:pt x="371085" y="558711"/>
                    <a:pt x="332315" y="558711"/>
                  </a:cubicBezTo>
                  <a:cubicBezTo>
                    <a:pt x="299083" y="558711"/>
                    <a:pt x="275083" y="538423"/>
                    <a:pt x="241851" y="536578"/>
                  </a:cubicBezTo>
                  <a:cubicBezTo>
                    <a:pt x="204927" y="536578"/>
                    <a:pt x="184619" y="555022"/>
                    <a:pt x="151388" y="560555"/>
                  </a:cubicBezTo>
                  <a:lnTo>
                    <a:pt x="140311" y="560555"/>
                  </a:lnTo>
                  <a:cubicBezTo>
                    <a:pt x="116310" y="556866"/>
                    <a:pt x="96002" y="536578"/>
                    <a:pt x="81233" y="519979"/>
                  </a:cubicBezTo>
                  <a:cubicBezTo>
                    <a:pt x="38770" y="468337"/>
                    <a:pt x="5539" y="401939"/>
                    <a:pt x="0" y="315254"/>
                  </a:cubicBezTo>
                  <a:lnTo>
                    <a:pt x="0" y="291277"/>
                  </a:lnTo>
                  <a:cubicBezTo>
                    <a:pt x="1846" y="230412"/>
                    <a:pt x="33231" y="180614"/>
                    <a:pt x="72002" y="156637"/>
                  </a:cubicBezTo>
                  <a:cubicBezTo>
                    <a:pt x="92310" y="143727"/>
                    <a:pt x="121849" y="132661"/>
                    <a:pt x="153234" y="138194"/>
                  </a:cubicBezTo>
                  <a:cubicBezTo>
                    <a:pt x="166157" y="140038"/>
                    <a:pt x="180927" y="143727"/>
                    <a:pt x="193850" y="149260"/>
                  </a:cubicBezTo>
                  <a:cubicBezTo>
                    <a:pt x="204927" y="152949"/>
                    <a:pt x="219697" y="160326"/>
                    <a:pt x="232620" y="160326"/>
                  </a:cubicBezTo>
                  <a:cubicBezTo>
                    <a:pt x="241851" y="160326"/>
                    <a:pt x="251082" y="154793"/>
                    <a:pt x="260313" y="152949"/>
                  </a:cubicBezTo>
                  <a:cubicBezTo>
                    <a:pt x="288006" y="141882"/>
                    <a:pt x="315699" y="130816"/>
                    <a:pt x="350777" y="136349"/>
                  </a:cubicBezTo>
                  <a:close/>
                  <a:moveTo>
                    <a:pt x="335937" y="0"/>
                  </a:moveTo>
                  <a:lnTo>
                    <a:pt x="339628" y="0"/>
                  </a:lnTo>
                  <a:cubicBezTo>
                    <a:pt x="343318" y="38759"/>
                    <a:pt x="328557" y="68289"/>
                    <a:pt x="310105" y="90437"/>
                  </a:cubicBezTo>
                  <a:cubicBezTo>
                    <a:pt x="291654" y="112585"/>
                    <a:pt x="267667" y="132888"/>
                    <a:pt x="227073" y="129196"/>
                  </a:cubicBezTo>
                  <a:cubicBezTo>
                    <a:pt x="225228" y="90437"/>
                    <a:pt x="239989" y="62752"/>
                    <a:pt x="258441" y="40604"/>
                  </a:cubicBezTo>
                  <a:cubicBezTo>
                    <a:pt x="275047" y="22148"/>
                    <a:pt x="306415" y="3691"/>
                    <a:pt x="335937" y="0"/>
                  </a:cubicBezTo>
                  <a:close/>
                </a:path>
              </a:pathLst>
            </a:custGeom>
            <a:solidFill>
              <a:schemeClr val="bg1"/>
            </a:solidFill>
            <a:ln>
              <a:noFill/>
            </a:ln>
          </p:spPr>
        </p:sp>
      </p:grpSp>
      <p:grpSp>
        <p:nvGrpSpPr>
          <p:cNvPr id="49" name="组合 48">
            <a:extLst>
              <a:ext uri="{FF2B5EF4-FFF2-40B4-BE49-F238E27FC236}">
                <a16:creationId xmlns="" xmlns:a16="http://schemas.microsoft.com/office/drawing/2014/main" id="{CAEE3E59-5F94-4DD8-BF4E-74734AADA2EE}"/>
              </a:ext>
            </a:extLst>
          </p:cNvPr>
          <p:cNvGrpSpPr/>
          <p:nvPr/>
        </p:nvGrpSpPr>
        <p:grpSpPr>
          <a:xfrm>
            <a:off x="8331200" y="4586359"/>
            <a:ext cx="3324708" cy="945415"/>
            <a:chOff x="812800" y="4219942"/>
            <a:chExt cx="3324708" cy="945415"/>
          </a:xfrm>
        </p:grpSpPr>
        <p:sp>
          <p:nvSpPr>
            <p:cNvPr id="50" name="矩形 49">
              <a:extLst>
                <a:ext uri="{FF2B5EF4-FFF2-40B4-BE49-F238E27FC236}">
                  <a16:creationId xmlns="" xmlns:a16="http://schemas.microsoft.com/office/drawing/2014/main" id="{91D6F0B9-AF29-461A-94CB-1CBF1C6D1F5C}"/>
                </a:ext>
              </a:extLst>
            </p:cNvPr>
            <p:cNvSpPr/>
            <p:nvPr/>
          </p:nvSpPr>
          <p:spPr>
            <a:xfrm>
              <a:off x="812800" y="4305300"/>
              <a:ext cx="774700" cy="774700"/>
            </a:xfrm>
            <a:prstGeom prst="rect">
              <a:avLst/>
            </a:prstGeom>
            <a:solidFill>
              <a:srgbClr val="9D77AE"/>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a:extLst>
                <a:ext uri="{FF2B5EF4-FFF2-40B4-BE49-F238E27FC236}">
                  <a16:creationId xmlns="" xmlns:a16="http://schemas.microsoft.com/office/drawing/2014/main" id="{CCF8C42A-4C92-47D4-A7EC-5EE63B72D75A}"/>
                </a:ext>
              </a:extLst>
            </p:cNvPr>
            <p:cNvGrpSpPr/>
            <p:nvPr/>
          </p:nvGrpSpPr>
          <p:grpSpPr>
            <a:xfrm>
              <a:off x="1724386" y="4219942"/>
              <a:ext cx="2413122" cy="945415"/>
              <a:chOff x="1711686" y="1746985"/>
              <a:chExt cx="2413122" cy="945415"/>
            </a:xfrm>
          </p:grpSpPr>
          <p:sp>
            <p:nvSpPr>
              <p:cNvPr id="53" name="MH_Text_1">
                <a:extLst>
                  <a:ext uri="{FF2B5EF4-FFF2-40B4-BE49-F238E27FC236}">
                    <a16:creationId xmlns="" xmlns:a16="http://schemas.microsoft.com/office/drawing/2014/main" id="{8A413425-E951-4120-A5EA-4E25951BCF86}"/>
                  </a:ext>
                </a:extLst>
              </p:cNvPr>
              <p:cNvSpPr txBox="1">
                <a:spLocks noChangeArrowheads="1"/>
              </p:cNvSpPr>
              <p:nvPr>
                <p:custDataLst>
                  <p:tags r:id="rId1"/>
                </p:custDataLst>
              </p:nvPr>
            </p:nvSpPr>
            <p:spPr bwMode="auto">
              <a:xfrm>
                <a:off x="1721988" y="215898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54" name="MH_SubTitle_1">
                <a:extLst>
                  <a:ext uri="{FF2B5EF4-FFF2-40B4-BE49-F238E27FC236}">
                    <a16:creationId xmlns="" xmlns:a16="http://schemas.microsoft.com/office/drawing/2014/main" id="{2960215A-4713-4DB2-9D9C-81A62BD5691E}"/>
                  </a:ext>
                </a:extLst>
              </p:cNvPr>
              <p:cNvSpPr txBox="1">
                <a:spLocks noChangeArrowheads="1"/>
              </p:cNvSpPr>
              <p:nvPr>
                <p:custDataLst>
                  <p:tags r:id="rId2"/>
                </p:custDataLst>
              </p:nvPr>
            </p:nvSpPr>
            <p:spPr bwMode="auto">
              <a:xfrm>
                <a:off x="1711686" y="1746985"/>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教学设计</a:t>
                </a:r>
              </a:p>
            </p:txBody>
          </p:sp>
        </p:grpSp>
        <p:sp>
          <p:nvSpPr>
            <p:cNvPr id="52" name="apple-logo_747">
              <a:extLst>
                <a:ext uri="{FF2B5EF4-FFF2-40B4-BE49-F238E27FC236}">
                  <a16:creationId xmlns="" xmlns:a16="http://schemas.microsoft.com/office/drawing/2014/main" id="{5B0CA38B-5399-4E89-9471-4399B60D4BF7}"/>
                </a:ext>
              </a:extLst>
            </p:cNvPr>
            <p:cNvSpPr>
              <a:spLocks noChangeAspect="1"/>
            </p:cNvSpPr>
            <p:nvPr/>
          </p:nvSpPr>
          <p:spPr bwMode="auto">
            <a:xfrm>
              <a:off x="1007726" y="4466372"/>
              <a:ext cx="383506" cy="452555"/>
            </a:xfrm>
            <a:custGeom>
              <a:avLst/>
              <a:gdLst>
                <a:gd name="connsiteX0" fmla="*/ 89265 w 512869"/>
                <a:gd name="connsiteY0" fmla="*/ 202986 h 605209"/>
                <a:gd name="connsiteX1" fmla="*/ 423604 w 512869"/>
                <a:gd name="connsiteY1" fmla="*/ 202986 h 605209"/>
                <a:gd name="connsiteX2" fmla="*/ 423604 w 512869"/>
                <a:gd name="connsiteY2" fmla="*/ 445173 h 605209"/>
                <a:gd name="connsiteX3" fmla="*/ 411933 w 512869"/>
                <a:gd name="connsiteY3" fmla="*/ 473570 h 605209"/>
                <a:gd name="connsiteX4" fmla="*/ 383907 w 512869"/>
                <a:gd name="connsiteY4" fmla="*/ 485223 h 605209"/>
                <a:gd name="connsiteX5" fmla="*/ 356539 w 512869"/>
                <a:gd name="connsiteY5" fmla="*/ 485223 h 605209"/>
                <a:gd name="connsiteX6" fmla="*/ 356539 w 512869"/>
                <a:gd name="connsiteY6" fmla="*/ 567785 h 605209"/>
                <a:gd name="connsiteX7" fmla="*/ 345690 w 512869"/>
                <a:gd name="connsiteY7" fmla="*/ 594294 h 605209"/>
                <a:gd name="connsiteX8" fmla="*/ 319061 w 512869"/>
                <a:gd name="connsiteY8" fmla="*/ 605209 h 605209"/>
                <a:gd name="connsiteX9" fmla="*/ 292515 w 512869"/>
                <a:gd name="connsiteY9" fmla="*/ 594294 h 605209"/>
                <a:gd name="connsiteX10" fmla="*/ 281584 w 512869"/>
                <a:gd name="connsiteY10" fmla="*/ 567785 h 605209"/>
                <a:gd name="connsiteX11" fmla="*/ 281584 w 512869"/>
                <a:gd name="connsiteY11" fmla="*/ 485223 h 605209"/>
                <a:gd name="connsiteX12" fmla="*/ 231285 w 512869"/>
                <a:gd name="connsiteY12" fmla="*/ 485223 h 605209"/>
                <a:gd name="connsiteX13" fmla="*/ 231285 w 512869"/>
                <a:gd name="connsiteY13" fmla="*/ 567785 h 605209"/>
                <a:gd name="connsiteX14" fmla="*/ 220354 w 512869"/>
                <a:gd name="connsiteY14" fmla="*/ 594294 h 605209"/>
                <a:gd name="connsiteX15" fmla="*/ 193808 w 512869"/>
                <a:gd name="connsiteY15" fmla="*/ 605209 h 605209"/>
                <a:gd name="connsiteX16" fmla="*/ 167590 w 512869"/>
                <a:gd name="connsiteY16" fmla="*/ 594294 h 605209"/>
                <a:gd name="connsiteX17" fmla="*/ 156659 w 512869"/>
                <a:gd name="connsiteY17" fmla="*/ 567785 h 605209"/>
                <a:gd name="connsiteX18" fmla="*/ 156248 w 512869"/>
                <a:gd name="connsiteY18" fmla="*/ 485141 h 605209"/>
                <a:gd name="connsiteX19" fmla="*/ 129290 w 512869"/>
                <a:gd name="connsiteY19" fmla="*/ 485141 h 605209"/>
                <a:gd name="connsiteX20" fmla="*/ 100936 w 512869"/>
                <a:gd name="connsiteY20" fmla="*/ 473570 h 605209"/>
                <a:gd name="connsiteX21" fmla="*/ 89265 w 512869"/>
                <a:gd name="connsiteY21" fmla="*/ 445173 h 605209"/>
                <a:gd name="connsiteX22" fmla="*/ 475299 w 512869"/>
                <a:gd name="connsiteY22" fmla="*/ 196071 h 605209"/>
                <a:gd name="connsiteX23" fmla="*/ 501935 w 512869"/>
                <a:gd name="connsiteY23" fmla="*/ 206741 h 605209"/>
                <a:gd name="connsiteX24" fmla="*/ 512869 w 512869"/>
                <a:gd name="connsiteY24" fmla="*/ 233169 h 605209"/>
                <a:gd name="connsiteX25" fmla="*/ 512869 w 512869"/>
                <a:gd name="connsiteY25" fmla="*/ 389524 h 605209"/>
                <a:gd name="connsiteX26" fmla="*/ 501935 w 512869"/>
                <a:gd name="connsiteY26" fmla="*/ 416116 h 605209"/>
                <a:gd name="connsiteX27" fmla="*/ 475299 w 512869"/>
                <a:gd name="connsiteY27" fmla="*/ 427032 h 605209"/>
                <a:gd name="connsiteX28" fmla="*/ 449074 w 512869"/>
                <a:gd name="connsiteY28" fmla="*/ 416116 h 605209"/>
                <a:gd name="connsiteX29" fmla="*/ 438140 w 512869"/>
                <a:gd name="connsiteY29" fmla="*/ 389524 h 605209"/>
                <a:gd name="connsiteX30" fmla="*/ 438140 w 512869"/>
                <a:gd name="connsiteY30" fmla="*/ 233169 h 605209"/>
                <a:gd name="connsiteX31" fmla="*/ 449074 w 512869"/>
                <a:gd name="connsiteY31" fmla="*/ 206741 h 605209"/>
                <a:gd name="connsiteX32" fmla="*/ 475299 w 512869"/>
                <a:gd name="connsiteY32" fmla="*/ 196071 h 605209"/>
                <a:gd name="connsiteX33" fmla="*/ 37534 w 512869"/>
                <a:gd name="connsiteY33" fmla="*/ 196071 h 605209"/>
                <a:gd name="connsiteX34" fmla="*/ 63734 w 512869"/>
                <a:gd name="connsiteY34" fmla="*/ 206905 h 605209"/>
                <a:gd name="connsiteX35" fmla="*/ 74658 w 512869"/>
                <a:gd name="connsiteY35" fmla="*/ 233169 h 605209"/>
                <a:gd name="connsiteX36" fmla="*/ 74658 w 512869"/>
                <a:gd name="connsiteY36" fmla="*/ 389524 h 605209"/>
                <a:gd name="connsiteX37" fmla="*/ 63899 w 512869"/>
                <a:gd name="connsiteY37" fmla="*/ 416116 h 605209"/>
                <a:gd name="connsiteX38" fmla="*/ 37534 w 512869"/>
                <a:gd name="connsiteY38" fmla="*/ 427032 h 605209"/>
                <a:gd name="connsiteX39" fmla="*/ 10924 w 512869"/>
                <a:gd name="connsiteY39" fmla="*/ 416116 h 605209"/>
                <a:gd name="connsiteX40" fmla="*/ 0 w 512869"/>
                <a:gd name="connsiteY40" fmla="*/ 389524 h 605209"/>
                <a:gd name="connsiteX41" fmla="*/ 0 w 512869"/>
                <a:gd name="connsiteY41" fmla="*/ 233169 h 605209"/>
                <a:gd name="connsiteX42" fmla="*/ 10924 w 512869"/>
                <a:gd name="connsiteY42" fmla="*/ 206905 h 605209"/>
                <a:gd name="connsiteX43" fmla="*/ 37534 w 512869"/>
                <a:gd name="connsiteY43" fmla="*/ 196071 h 605209"/>
                <a:gd name="connsiteX44" fmla="*/ 333272 w 512869"/>
                <a:gd name="connsiteY44" fmla="*/ 100763 h 605209"/>
                <a:gd name="connsiteX45" fmla="*/ 323245 w 512869"/>
                <a:gd name="connsiteY45" fmla="*/ 104948 h 605209"/>
                <a:gd name="connsiteX46" fmla="*/ 319053 w 512869"/>
                <a:gd name="connsiteY46" fmla="*/ 114877 h 605209"/>
                <a:gd name="connsiteX47" fmla="*/ 323245 w 512869"/>
                <a:gd name="connsiteY47" fmla="*/ 124887 h 605209"/>
                <a:gd name="connsiteX48" fmla="*/ 333272 w 512869"/>
                <a:gd name="connsiteY48" fmla="*/ 129072 h 605209"/>
                <a:gd name="connsiteX49" fmla="*/ 343134 w 512869"/>
                <a:gd name="connsiteY49" fmla="*/ 124887 h 605209"/>
                <a:gd name="connsiteX50" fmla="*/ 347079 w 512869"/>
                <a:gd name="connsiteY50" fmla="*/ 114877 h 605209"/>
                <a:gd name="connsiteX51" fmla="*/ 343134 w 512869"/>
                <a:gd name="connsiteY51" fmla="*/ 104948 h 605209"/>
                <a:gd name="connsiteX52" fmla="*/ 333272 w 512869"/>
                <a:gd name="connsiteY52" fmla="*/ 100763 h 605209"/>
                <a:gd name="connsiteX53" fmla="*/ 179584 w 512869"/>
                <a:gd name="connsiteY53" fmla="*/ 100763 h 605209"/>
                <a:gd name="connsiteX54" fmla="*/ 169722 w 512869"/>
                <a:gd name="connsiteY54" fmla="*/ 104948 h 605209"/>
                <a:gd name="connsiteX55" fmla="*/ 165777 w 512869"/>
                <a:gd name="connsiteY55" fmla="*/ 114877 h 605209"/>
                <a:gd name="connsiteX56" fmla="*/ 169722 w 512869"/>
                <a:gd name="connsiteY56" fmla="*/ 124887 h 605209"/>
                <a:gd name="connsiteX57" fmla="*/ 179584 w 512869"/>
                <a:gd name="connsiteY57" fmla="*/ 129072 h 605209"/>
                <a:gd name="connsiteX58" fmla="*/ 189611 w 512869"/>
                <a:gd name="connsiteY58" fmla="*/ 124887 h 605209"/>
                <a:gd name="connsiteX59" fmla="*/ 193803 w 512869"/>
                <a:gd name="connsiteY59" fmla="*/ 114877 h 605209"/>
                <a:gd name="connsiteX60" fmla="*/ 189611 w 512869"/>
                <a:gd name="connsiteY60" fmla="*/ 104948 h 605209"/>
                <a:gd name="connsiteX61" fmla="*/ 179584 w 512869"/>
                <a:gd name="connsiteY61" fmla="*/ 100763 h 605209"/>
                <a:gd name="connsiteX62" fmla="*/ 149751 w 512869"/>
                <a:gd name="connsiteY62" fmla="*/ 741 h 605209"/>
                <a:gd name="connsiteX63" fmla="*/ 156983 w 512869"/>
                <a:gd name="connsiteY63" fmla="*/ 2874 h 605209"/>
                <a:gd name="connsiteX64" fmla="*/ 183201 w 512869"/>
                <a:gd name="connsiteY64" fmla="*/ 50957 h 605209"/>
                <a:gd name="connsiteX65" fmla="*/ 256428 w 512869"/>
                <a:gd name="connsiteY65" fmla="*/ 35613 h 605209"/>
                <a:gd name="connsiteX66" fmla="*/ 329655 w 512869"/>
                <a:gd name="connsiteY66" fmla="*/ 50957 h 605209"/>
                <a:gd name="connsiteX67" fmla="*/ 355873 w 512869"/>
                <a:gd name="connsiteY67" fmla="*/ 2874 h 605209"/>
                <a:gd name="connsiteX68" fmla="*/ 363105 w 512869"/>
                <a:gd name="connsiteY68" fmla="*/ 741 h 605209"/>
                <a:gd name="connsiteX69" fmla="*/ 364995 w 512869"/>
                <a:gd name="connsiteY69" fmla="*/ 8044 h 605209"/>
                <a:gd name="connsiteX70" fmla="*/ 339107 w 512869"/>
                <a:gd name="connsiteY70" fmla="*/ 55634 h 605209"/>
                <a:gd name="connsiteX71" fmla="*/ 401403 w 512869"/>
                <a:gd name="connsiteY71" fmla="*/ 111430 h 605209"/>
                <a:gd name="connsiteX72" fmla="*/ 424662 w 512869"/>
                <a:gd name="connsiteY72" fmla="*/ 189791 h 605209"/>
                <a:gd name="connsiteX73" fmla="*/ 87783 w 512869"/>
                <a:gd name="connsiteY73" fmla="*/ 189791 h 605209"/>
                <a:gd name="connsiteX74" fmla="*/ 111124 w 512869"/>
                <a:gd name="connsiteY74" fmla="*/ 111430 h 605209"/>
                <a:gd name="connsiteX75" fmla="*/ 173749 w 512869"/>
                <a:gd name="connsiteY75" fmla="*/ 55634 h 605209"/>
                <a:gd name="connsiteX76" fmla="*/ 147943 w 512869"/>
                <a:gd name="connsiteY76" fmla="*/ 8044 h 605209"/>
                <a:gd name="connsiteX77" fmla="*/ 149751 w 512869"/>
                <a:gd name="connsiteY77" fmla="*/ 741 h 60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2869" h="605209">
                  <a:moveTo>
                    <a:pt x="89265" y="202986"/>
                  </a:moveTo>
                  <a:lnTo>
                    <a:pt x="423604" y="202986"/>
                  </a:lnTo>
                  <a:lnTo>
                    <a:pt x="423604" y="445173"/>
                  </a:lnTo>
                  <a:cubicBezTo>
                    <a:pt x="423604" y="456335"/>
                    <a:pt x="419741" y="465773"/>
                    <a:pt x="411933" y="473570"/>
                  </a:cubicBezTo>
                  <a:cubicBezTo>
                    <a:pt x="404126" y="481284"/>
                    <a:pt x="394838" y="485223"/>
                    <a:pt x="383907" y="485223"/>
                  </a:cubicBezTo>
                  <a:lnTo>
                    <a:pt x="356539" y="485223"/>
                  </a:lnTo>
                  <a:lnTo>
                    <a:pt x="356539" y="567785"/>
                  </a:lnTo>
                  <a:cubicBezTo>
                    <a:pt x="356539" y="578208"/>
                    <a:pt x="352923" y="586990"/>
                    <a:pt x="345690" y="594294"/>
                  </a:cubicBezTo>
                  <a:cubicBezTo>
                    <a:pt x="338375" y="601598"/>
                    <a:pt x="329499" y="605209"/>
                    <a:pt x="319061" y="605209"/>
                  </a:cubicBezTo>
                  <a:cubicBezTo>
                    <a:pt x="308624" y="605209"/>
                    <a:pt x="299747" y="601598"/>
                    <a:pt x="292515" y="594294"/>
                  </a:cubicBezTo>
                  <a:cubicBezTo>
                    <a:pt x="285200" y="586990"/>
                    <a:pt x="281584" y="578208"/>
                    <a:pt x="281584" y="567785"/>
                  </a:cubicBezTo>
                  <a:lnTo>
                    <a:pt x="281584" y="485223"/>
                  </a:lnTo>
                  <a:lnTo>
                    <a:pt x="231285" y="485223"/>
                  </a:lnTo>
                  <a:lnTo>
                    <a:pt x="231285" y="567785"/>
                  </a:lnTo>
                  <a:cubicBezTo>
                    <a:pt x="231285" y="578208"/>
                    <a:pt x="227669" y="586990"/>
                    <a:pt x="220354" y="594294"/>
                  </a:cubicBezTo>
                  <a:cubicBezTo>
                    <a:pt x="213122" y="601598"/>
                    <a:pt x="204245" y="605209"/>
                    <a:pt x="193808" y="605209"/>
                  </a:cubicBezTo>
                  <a:cubicBezTo>
                    <a:pt x="183616" y="605209"/>
                    <a:pt x="174822" y="601598"/>
                    <a:pt x="167590" y="594294"/>
                  </a:cubicBezTo>
                  <a:cubicBezTo>
                    <a:pt x="160275" y="586990"/>
                    <a:pt x="156659" y="578208"/>
                    <a:pt x="156659" y="567785"/>
                  </a:cubicBezTo>
                  <a:lnTo>
                    <a:pt x="156248" y="485141"/>
                  </a:lnTo>
                  <a:lnTo>
                    <a:pt x="129290" y="485141"/>
                  </a:lnTo>
                  <a:cubicBezTo>
                    <a:pt x="118113" y="485141"/>
                    <a:pt x="108661" y="481284"/>
                    <a:pt x="100936" y="473570"/>
                  </a:cubicBezTo>
                  <a:cubicBezTo>
                    <a:pt x="93128" y="465773"/>
                    <a:pt x="89265" y="456335"/>
                    <a:pt x="89265" y="445173"/>
                  </a:cubicBezTo>
                  <a:close/>
                  <a:moveTo>
                    <a:pt x="475299" y="196071"/>
                  </a:moveTo>
                  <a:cubicBezTo>
                    <a:pt x="485740" y="196071"/>
                    <a:pt x="494618" y="199600"/>
                    <a:pt x="501935" y="206741"/>
                  </a:cubicBezTo>
                  <a:cubicBezTo>
                    <a:pt x="509170" y="213882"/>
                    <a:pt x="512869" y="222746"/>
                    <a:pt x="512869" y="233169"/>
                  </a:cubicBezTo>
                  <a:lnTo>
                    <a:pt x="512869" y="389524"/>
                  </a:lnTo>
                  <a:cubicBezTo>
                    <a:pt x="512869" y="399947"/>
                    <a:pt x="509170" y="408811"/>
                    <a:pt x="501935" y="416116"/>
                  </a:cubicBezTo>
                  <a:cubicBezTo>
                    <a:pt x="494618" y="423339"/>
                    <a:pt x="485740" y="427032"/>
                    <a:pt x="475299" y="427032"/>
                  </a:cubicBezTo>
                  <a:cubicBezTo>
                    <a:pt x="465105" y="427032"/>
                    <a:pt x="456391" y="423339"/>
                    <a:pt x="449074" y="416116"/>
                  </a:cubicBezTo>
                  <a:cubicBezTo>
                    <a:pt x="441839" y="408811"/>
                    <a:pt x="438140" y="399947"/>
                    <a:pt x="438140" y="389524"/>
                  </a:cubicBezTo>
                  <a:lnTo>
                    <a:pt x="438140" y="233169"/>
                  </a:lnTo>
                  <a:cubicBezTo>
                    <a:pt x="438140" y="222746"/>
                    <a:pt x="441839" y="213882"/>
                    <a:pt x="449074" y="206741"/>
                  </a:cubicBezTo>
                  <a:cubicBezTo>
                    <a:pt x="456391" y="199600"/>
                    <a:pt x="465105" y="196071"/>
                    <a:pt x="475299" y="196071"/>
                  </a:cubicBezTo>
                  <a:close/>
                  <a:moveTo>
                    <a:pt x="37534" y="196071"/>
                  </a:moveTo>
                  <a:cubicBezTo>
                    <a:pt x="47719" y="196071"/>
                    <a:pt x="56425" y="199682"/>
                    <a:pt x="63734" y="206905"/>
                  </a:cubicBezTo>
                  <a:cubicBezTo>
                    <a:pt x="70962" y="214210"/>
                    <a:pt x="74658" y="222910"/>
                    <a:pt x="74658" y="233169"/>
                  </a:cubicBezTo>
                  <a:lnTo>
                    <a:pt x="74658" y="389524"/>
                  </a:lnTo>
                  <a:cubicBezTo>
                    <a:pt x="74658" y="399947"/>
                    <a:pt x="71044" y="408811"/>
                    <a:pt x="63899" y="416116"/>
                  </a:cubicBezTo>
                  <a:cubicBezTo>
                    <a:pt x="56753" y="423339"/>
                    <a:pt x="47965" y="427032"/>
                    <a:pt x="37534" y="427032"/>
                  </a:cubicBezTo>
                  <a:cubicBezTo>
                    <a:pt x="27104" y="427032"/>
                    <a:pt x="18233" y="423339"/>
                    <a:pt x="10924" y="416116"/>
                  </a:cubicBezTo>
                  <a:cubicBezTo>
                    <a:pt x="3696" y="408811"/>
                    <a:pt x="0" y="399947"/>
                    <a:pt x="0" y="389524"/>
                  </a:cubicBezTo>
                  <a:lnTo>
                    <a:pt x="0" y="233169"/>
                  </a:lnTo>
                  <a:cubicBezTo>
                    <a:pt x="0" y="222910"/>
                    <a:pt x="3696" y="214210"/>
                    <a:pt x="10924" y="206905"/>
                  </a:cubicBezTo>
                  <a:cubicBezTo>
                    <a:pt x="18233" y="199682"/>
                    <a:pt x="27104" y="196071"/>
                    <a:pt x="37534" y="196071"/>
                  </a:cubicBezTo>
                  <a:close/>
                  <a:moveTo>
                    <a:pt x="333272" y="100763"/>
                  </a:moveTo>
                  <a:cubicBezTo>
                    <a:pt x="329409" y="100763"/>
                    <a:pt x="326039" y="102158"/>
                    <a:pt x="323245" y="104948"/>
                  </a:cubicBezTo>
                  <a:cubicBezTo>
                    <a:pt x="320451" y="107738"/>
                    <a:pt x="319053" y="111020"/>
                    <a:pt x="319053" y="114877"/>
                  </a:cubicBezTo>
                  <a:cubicBezTo>
                    <a:pt x="319053" y="118815"/>
                    <a:pt x="320451" y="122097"/>
                    <a:pt x="323245" y="124887"/>
                  </a:cubicBezTo>
                  <a:cubicBezTo>
                    <a:pt x="326039" y="127677"/>
                    <a:pt x="329409" y="129072"/>
                    <a:pt x="333272" y="129072"/>
                  </a:cubicBezTo>
                  <a:cubicBezTo>
                    <a:pt x="337134" y="129072"/>
                    <a:pt x="340422" y="127677"/>
                    <a:pt x="343134" y="124887"/>
                  </a:cubicBezTo>
                  <a:cubicBezTo>
                    <a:pt x="345764" y="122097"/>
                    <a:pt x="347079" y="118815"/>
                    <a:pt x="347079" y="114877"/>
                  </a:cubicBezTo>
                  <a:cubicBezTo>
                    <a:pt x="347079" y="111020"/>
                    <a:pt x="345764" y="107738"/>
                    <a:pt x="343134" y="104948"/>
                  </a:cubicBezTo>
                  <a:cubicBezTo>
                    <a:pt x="340422" y="102158"/>
                    <a:pt x="337134" y="100763"/>
                    <a:pt x="333272" y="100763"/>
                  </a:cubicBezTo>
                  <a:close/>
                  <a:moveTo>
                    <a:pt x="179584" y="100763"/>
                  </a:moveTo>
                  <a:cubicBezTo>
                    <a:pt x="175722" y="100763"/>
                    <a:pt x="172434" y="102158"/>
                    <a:pt x="169722" y="104948"/>
                  </a:cubicBezTo>
                  <a:cubicBezTo>
                    <a:pt x="167092" y="107738"/>
                    <a:pt x="165777" y="111020"/>
                    <a:pt x="165777" y="114877"/>
                  </a:cubicBezTo>
                  <a:cubicBezTo>
                    <a:pt x="165777" y="118815"/>
                    <a:pt x="167092" y="122097"/>
                    <a:pt x="169722" y="124887"/>
                  </a:cubicBezTo>
                  <a:cubicBezTo>
                    <a:pt x="172434" y="127677"/>
                    <a:pt x="175722" y="129072"/>
                    <a:pt x="179584" y="129072"/>
                  </a:cubicBezTo>
                  <a:cubicBezTo>
                    <a:pt x="183447" y="129072"/>
                    <a:pt x="186817" y="127677"/>
                    <a:pt x="189611" y="124887"/>
                  </a:cubicBezTo>
                  <a:cubicBezTo>
                    <a:pt x="192405" y="122097"/>
                    <a:pt x="193803" y="118815"/>
                    <a:pt x="193803" y="114877"/>
                  </a:cubicBezTo>
                  <a:cubicBezTo>
                    <a:pt x="193803" y="111020"/>
                    <a:pt x="192405" y="107738"/>
                    <a:pt x="189611" y="104948"/>
                  </a:cubicBezTo>
                  <a:cubicBezTo>
                    <a:pt x="186817" y="102158"/>
                    <a:pt x="183447" y="100763"/>
                    <a:pt x="179584" y="100763"/>
                  </a:cubicBezTo>
                  <a:close/>
                  <a:moveTo>
                    <a:pt x="149751" y="741"/>
                  </a:moveTo>
                  <a:cubicBezTo>
                    <a:pt x="152874" y="-736"/>
                    <a:pt x="155340" y="2"/>
                    <a:pt x="156983" y="2874"/>
                  </a:cubicBezTo>
                  <a:lnTo>
                    <a:pt x="183201" y="50957"/>
                  </a:lnTo>
                  <a:cubicBezTo>
                    <a:pt x="206295" y="40701"/>
                    <a:pt x="230704" y="35613"/>
                    <a:pt x="256428" y="35613"/>
                  </a:cubicBezTo>
                  <a:cubicBezTo>
                    <a:pt x="282152" y="35613"/>
                    <a:pt x="306561" y="40701"/>
                    <a:pt x="329655" y="50957"/>
                  </a:cubicBezTo>
                  <a:lnTo>
                    <a:pt x="355873" y="2874"/>
                  </a:lnTo>
                  <a:cubicBezTo>
                    <a:pt x="357598" y="2"/>
                    <a:pt x="359982" y="-736"/>
                    <a:pt x="363105" y="741"/>
                  </a:cubicBezTo>
                  <a:cubicBezTo>
                    <a:pt x="366064" y="2464"/>
                    <a:pt x="366639" y="4843"/>
                    <a:pt x="364995" y="8044"/>
                  </a:cubicBezTo>
                  <a:lnTo>
                    <a:pt x="339107" y="55634"/>
                  </a:lnTo>
                  <a:cubicBezTo>
                    <a:pt x="365077" y="69009"/>
                    <a:pt x="385870" y="87553"/>
                    <a:pt x="401403" y="111430"/>
                  </a:cubicBezTo>
                  <a:cubicBezTo>
                    <a:pt x="416937" y="135308"/>
                    <a:pt x="424662" y="161483"/>
                    <a:pt x="424662" y="189791"/>
                  </a:cubicBezTo>
                  <a:lnTo>
                    <a:pt x="87783" y="189791"/>
                  </a:lnTo>
                  <a:cubicBezTo>
                    <a:pt x="87783" y="161483"/>
                    <a:pt x="95591" y="135308"/>
                    <a:pt x="111124" y="111430"/>
                  </a:cubicBezTo>
                  <a:cubicBezTo>
                    <a:pt x="126657" y="87553"/>
                    <a:pt x="147532" y="69009"/>
                    <a:pt x="173749" y="55634"/>
                  </a:cubicBezTo>
                  <a:lnTo>
                    <a:pt x="147943" y="8044"/>
                  </a:lnTo>
                  <a:cubicBezTo>
                    <a:pt x="146217" y="4843"/>
                    <a:pt x="146792" y="2464"/>
                    <a:pt x="149751" y="741"/>
                  </a:cubicBezTo>
                  <a:close/>
                </a:path>
              </a:pathLst>
            </a:custGeom>
            <a:solidFill>
              <a:schemeClr val="bg1"/>
            </a:solidFill>
            <a:ln>
              <a:noFill/>
            </a:ln>
          </p:spPr>
          <p:txBody>
            <a:bodyPr/>
            <a:lstStyle/>
            <a:p>
              <a:endParaRPr lang="zh-CN" altLang="en-US"/>
            </a:p>
          </p:txBody>
        </p:sp>
      </p:grpSp>
      <p:grpSp>
        <p:nvGrpSpPr>
          <p:cNvPr id="56" name="组合 55"/>
          <p:cNvGrpSpPr/>
          <p:nvPr/>
        </p:nvGrpSpPr>
        <p:grpSpPr>
          <a:xfrm>
            <a:off x="1502939" y="272760"/>
            <a:ext cx="4811657" cy="748449"/>
            <a:chOff x="1502939" y="272760"/>
            <a:chExt cx="4811657" cy="748449"/>
          </a:xfrm>
        </p:grpSpPr>
        <p:sp>
          <p:nvSpPr>
            <p:cNvPr id="57"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8"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3963162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anim calcmode="lin" valueType="num">
                                      <p:cBhvr additive="base">
                                        <p:cTn id="11" dur="500" fill="hold"/>
                                        <p:tgtEl>
                                          <p:spTgt spid="31"/>
                                        </p:tgtEl>
                                        <p:attrNameLst>
                                          <p:attrName>ppt_x</p:attrName>
                                        </p:attrNameLst>
                                      </p:cBhvr>
                                      <p:tavLst>
                                        <p:tav tm="0">
                                          <p:val>
                                            <p:strVal val="1+#ppt_w/2"/>
                                          </p:val>
                                        </p:tav>
                                        <p:tav tm="100000">
                                          <p:val>
                                            <p:strVal val="#ppt_x"/>
                                          </p:val>
                                        </p:tav>
                                      </p:tavLst>
                                    </p:anim>
                                    <p:anim calcmode="lin" valueType="num">
                                      <p:cBhvr additive="base">
                                        <p:cTn id="12" dur="500" fill="hold"/>
                                        <p:tgtEl>
                                          <p:spTgt spid="31"/>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43"/>
                                        </p:tgtEl>
                                        <p:attrNameLst>
                                          <p:attrName>style.visibility</p:attrName>
                                        </p:attrNameLst>
                                      </p:cBhvr>
                                      <p:to>
                                        <p:strVal val="visible"/>
                                      </p:to>
                                    </p:set>
                                    <p:anim calcmode="lin" valueType="num">
                                      <p:cBhvr additive="base">
                                        <p:cTn id="15" dur="500" fill="hold"/>
                                        <p:tgtEl>
                                          <p:spTgt spid="43"/>
                                        </p:tgtEl>
                                        <p:attrNameLst>
                                          <p:attrName>ppt_x</p:attrName>
                                        </p:attrNameLst>
                                      </p:cBhvr>
                                      <p:tavLst>
                                        <p:tav tm="0">
                                          <p:val>
                                            <p:strVal val="1+#ppt_w/2"/>
                                          </p:val>
                                        </p:tav>
                                        <p:tav tm="100000">
                                          <p:val>
                                            <p:strVal val="#ppt_x"/>
                                          </p:val>
                                        </p:tav>
                                      </p:tavLst>
                                    </p:anim>
                                    <p:anim calcmode="lin" valueType="num">
                                      <p:cBhvr additive="base">
                                        <p:cTn id="16" dur="500" fill="hold"/>
                                        <p:tgtEl>
                                          <p:spTgt spid="43"/>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 presetClass="entr" presetSubtype="8" fill="hold" nodeType="afterEffect">
                                  <p:stCondLst>
                                    <p:cond delay="0"/>
                                  </p:stCondLst>
                                  <p:childTnLst>
                                    <p:set>
                                      <p:cBhvr>
                                        <p:cTn id="19" dur="1" fill="hold">
                                          <p:stCondLst>
                                            <p:cond delay="0"/>
                                          </p:stCondLst>
                                        </p:cTn>
                                        <p:tgtEl>
                                          <p:spTgt spid="20"/>
                                        </p:tgtEl>
                                        <p:attrNameLst>
                                          <p:attrName>style.visibility</p:attrName>
                                        </p:attrNameLst>
                                      </p:cBhvr>
                                      <p:to>
                                        <p:strVal val="visible"/>
                                      </p:to>
                                    </p:set>
                                    <p:anim calcmode="lin" valueType="num">
                                      <p:cBhvr additive="base">
                                        <p:cTn id="20" dur="500" fill="hold"/>
                                        <p:tgtEl>
                                          <p:spTgt spid="20"/>
                                        </p:tgtEl>
                                        <p:attrNameLst>
                                          <p:attrName>ppt_x</p:attrName>
                                        </p:attrNameLst>
                                      </p:cBhvr>
                                      <p:tavLst>
                                        <p:tav tm="0">
                                          <p:val>
                                            <p:strVal val="0-#ppt_w/2"/>
                                          </p:val>
                                        </p:tav>
                                        <p:tav tm="100000">
                                          <p:val>
                                            <p:strVal val="#ppt_x"/>
                                          </p:val>
                                        </p:tav>
                                      </p:tavLst>
                                    </p:anim>
                                    <p:anim calcmode="lin" valueType="num">
                                      <p:cBhvr additive="base">
                                        <p:cTn id="21" dur="500" fill="hold"/>
                                        <p:tgtEl>
                                          <p:spTgt spid="20"/>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0-#ppt_w/2"/>
                                          </p:val>
                                        </p:tav>
                                        <p:tav tm="100000">
                                          <p:val>
                                            <p:strVal val="#ppt_x"/>
                                          </p:val>
                                        </p:tav>
                                      </p:tavLst>
                                    </p:anim>
                                    <p:anim calcmode="lin" valueType="num">
                                      <p:cBhvr additive="base">
                                        <p:cTn id="25" dur="5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9"/>
                                        </p:tgtEl>
                                        <p:attrNameLst>
                                          <p:attrName>style.visibility</p:attrName>
                                        </p:attrNameLst>
                                      </p:cBhvr>
                                      <p:to>
                                        <p:strVal val="visible"/>
                                      </p:to>
                                    </p:set>
                                    <p:anim calcmode="lin" valueType="num">
                                      <p:cBhvr additive="base">
                                        <p:cTn id="28" dur="500" fill="hold"/>
                                        <p:tgtEl>
                                          <p:spTgt spid="49"/>
                                        </p:tgtEl>
                                        <p:attrNameLst>
                                          <p:attrName>ppt_x</p:attrName>
                                        </p:attrNameLst>
                                      </p:cBhvr>
                                      <p:tavLst>
                                        <p:tav tm="0">
                                          <p:val>
                                            <p:strVal val="0-#ppt_w/2"/>
                                          </p:val>
                                        </p:tav>
                                        <p:tav tm="100000">
                                          <p:val>
                                            <p:strVal val="#ppt_x"/>
                                          </p:val>
                                        </p:tav>
                                      </p:tavLst>
                                    </p:anim>
                                    <p:anim calcmode="lin" valueType="num">
                                      <p:cBhvr additive="base">
                                        <p:cTn id="29"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 name="Straight Connector 51">
            <a:extLst>
              <a:ext uri="{FF2B5EF4-FFF2-40B4-BE49-F238E27FC236}">
                <a16:creationId xmlns="" xmlns:a16="http://schemas.microsoft.com/office/drawing/2014/main" id="{780D083D-9D52-4503-91F5-8A2E483AA3C9}"/>
              </a:ext>
            </a:extLst>
          </p:cNvPr>
          <p:cNvCxnSpPr/>
          <p:nvPr/>
        </p:nvCxnSpPr>
        <p:spPr>
          <a:xfrm flipH="1">
            <a:off x="6880639" y="2492716"/>
            <a:ext cx="923243" cy="908100"/>
          </a:xfrm>
          <a:prstGeom prst="line">
            <a:avLst/>
          </a:prstGeom>
          <a:ln w="12700">
            <a:solidFill>
              <a:schemeClr val="tx1">
                <a:lumMod val="90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5" name="Straight Connector 52">
            <a:extLst>
              <a:ext uri="{FF2B5EF4-FFF2-40B4-BE49-F238E27FC236}">
                <a16:creationId xmlns="" xmlns:a16="http://schemas.microsoft.com/office/drawing/2014/main" id="{B8A6F18B-03BB-4A74-BE64-C576FB6A27B4}"/>
              </a:ext>
            </a:extLst>
          </p:cNvPr>
          <p:cNvCxnSpPr/>
          <p:nvPr/>
        </p:nvCxnSpPr>
        <p:spPr>
          <a:xfrm flipH="1" flipV="1">
            <a:off x="6916659" y="3780567"/>
            <a:ext cx="868371" cy="8982"/>
          </a:xfrm>
          <a:prstGeom prst="line">
            <a:avLst/>
          </a:prstGeom>
          <a:ln w="12700">
            <a:solidFill>
              <a:schemeClr val="tx1">
                <a:lumMod val="90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6" name="Straight Connector 98">
            <a:extLst>
              <a:ext uri="{FF2B5EF4-FFF2-40B4-BE49-F238E27FC236}">
                <a16:creationId xmlns="" xmlns:a16="http://schemas.microsoft.com/office/drawing/2014/main" id="{094659D9-4597-4E02-87C4-4734A1BA8DA4}"/>
              </a:ext>
            </a:extLst>
          </p:cNvPr>
          <p:cNvCxnSpPr/>
          <p:nvPr/>
        </p:nvCxnSpPr>
        <p:spPr>
          <a:xfrm flipH="1" flipV="1">
            <a:off x="6888525" y="4174272"/>
            <a:ext cx="896501" cy="881571"/>
          </a:xfrm>
          <a:prstGeom prst="line">
            <a:avLst/>
          </a:prstGeom>
          <a:ln w="12700">
            <a:solidFill>
              <a:schemeClr val="tx1">
                <a:lumMod val="90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20" name="Freeform 226">
            <a:extLst>
              <a:ext uri="{FF2B5EF4-FFF2-40B4-BE49-F238E27FC236}">
                <a16:creationId xmlns="" xmlns:a16="http://schemas.microsoft.com/office/drawing/2014/main" id="{14185BDF-CB44-40EA-BAE0-F22BCBDC1ED1}"/>
              </a:ext>
            </a:extLst>
          </p:cNvPr>
          <p:cNvSpPr>
            <a:spLocks noChangeArrowheads="1"/>
          </p:cNvSpPr>
          <p:nvPr/>
        </p:nvSpPr>
        <p:spPr bwMode="auto">
          <a:xfrm>
            <a:off x="5650509" y="2613671"/>
            <a:ext cx="1093913" cy="2800542"/>
          </a:xfrm>
          <a:custGeom>
            <a:avLst/>
            <a:gdLst>
              <a:gd name="T0" fmla="*/ 279 w 310"/>
              <a:gd name="T1" fmla="*/ 203 h 910"/>
              <a:gd name="T2" fmla="*/ 279 w 310"/>
              <a:gd name="T3" fmla="*/ 203 h 910"/>
              <a:gd name="T4" fmla="*/ 217 w 310"/>
              <a:gd name="T5" fmla="*/ 179 h 910"/>
              <a:gd name="T6" fmla="*/ 89 w 310"/>
              <a:gd name="T7" fmla="*/ 179 h 910"/>
              <a:gd name="T8" fmla="*/ 30 w 310"/>
              <a:gd name="T9" fmla="*/ 203 h 910"/>
              <a:gd name="T10" fmla="*/ 0 w 310"/>
              <a:gd name="T11" fmla="*/ 279 h 910"/>
              <a:gd name="T12" fmla="*/ 0 w 310"/>
              <a:gd name="T13" fmla="*/ 490 h 910"/>
              <a:gd name="T14" fmla="*/ 27 w 310"/>
              <a:gd name="T15" fmla="*/ 517 h 910"/>
              <a:gd name="T16" fmla="*/ 52 w 310"/>
              <a:gd name="T17" fmla="*/ 490 h 910"/>
              <a:gd name="T18" fmla="*/ 52 w 310"/>
              <a:gd name="T19" fmla="*/ 279 h 910"/>
              <a:gd name="T20" fmla="*/ 65 w 310"/>
              <a:gd name="T21" fmla="*/ 241 h 910"/>
              <a:gd name="T22" fmla="*/ 70 w 310"/>
              <a:gd name="T23" fmla="*/ 236 h 910"/>
              <a:gd name="T24" fmla="*/ 70 w 310"/>
              <a:gd name="T25" fmla="*/ 877 h 910"/>
              <a:gd name="T26" fmla="*/ 103 w 310"/>
              <a:gd name="T27" fmla="*/ 909 h 910"/>
              <a:gd name="T28" fmla="*/ 136 w 310"/>
              <a:gd name="T29" fmla="*/ 877 h 910"/>
              <a:gd name="T30" fmla="*/ 136 w 310"/>
              <a:gd name="T31" fmla="*/ 560 h 910"/>
              <a:gd name="T32" fmla="*/ 173 w 310"/>
              <a:gd name="T33" fmla="*/ 560 h 910"/>
              <a:gd name="T34" fmla="*/ 173 w 310"/>
              <a:gd name="T35" fmla="*/ 877 h 910"/>
              <a:gd name="T36" fmla="*/ 206 w 310"/>
              <a:gd name="T37" fmla="*/ 909 h 910"/>
              <a:gd name="T38" fmla="*/ 238 w 310"/>
              <a:gd name="T39" fmla="*/ 877 h 910"/>
              <a:gd name="T40" fmla="*/ 238 w 310"/>
              <a:gd name="T41" fmla="*/ 236 h 910"/>
              <a:gd name="T42" fmla="*/ 244 w 310"/>
              <a:gd name="T43" fmla="*/ 238 h 910"/>
              <a:gd name="T44" fmla="*/ 255 w 310"/>
              <a:gd name="T45" fmla="*/ 279 h 910"/>
              <a:gd name="T46" fmla="*/ 255 w 310"/>
              <a:gd name="T47" fmla="*/ 490 h 910"/>
              <a:gd name="T48" fmla="*/ 282 w 310"/>
              <a:gd name="T49" fmla="*/ 517 h 910"/>
              <a:gd name="T50" fmla="*/ 309 w 310"/>
              <a:gd name="T51" fmla="*/ 490 h 910"/>
              <a:gd name="T52" fmla="*/ 309 w 310"/>
              <a:gd name="T53" fmla="*/ 279 h 910"/>
              <a:gd name="T54" fmla="*/ 279 w 310"/>
              <a:gd name="T55" fmla="*/ 203 h 910"/>
              <a:gd name="T56" fmla="*/ 154 w 310"/>
              <a:gd name="T57" fmla="*/ 149 h 910"/>
              <a:gd name="T58" fmla="*/ 154 w 310"/>
              <a:gd name="T59" fmla="*/ 149 h 910"/>
              <a:gd name="T60" fmla="*/ 220 w 310"/>
              <a:gd name="T61" fmla="*/ 73 h 910"/>
              <a:gd name="T62" fmla="*/ 154 w 310"/>
              <a:gd name="T63" fmla="*/ 0 h 910"/>
              <a:gd name="T64" fmla="*/ 89 w 310"/>
              <a:gd name="T65" fmla="*/ 73 h 910"/>
              <a:gd name="T66" fmla="*/ 154 w 310"/>
              <a:gd name="T67" fmla="*/ 149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10" h="910">
                <a:moveTo>
                  <a:pt x="279" y="203"/>
                </a:moveTo>
                <a:lnTo>
                  <a:pt x="279" y="203"/>
                </a:lnTo>
                <a:cubicBezTo>
                  <a:pt x="255" y="179"/>
                  <a:pt x="225" y="179"/>
                  <a:pt x="217" y="179"/>
                </a:cubicBezTo>
                <a:cubicBezTo>
                  <a:pt x="89" y="179"/>
                  <a:pt x="89" y="179"/>
                  <a:pt x="89" y="179"/>
                </a:cubicBezTo>
                <a:cubicBezTo>
                  <a:pt x="84" y="179"/>
                  <a:pt x="54" y="179"/>
                  <a:pt x="30" y="203"/>
                </a:cubicBezTo>
                <a:cubicBezTo>
                  <a:pt x="11" y="219"/>
                  <a:pt x="0" y="246"/>
                  <a:pt x="0" y="279"/>
                </a:cubicBezTo>
                <a:cubicBezTo>
                  <a:pt x="0" y="490"/>
                  <a:pt x="0" y="490"/>
                  <a:pt x="0" y="490"/>
                </a:cubicBezTo>
                <a:cubicBezTo>
                  <a:pt x="0" y="503"/>
                  <a:pt x="11" y="517"/>
                  <a:pt x="27" y="517"/>
                </a:cubicBezTo>
                <a:cubicBezTo>
                  <a:pt x="41" y="517"/>
                  <a:pt x="52" y="503"/>
                  <a:pt x="52" y="490"/>
                </a:cubicBezTo>
                <a:cubicBezTo>
                  <a:pt x="52" y="279"/>
                  <a:pt x="52" y="279"/>
                  <a:pt x="52" y="279"/>
                </a:cubicBezTo>
                <a:cubicBezTo>
                  <a:pt x="52" y="259"/>
                  <a:pt x="57" y="246"/>
                  <a:pt x="65" y="241"/>
                </a:cubicBezTo>
                <a:cubicBezTo>
                  <a:pt x="68" y="238"/>
                  <a:pt x="68" y="236"/>
                  <a:pt x="70" y="236"/>
                </a:cubicBezTo>
                <a:cubicBezTo>
                  <a:pt x="70" y="877"/>
                  <a:pt x="70" y="877"/>
                  <a:pt x="70" y="877"/>
                </a:cubicBezTo>
                <a:cubicBezTo>
                  <a:pt x="70" y="896"/>
                  <a:pt x="87" y="909"/>
                  <a:pt x="103" y="909"/>
                </a:cubicBezTo>
                <a:cubicBezTo>
                  <a:pt x="122" y="909"/>
                  <a:pt x="136" y="896"/>
                  <a:pt x="136" y="877"/>
                </a:cubicBezTo>
                <a:cubicBezTo>
                  <a:pt x="136" y="560"/>
                  <a:pt x="136" y="560"/>
                  <a:pt x="136" y="560"/>
                </a:cubicBezTo>
                <a:cubicBezTo>
                  <a:pt x="173" y="560"/>
                  <a:pt x="173" y="560"/>
                  <a:pt x="173" y="560"/>
                </a:cubicBezTo>
                <a:cubicBezTo>
                  <a:pt x="173" y="877"/>
                  <a:pt x="173" y="877"/>
                  <a:pt x="173" y="877"/>
                </a:cubicBezTo>
                <a:cubicBezTo>
                  <a:pt x="173" y="896"/>
                  <a:pt x="187" y="909"/>
                  <a:pt x="206" y="909"/>
                </a:cubicBezTo>
                <a:cubicBezTo>
                  <a:pt x="222" y="909"/>
                  <a:pt x="238" y="896"/>
                  <a:pt x="238" y="877"/>
                </a:cubicBezTo>
                <a:cubicBezTo>
                  <a:pt x="238" y="236"/>
                  <a:pt x="238" y="236"/>
                  <a:pt x="238" y="236"/>
                </a:cubicBezTo>
                <a:cubicBezTo>
                  <a:pt x="238" y="236"/>
                  <a:pt x="241" y="238"/>
                  <a:pt x="244" y="238"/>
                </a:cubicBezTo>
                <a:cubicBezTo>
                  <a:pt x="252" y="246"/>
                  <a:pt x="255" y="259"/>
                  <a:pt x="255" y="279"/>
                </a:cubicBezTo>
                <a:cubicBezTo>
                  <a:pt x="255" y="490"/>
                  <a:pt x="255" y="490"/>
                  <a:pt x="255" y="490"/>
                </a:cubicBezTo>
                <a:cubicBezTo>
                  <a:pt x="255" y="503"/>
                  <a:pt x="268" y="517"/>
                  <a:pt x="282" y="517"/>
                </a:cubicBezTo>
                <a:cubicBezTo>
                  <a:pt x="295" y="517"/>
                  <a:pt x="309" y="503"/>
                  <a:pt x="309" y="490"/>
                </a:cubicBezTo>
                <a:cubicBezTo>
                  <a:pt x="309" y="279"/>
                  <a:pt x="309" y="279"/>
                  <a:pt x="309" y="279"/>
                </a:cubicBezTo>
                <a:cubicBezTo>
                  <a:pt x="309" y="246"/>
                  <a:pt x="298" y="219"/>
                  <a:pt x="279" y="203"/>
                </a:cubicBezTo>
                <a:close/>
                <a:moveTo>
                  <a:pt x="154" y="149"/>
                </a:moveTo>
                <a:lnTo>
                  <a:pt x="154" y="149"/>
                </a:lnTo>
                <a:cubicBezTo>
                  <a:pt x="190" y="149"/>
                  <a:pt x="220" y="113"/>
                  <a:pt x="220" y="73"/>
                </a:cubicBezTo>
                <a:cubicBezTo>
                  <a:pt x="220" y="35"/>
                  <a:pt x="190" y="0"/>
                  <a:pt x="154" y="0"/>
                </a:cubicBezTo>
                <a:cubicBezTo>
                  <a:pt x="119" y="0"/>
                  <a:pt x="89" y="35"/>
                  <a:pt x="89" y="73"/>
                </a:cubicBezTo>
                <a:cubicBezTo>
                  <a:pt x="89" y="113"/>
                  <a:pt x="119" y="149"/>
                  <a:pt x="154" y="149"/>
                </a:cubicBezTo>
                <a:close/>
              </a:path>
            </a:pathLst>
          </a:custGeom>
          <a:solidFill>
            <a:schemeClr val="tx1">
              <a:lumMod val="65000"/>
              <a:lumOff val="35000"/>
            </a:schemeClr>
          </a:solidFill>
          <a:ln>
            <a:noFill/>
          </a:ln>
          <a:effectLst>
            <a:outerShdw blurRad="190500" dist="63500" dir="2700000" algn="tl" rotWithShape="0">
              <a:prstClr val="black">
                <a:alpha val="25000"/>
              </a:prstClr>
            </a:outerShdw>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1414" tIns="45707" rIns="91414" bIns="45707" anchor="ctr"/>
          <a:lstStyle/>
          <a:p>
            <a:pPr defTabSz="685663" fontAlgn="auto">
              <a:spcBef>
                <a:spcPts val="0"/>
              </a:spcBef>
              <a:spcAft>
                <a:spcPts val="0"/>
              </a:spcAft>
              <a:defRPr/>
            </a:pPr>
            <a:endParaRPr lang="en-US" sz="1350" dirty="0">
              <a:solidFill>
                <a:srgbClr val="445469"/>
              </a:solidFill>
              <a:latin typeface="Lato Light"/>
              <a:ea typeface="+mn-ea"/>
            </a:endParaRPr>
          </a:p>
        </p:txBody>
      </p:sp>
      <p:grpSp>
        <p:nvGrpSpPr>
          <p:cNvPr id="46" name="组合 45"/>
          <p:cNvGrpSpPr/>
          <p:nvPr/>
        </p:nvGrpSpPr>
        <p:grpSpPr>
          <a:xfrm>
            <a:off x="677465" y="2338861"/>
            <a:ext cx="4506132" cy="3342720"/>
            <a:chOff x="1014349" y="2194482"/>
            <a:chExt cx="4506132" cy="3342720"/>
          </a:xfrm>
        </p:grpSpPr>
        <p:sp>
          <p:nvSpPr>
            <p:cNvPr id="21" name="Rounded Rectangle 95">
              <a:extLst>
                <a:ext uri="{FF2B5EF4-FFF2-40B4-BE49-F238E27FC236}">
                  <a16:creationId xmlns="" xmlns:a16="http://schemas.microsoft.com/office/drawing/2014/main" id="{AF54B368-FFC3-4AC5-91D3-720806A79809}"/>
                </a:ext>
              </a:extLst>
            </p:cNvPr>
            <p:cNvSpPr/>
            <p:nvPr/>
          </p:nvSpPr>
          <p:spPr>
            <a:xfrm flipV="1">
              <a:off x="1278316" y="5076895"/>
              <a:ext cx="3930703" cy="75683"/>
            </a:xfrm>
            <a:prstGeom prst="roundRect">
              <a:avLst>
                <a:gd name="adj" fmla="val 50000"/>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a:solidFill>
                  <a:prstClr val="white"/>
                </a:solidFill>
                <a:latin typeface="Lato Light"/>
              </a:endParaRPr>
            </a:p>
          </p:txBody>
        </p:sp>
        <p:sp>
          <p:nvSpPr>
            <p:cNvPr id="22" name="Oval 97">
              <a:extLst>
                <a:ext uri="{FF2B5EF4-FFF2-40B4-BE49-F238E27FC236}">
                  <a16:creationId xmlns="" xmlns:a16="http://schemas.microsoft.com/office/drawing/2014/main" id="{115EE91A-CEC5-45A0-8186-4F23E8E1CFAD}"/>
                </a:ext>
              </a:extLst>
            </p:cNvPr>
            <p:cNvSpPr/>
            <p:nvPr/>
          </p:nvSpPr>
          <p:spPr>
            <a:xfrm>
              <a:off x="1278311"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a:solidFill>
                  <a:prstClr val="white"/>
                </a:solidFill>
                <a:latin typeface="Lato Light"/>
              </a:endParaRPr>
            </a:p>
          </p:txBody>
        </p:sp>
        <p:sp>
          <p:nvSpPr>
            <p:cNvPr id="23" name="Oval 101">
              <a:extLst>
                <a:ext uri="{FF2B5EF4-FFF2-40B4-BE49-F238E27FC236}">
                  <a16:creationId xmlns="" xmlns:a16="http://schemas.microsoft.com/office/drawing/2014/main" id="{128B3AD3-2058-420A-ABF0-3B9817E78246}"/>
                </a:ext>
              </a:extLst>
            </p:cNvPr>
            <p:cNvSpPr/>
            <p:nvPr/>
          </p:nvSpPr>
          <p:spPr>
            <a:xfrm>
              <a:off x="5141906"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a:solidFill>
                  <a:prstClr val="white"/>
                </a:solidFill>
                <a:latin typeface="Lato Light"/>
              </a:endParaRPr>
            </a:p>
          </p:txBody>
        </p:sp>
        <p:sp>
          <p:nvSpPr>
            <p:cNvPr id="24" name="Oval 107">
              <a:extLst>
                <a:ext uri="{FF2B5EF4-FFF2-40B4-BE49-F238E27FC236}">
                  <a16:creationId xmlns="" xmlns:a16="http://schemas.microsoft.com/office/drawing/2014/main" id="{E9A7C689-D284-4842-B929-E0D89E4F1E5B}"/>
                </a:ext>
              </a:extLst>
            </p:cNvPr>
            <p:cNvSpPr/>
            <p:nvPr/>
          </p:nvSpPr>
          <p:spPr>
            <a:xfrm>
              <a:off x="4589966"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a:solidFill>
                  <a:prstClr val="white"/>
                </a:solidFill>
                <a:latin typeface="Lato Light"/>
              </a:endParaRPr>
            </a:p>
          </p:txBody>
        </p:sp>
        <p:sp>
          <p:nvSpPr>
            <p:cNvPr id="25" name="Oval 108">
              <a:extLst>
                <a:ext uri="{FF2B5EF4-FFF2-40B4-BE49-F238E27FC236}">
                  <a16:creationId xmlns="" xmlns:a16="http://schemas.microsoft.com/office/drawing/2014/main" id="{B9E520CC-3EEB-4468-8981-A229ABF6B769}"/>
                </a:ext>
              </a:extLst>
            </p:cNvPr>
            <p:cNvSpPr/>
            <p:nvPr/>
          </p:nvSpPr>
          <p:spPr>
            <a:xfrm>
              <a:off x="4038024"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a:solidFill>
                  <a:prstClr val="white"/>
                </a:solidFill>
                <a:latin typeface="Lato Light"/>
              </a:endParaRPr>
            </a:p>
          </p:txBody>
        </p:sp>
        <p:sp>
          <p:nvSpPr>
            <p:cNvPr id="26" name="Oval 109">
              <a:extLst>
                <a:ext uri="{FF2B5EF4-FFF2-40B4-BE49-F238E27FC236}">
                  <a16:creationId xmlns="" xmlns:a16="http://schemas.microsoft.com/office/drawing/2014/main" id="{B001A333-F74D-474A-BAF1-844C6B0E528D}"/>
                </a:ext>
              </a:extLst>
            </p:cNvPr>
            <p:cNvSpPr/>
            <p:nvPr/>
          </p:nvSpPr>
          <p:spPr>
            <a:xfrm>
              <a:off x="3486082"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a:solidFill>
                  <a:prstClr val="white"/>
                </a:solidFill>
                <a:latin typeface="Lato Light"/>
              </a:endParaRPr>
            </a:p>
          </p:txBody>
        </p:sp>
        <p:sp>
          <p:nvSpPr>
            <p:cNvPr id="27" name="Oval 110">
              <a:extLst>
                <a:ext uri="{FF2B5EF4-FFF2-40B4-BE49-F238E27FC236}">
                  <a16:creationId xmlns="" xmlns:a16="http://schemas.microsoft.com/office/drawing/2014/main" id="{F6D849C6-D7C4-41D1-B56F-AED60AC2272E}"/>
                </a:ext>
              </a:extLst>
            </p:cNvPr>
            <p:cNvSpPr/>
            <p:nvPr/>
          </p:nvSpPr>
          <p:spPr>
            <a:xfrm>
              <a:off x="2934138"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a:solidFill>
                  <a:prstClr val="white"/>
                </a:solidFill>
                <a:latin typeface="Lato Light"/>
              </a:endParaRPr>
            </a:p>
          </p:txBody>
        </p:sp>
        <p:sp>
          <p:nvSpPr>
            <p:cNvPr id="28" name="Oval 111">
              <a:extLst>
                <a:ext uri="{FF2B5EF4-FFF2-40B4-BE49-F238E27FC236}">
                  <a16:creationId xmlns="" xmlns:a16="http://schemas.microsoft.com/office/drawing/2014/main" id="{ECFA37B1-EA6E-4061-905E-27125CD5370C}"/>
                </a:ext>
              </a:extLst>
            </p:cNvPr>
            <p:cNvSpPr/>
            <p:nvPr/>
          </p:nvSpPr>
          <p:spPr>
            <a:xfrm>
              <a:off x="2382196"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a:solidFill>
                  <a:prstClr val="white"/>
                </a:solidFill>
                <a:latin typeface="Lato Light"/>
              </a:endParaRPr>
            </a:p>
          </p:txBody>
        </p:sp>
        <p:sp>
          <p:nvSpPr>
            <p:cNvPr id="29" name="Oval 112">
              <a:extLst>
                <a:ext uri="{FF2B5EF4-FFF2-40B4-BE49-F238E27FC236}">
                  <a16:creationId xmlns="" xmlns:a16="http://schemas.microsoft.com/office/drawing/2014/main" id="{43A98A1F-B1E2-4489-8189-02253A505117}"/>
                </a:ext>
              </a:extLst>
            </p:cNvPr>
            <p:cNvSpPr/>
            <p:nvPr/>
          </p:nvSpPr>
          <p:spPr>
            <a:xfrm>
              <a:off x="1830253" y="5064919"/>
              <a:ext cx="109184" cy="109214"/>
            </a:xfrm>
            <a:prstGeom prst="ellipse">
              <a:avLst/>
            </a:prstGeom>
            <a:solidFill>
              <a:srgbClr val="4C6062"/>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a:solidFill>
                  <a:prstClr val="white"/>
                </a:solidFill>
                <a:latin typeface="Lato Light"/>
              </a:endParaRPr>
            </a:p>
          </p:txBody>
        </p:sp>
        <p:sp>
          <p:nvSpPr>
            <p:cNvPr id="30" name="Rectangle 113">
              <a:extLst>
                <a:ext uri="{FF2B5EF4-FFF2-40B4-BE49-F238E27FC236}">
                  <a16:creationId xmlns="" xmlns:a16="http://schemas.microsoft.com/office/drawing/2014/main" id="{B5D41648-1A5B-4ADD-B950-434B50FF93DF}"/>
                </a:ext>
              </a:extLst>
            </p:cNvPr>
            <p:cNvSpPr/>
            <p:nvPr/>
          </p:nvSpPr>
          <p:spPr>
            <a:xfrm>
              <a:off x="4849232" y="5182588"/>
              <a:ext cx="671249" cy="354614"/>
            </a:xfrm>
            <a:prstGeom prst="rect">
              <a:avLst/>
            </a:prstGeom>
            <a:noFill/>
          </p:spPr>
          <p:txBody>
            <a:bodyPr wrap="none" lIns="82282" tIns="41141" rIns="82282" bIns="41141">
              <a:spAutoFit/>
            </a:bodyPr>
            <a:lstStyle/>
            <a:p>
              <a:pPr algn="ctr" defTabSz="685663" fontAlgn="auto">
                <a:spcBef>
                  <a:spcPts val="0"/>
                </a:spcBef>
                <a:spcAft>
                  <a:spcPts val="0"/>
                </a:spcAft>
              </a:pPr>
              <a:r>
                <a:rPr lang="en-US" sz="713" dirty="0">
                  <a:solidFill>
                    <a:srgbClr val="445469"/>
                  </a:solidFill>
                  <a:latin typeface="Lato Regular"/>
                  <a:ea typeface="Open Sans Light" panose="020B0306030504020204" pitchFamily="34" charset="0"/>
                  <a:cs typeface="Lato Regular"/>
                </a:rPr>
                <a:t>2001</a:t>
              </a:r>
              <a:endParaRPr lang="bg-BG" sz="713" dirty="0">
                <a:solidFill>
                  <a:srgbClr val="445469"/>
                </a:solidFill>
                <a:latin typeface="Lato Regular"/>
                <a:ea typeface="+mn-ea"/>
                <a:cs typeface="Lato Regular"/>
              </a:endParaRPr>
            </a:p>
          </p:txBody>
        </p:sp>
        <p:sp>
          <p:nvSpPr>
            <p:cNvPr id="31" name="Rectangle 114">
              <a:extLst>
                <a:ext uri="{FF2B5EF4-FFF2-40B4-BE49-F238E27FC236}">
                  <a16:creationId xmlns="" xmlns:a16="http://schemas.microsoft.com/office/drawing/2014/main" id="{96EB2CE4-81B2-4F96-A2C9-210D7FCB4950}"/>
                </a:ext>
              </a:extLst>
            </p:cNvPr>
            <p:cNvSpPr/>
            <p:nvPr/>
          </p:nvSpPr>
          <p:spPr>
            <a:xfrm>
              <a:off x="4301401" y="5182588"/>
              <a:ext cx="671249" cy="354614"/>
            </a:xfrm>
            <a:prstGeom prst="rect">
              <a:avLst/>
            </a:prstGeom>
            <a:noFill/>
          </p:spPr>
          <p:txBody>
            <a:bodyPr wrap="none" lIns="82282" tIns="41141" rIns="82282" bIns="41141">
              <a:spAutoFit/>
            </a:bodyPr>
            <a:lstStyle/>
            <a:p>
              <a:pPr algn="ctr" defTabSz="685663" fontAlgn="auto">
                <a:spcBef>
                  <a:spcPts val="0"/>
                </a:spcBef>
                <a:spcAft>
                  <a:spcPts val="0"/>
                </a:spcAft>
              </a:pPr>
              <a:r>
                <a:rPr lang="en-US" sz="713" dirty="0">
                  <a:solidFill>
                    <a:srgbClr val="445469"/>
                  </a:solidFill>
                  <a:latin typeface="Lato Regular"/>
                  <a:ea typeface="Open Sans Light" panose="020B0306030504020204" pitchFamily="34" charset="0"/>
                  <a:cs typeface="Lato Regular"/>
                </a:rPr>
                <a:t>2000</a:t>
              </a:r>
              <a:endParaRPr lang="bg-BG" sz="713" dirty="0">
                <a:solidFill>
                  <a:srgbClr val="445469"/>
                </a:solidFill>
                <a:latin typeface="Lato Regular"/>
                <a:ea typeface="+mn-ea"/>
                <a:cs typeface="Lato Regular"/>
              </a:endParaRPr>
            </a:p>
          </p:txBody>
        </p:sp>
        <p:sp>
          <p:nvSpPr>
            <p:cNvPr id="32" name="Rectangle 115">
              <a:extLst>
                <a:ext uri="{FF2B5EF4-FFF2-40B4-BE49-F238E27FC236}">
                  <a16:creationId xmlns="" xmlns:a16="http://schemas.microsoft.com/office/drawing/2014/main" id="{C31D930A-A521-4F86-AEF9-9AA7C4F8F8B9}"/>
                </a:ext>
              </a:extLst>
            </p:cNvPr>
            <p:cNvSpPr/>
            <p:nvPr/>
          </p:nvSpPr>
          <p:spPr>
            <a:xfrm>
              <a:off x="3753558" y="5182588"/>
              <a:ext cx="671249" cy="354614"/>
            </a:xfrm>
            <a:prstGeom prst="rect">
              <a:avLst/>
            </a:prstGeom>
            <a:noFill/>
          </p:spPr>
          <p:txBody>
            <a:bodyPr wrap="none" lIns="82282" tIns="41141" rIns="82282" bIns="41141">
              <a:spAutoFit/>
            </a:bodyPr>
            <a:lstStyle/>
            <a:p>
              <a:pPr algn="ctr" defTabSz="685663" fontAlgn="auto">
                <a:spcBef>
                  <a:spcPts val="0"/>
                </a:spcBef>
                <a:spcAft>
                  <a:spcPts val="0"/>
                </a:spcAft>
              </a:pPr>
              <a:r>
                <a:rPr lang="en-US" sz="713" dirty="0">
                  <a:solidFill>
                    <a:srgbClr val="445469"/>
                  </a:solidFill>
                  <a:latin typeface="Lato Regular"/>
                  <a:ea typeface="Open Sans Light" panose="020B0306030504020204" pitchFamily="34" charset="0"/>
                  <a:cs typeface="Lato Regular"/>
                </a:rPr>
                <a:t>1995</a:t>
              </a:r>
              <a:endParaRPr lang="bg-BG" sz="713" dirty="0">
                <a:solidFill>
                  <a:srgbClr val="445469"/>
                </a:solidFill>
                <a:latin typeface="Lato Regular"/>
                <a:ea typeface="+mn-ea"/>
                <a:cs typeface="Lato Regular"/>
              </a:endParaRPr>
            </a:p>
          </p:txBody>
        </p:sp>
        <p:sp>
          <p:nvSpPr>
            <p:cNvPr id="33" name="Rectangle 116">
              <a:extLst>
                <a:ext uri="{FF2B5EF4-FFF2-40B4-BE49-F238E27FC236}">
                  <a16:creationId xmlns="" xmlns:a16="http://schemas.microsoft.com/office/drawing/2014/main" id="{B138F6E5-B090-4683-879D-93B034BCDD9C}"/>
                </a:ext>
              </a:extLst>
            </p:cNvPr>
            <p:cNvSpPr/>
            <p:nvPr/>
          </p:nvSpPr>
          <p:spPr>
            <a:xfrm>
              <a:off x="3205717" y="5182588"/>
              <a:ext cx="671249" cy="354614"/>
            </a:xfrm>
            <a:prstGeom prst="rect">
              <a:avLst/>
            </a:prstGeom>
            <a:noFill/>
          </p:spPr>
          <p:txBody>
            <a:bodyPr wrap="none" lIns="82282" tIns="41141" rIns="82282" bIns="41141">
              <a:spAutoFit/>
            </a:bodyPr>
            <a:lstStyle/>
            <a:p>
              <a:pPr algn="ctr" defTabSz="685663" fontAlgn="auto">
                <a:spcBef>
                  <a:spcPts val="0"/>
                </a:spcBef>
                <a:spcAft>
                  <a:spcPts val="0"/>
                </a:spcAft>
              </a:pPr>
              <a:r>
                <a:rPr lang="en-US" sz="713" dirty="0">
                  <a:solidFill>
                    <a:srgbClr val="445469"/>
                  </a:solidFill>
                  <a:latin typeface="Lato Regular"/>
                  <a:ea typeface="Open Sans Light" panose="020B0306030504020204" pitchFamily="34" charset="0"/>
                  <a:cs typeface="Lato Regular"/>
                </a:rPr>
                <a:t>1994</a:t>
              </a:r>
              <a:endParaRPr lang="bg-BG" sz="713" dirty="0">
                <a:solidFill>
                  <a:srgbClr val="445469"/>
                </a:solidFill>
                <a:latin typeface="Lato Regular"/>
                <a:ea typeface="+mn-ea"/>
                <a:cs typeface="Lato Regular"/>
              </a:endParaRPr>
            </a:p>
          </p:txBody>
        </p:sp>
        <p:sp>
          <p:nvSpPr>
            <p:cNvPr id="34" name="Rectangle 117">
              <a:extLst>
                <a:ext uri="{FF2B5EF4-FFF2-40B4-BE49-F238E27FC236}">
                  <a16:creationId xmlns="" xmlns:a16="http://schemas.microsoft.com/office/drawing/2014/main" id="{2E661A4C-EC46-4621-9401-0DBE9793DB76}"/>
                </a:ext>
              </a:extLst>
            </p:cNvPr>
            <p:cNvSpPr/>
            <p:nvPr/>
          </p:nvSpPr>
          <p:spPr>
            <a:xfrm>
              <a:off x="2657874" y="5182588"/>
              <a:ext cx="671249" cy="354614"/>
            </a:xfrm>
            <a:prstGeom prst="rect">
              <a:avLst/>
            </a:prstGeom>
            <a:noFill/>
          </p:spPr>
          <p:txBody>
            <a:bodyPr wrap="none" lIns="82282" tIns="41141" rIns="82282" bIns="41141">
              <a:spAutoFit/>
            </a:bodyPr>
            <a:lstStyle/>
            <a:p>
              <a:pPr algn="ctr" defTabSz="685663" fontAlgn="auto">
                <a:spcBef>
                  <a:spcPts val="0"/>
                </a:spcBef>
                <a:spcAft>
                  <a:spcPts val="0"/>
                </a:spcAft>
              </a:pPr>
              <a:r>
                <a:rPr lang="en-US" sz="713" dirty="0">
                  <a:solidFill>
                    <a:srgbClr val="445469"/>
                  </a:solidFill>
                  <a:latin typeface="Lato Regular"/>
                  <a:ea typeface="Open Sans Light" panose="020B0306030504020204" pitchFamily="34" charset="0"/>
                  <a:cs typeface="Lato Regular"/>
                </a:rPr>
                <a:t>1993</a:t>
              </a:r>
              <a:endParaRPr lang="bg-BG" sz="713" dirty="0">
                <a:solidFill>
                  <a:srgbClr val="445469"/>
                </a:solidFill>
                <a:latin typeface="Lato Regular"/>
                <a:ea typeface="+mn-ea"/>
                <a:cs typeface="Lato Regular"/>
              </a:endParaRPr>
            </a:p>
          </p:txBody>
        </p:sp>
        <p:sp>
          <p:nvSpPr>
            <p:cNvPr id="35" name="Rectangle 118">
              <a:extLst>
                <a:ext uri="{FF2B5EF4-FFF2-40B4-BE49-F238E27FC236}">
                  <a16:creationId xmlns="" xmlns:a16="http://schemas.microsoft.com/office/drawing/2014/main" id="{00D50C35-8803-43DB-95D9-6AEB42DB253D}"/>
                </a:ext>
              </a:extLst>
            </p:cNvPr>
            <p:cNvSpPr/>
            <p:nvPr/>
          </p:nvSpPr>
          <p:spPr>
            <a:xfrm>
              <a:off x="2110033" y="5182588"/>
              <a:ext cx="671249" cy="354614"/>
            </a:xfrm>
            <a:prstGeom prst="rect">
              <a:avLst/>
            </a:prstGeom>
            <a:noFill/>
          </p:spPr>
          <p:txBody>
            <a:bodyPr wrap="none" lIns="82282" tIns="41141" rIns="82282" bIns="41141">
              <a:spAutoFit/>
            </a:bodyPr>
            <a:lstStyle/>
            <a:p>
              <a:pPr algn="ctr" defTabSz="685663" fontAlgn="auto">
                <a:spcBef>
                  <a:spcPts val="0"/>
                </a:spcBef>
                <a:spcAft>
                  <a:spcPts val="0"/>
                </a:spcAft>
              </a:pPr>
              <a:r>
                <a:rPr lang="en-US" sz="713" dirty="0">
                  <a:solidFill>
                    <a:srgbClr val="445469"/>
                  </a:solidFill>
                  <a:latin typeface="Lato Regular"/>
                  <a:ea typeface="Open Sans Light" panose="020B0306030504020204" pitchFamily="34" charset="0"/>
                  <a:cs typeface="Lato Regular"/>
                </a:rPr>
                <a:t>1992</a:t>
              </a:r>
              <a:endParaRPr lang="bg-BG" sz="713" dirty="0">
                <a:solidFill>
                  <a:srgbClr val="445469"/>
                </a:solidFill>
                <a:latin typeface="Lato Regular"/>
                <a:ea typeface="+mn-ea"/>
                <a:cs typeface="Lato Regular"/>
              </a:endParaRPr>
            </a:p>
          </p:txBody>
        </p:sp>
        <p:sp>
          <p:nvSpPr>
            <p:cNvPr id="36" name="Rectangle 119">
              <a:extLst>
                <a:ext uri="{FF2B5EF4-FFF2-40B4-BE49-F238E27FC236}">
                  <a16:creationId xmlns="" xmlns:a16="http://schemas.microsoft.com/office/drawing/2014/main" id="{4B96AB3A-B3A8-4E4C-9BAB-07309500CD32}"/>
                </a:ext>
              </a:extLst>
            </p:cNvPr>
            <p:cNvSpPr/>
            <p:nvPr/>
          </p:nvSpPr>
          <p:spPr>
            <a:xfrm>
              <a:off x="1562190" y="5182588"/>
              <a:ext cx="671249" cy="354614"/>
            </a:xfrm>
            <a:prstGeom prst="rect">
              <a:avLst/>
            </a:prstGeom>
            <a:noFill/>
          </p:spPr>
          <p:txBody>
            <a:bodyPr wrap="none" lIns="82282" tIns="41141" rIns="82282" bIns="41141">
              <a:spAutoFit/>
            </a:bodyPr>
            <a:lstStyle/>
            <a:p>
              <a:pPr algn="ctr" defTabSz="685663" fontAlgn="auto">
                <a:spcBef>
                  <a:spcPts val="0"/>
                </a:spcBef>
                <a:spcAft>
                  <a:spcPts val="0"/>
                </a:spcAft>
              </a:pPr>
              <a:r>
                <a:rPr lang="en-US" sz="713" dirty="0">
                  <a:solidFill>
                    <a:srgbClr val="445469"/>
                  </a:solidFill>
                  <a:latin typeface="Lato Regular"/>
                  <a:ea typeface="Open Sans Light" panose="020B0306030504020204" pitchFamily="34" charset="0"/>
                  <a:cs typeface="Lato Regular"/>
                </a:rPr>
                <a:t>1991</a:t>
              </a:r>
              <a:endParaRPr lang="bg-BG" sz="713" dirty="0">
                <a:solidFill>
                  <a:srgbClr val="445469"/>
                </a:solidFill>
                <a:latin typeface="Lato Regular"/>
                <a:ea typeface="+mn-ea"/>
                <a:cs typeface="Lato Regular"/>
              </a:endParaRPr>
            </a:p>
          </p:txBody>
        </p:sp>
        <p:sp>
          <p:nvSpPr>
            <p:cNvPr id="37" name="Rectangle 120">
              <a:extLst>
                <a:ext uri="{FF2B5EF4-FFF2-40B4-BE49-F238E27FC236}">
                  <a16:creationId xmlns="" xmlns:a16="http://schemas.microsoft.com/office/drawing/2014/main" id="{53AD7ED9-3BCD-42ED-AB5C-FB5967F2F755}"/>
                </a:ext>
              </a:extLst>
            </p:cNvPr>
            <p:cNvSpPr/>
            <p:nvPr/>
          </p:nvSpPr>
          <p:spPr>
            <a:xfrm>
              <a:off x="1014349" y="5182588"/>
              <a:ext cx="671249" cy="354614"/>
            </a:xfrm>
            <a:prstGeom prst="rect">
              <a:avLst/>
            </a:prstGeom>
            <a:noFill/>
          </p:spPr>
          <p:txBody>
            <a:bodyPr wrap="none" lIns="82282" tIns="41141" rIns="82282" bIns="41141">
              <a:spAutoFit/>
            </a:bodyPr>
            <a:lstStyle/>
            <a:p>
              <a:pPr algn="ctr" defTabSz="685663" fontAlgn="auto">
                <a:spcBef>
                  <a:spcPts val="0"/>
                </a:spcBef>
                <a:spcAft>
                  <a:spcPts val="0"/>
                </a:spcAft>
              </a:pPr>
              <a:r>
                <a:rPr lang="en-US" sz="713" dirty="0">
                  <a:solidFill>
                    <a:srgbClr val="445469"/>
                  </a:solidFill>
                  <a:latin typeface="Lato Regular"/>
                  <a:ea typeface="Open Sans Light" panose="020B0306030504020204" pitchFamily="34" charset="0"/>
                  <a:cs typeface="Lato Regular"/>
                </a:rPr>
                <a:t>1990</a:t>
              </a:r>
              <a:endParaRPr lang="bg-BG" sz="713" dirty="0">
                <a:solidFill>
                  <a:srgbClr val="445469"/>
                </a:solidFill>
                <a:latin typeface="Lato Regular"/>
                <a:ea typeface="+mn-ea"/>
                <a:cs typeface="Lato Regular"/>
              </a:endParaRPr>
            </a:p>
          </p:txBody>
        </p:sp>
        <p:sp>
          <p:nvSpPr>
            <p:cNvPr id="38" name="Freeform 118">
              <a:extLst>
                <a:ext uri="{FF2B5EF4-FFF2-40B4-BE49-F238E27FC236}">
                  <a16:creationId xmlns="" xmlns:a16="http://schemas.microsoft.com/office/drawing/2014/main" id="{C3C3153B-DE0D-4D09-B7C2-E8706049C93D}"/>
                </a:ext>
              </a:extLst>
            </p:cNvPr>
            <p:cNvSpPr>
              <a:spLocks noChangeArrowheads="1"/>
            </p:cNvSpPr>
            <p:nvPr/>
          </p:nvSpPr>
          <p:spPr bwMode="auto">
            <a:xfrm rot="16200000">
              <a:off x="975550" y="4439757"/>
              <a:ext cx="704846" cy="325648"/>
            </a:xfrm>
            <a:custGeom>
              <a:avLst/>
              <a:gdLst>
                <a:gd name="T0" fmla="*/ 0 w 1615"/>
                <a:gd name="T1" fmla="*/ 0 h 311"/>
                <a:gd name="T2" fmla="*/ 1614 w 1615"/>
                <a:gd name="T3" fmla="*/ 0 h 311"/>
                <a:gd name="T4" fmla="*/ 1614 w 1615"/>
                <a:gd name="T5" fmla="*/ 310 h 311"/>
                <a:gd name="T6" fmla="*/ 0 w 1615"/>
                <a:gd name="T7" fmla="*/ 310 h 311"/>
                <a:gd name="T8" fmla="*/ 0 w 1615"/>
                <a:gd name="T9" fmla="*/ 0 h 311"/>
              </a:gdLst>
              <a:ahLst/>
              <a:cxnLst>
                <a:cxn ang="0">
                  <a:pos x="T0" y="T1"/>
                </a:cxn>
                <a:cxn ang="0">
                  <a:pos x="T2" y="T3"/>
                </a:cxn>
                <a:cxn ang="0">
                  <a:pos x="T4" y="T5"/>
                </a:cxn>
                <a:cxn ang="0">
                  <a:pos x="T6" y="T7"/>
                </a:cxn>
                <a:cxn ang="0">
                  <a:pos x="T8" y="T9"/>
                </a:cxn>
              </a:cxnLst>
              <a:rect l="0" t="0" r="r" b="b"/>
              <a:pathLst>
                <a:path w="1615" h="311">
                  <a:moveTo>
                    <a:pt x="0" y="0"/>
                  </a:moveTo>
                  <a:lnTo>
                    <a:pt x="1614" y="0"/>
                  </a:lnTo>
                  <a:lnTo>
                    <a:pt x="1614" y="310"/>
                  </a:lnTo>
                  <a:lnTo>
                    <a:pt x="0" y="310"/>
                  </a:lnTo>
                  <a:lnTo>
                    <a:pt x="0" y="0"/>
                  </a:lnTo>
                </a:path>
              </a:pathLst>
            </a:custGeom>
            <a:solidFill>
              <a:srgbClr val="FEBB38"/>
            </a:solidFill>
            <a:ln>
              <a:noFill/>
            </a:ln>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39" name="Freeform 119">
              <a:extLst>
                <a:ext uri="{FF2B5EF4-FFF2-40B4-BE49-F238E27FC236}">
                  <a16:creationId xmlns="" xmlns:a16="http://schemas.microsoft.com/office/drawing/2014/main" id="{55EB17AE-A966-473C-BC25-87191A6337C0}"/>
                </a:ext>
              </a:extLst>
            </p:cNvPr>
            <p:cNvSpPr>
              <a:spLocks noChangeArrowheads="1"/>
            </p:cNvSpPr>
            <p:nvPr/>
          </p:nvSpPr>
          <p:spPr bwMode="auto">
            <a:xfrm rot="16200000">
              <a:off x="1441814" y="4355876"/>
              <a:ext cx="872614" cy="325647"/>
            </a:xfrm>
            <a:custGeom>
              <a:avLst/>
              <a:gdLst>
                <a:gd name="T0" fmla="*/ 0 w 2218"/>
                <a:gd name="T1" fmla="*/ 0 h 311"/>
                <a:gd name="T2" fmla="*/ 2217 w 2218"/>
                <a:gd name="T3" fmla="*/ 0 h 311"/>
                <a:gd name="T4" fmla="*/ 2217 w 2218"/>
                <a:gd name="T5" fmla="*/ 310 h 311"/>
                <a:gd name="T6" fmla="*/ 0 w 2218"/>
                <a:gd name="T7" fmla="*/ 310 h 311"/>
                <a:gd name="T8" fmla="*/ 0 w 2218"/>
                <a:gd name="T9" fmla="*/ 0 h 311"/>
              </a:gdLst>
              <a:ahLst/>
              <a:cxnLst>
                <a:cxn ang="0">
                  <a:pos x="T0" y="T1"/>
                </a:cxn>
                <a:cxn ang="0">
                  <a:pos x="T2" y="T3"/>
                </a:cxn>
                <a:cxn ang="0">
                  <a:pos x="T4" y="T5"/>
                </a:cxn>
                <a:cxn ang="0">
                  <a:pos x="T6" y="T7"/>
                </a:cxn>
                <a:cxn ang="0">
                  <a:pos x="T8" y="T9"/>
                </a:cxn>
              </a:cxnLst>
              <a:rect l="0" t="0" r="r" b="b"/>
              <a:pathLst>
                <a:path w="2218" h="311">
                  <a:moveTo>
                    <a:pt x="0" y="0"/>
                  </a:moveTo>
                  <a:lnTo>
                    <a:pt x="2217" y="0"/>
                  </a:lnTo>
                  <a:lnTo>
                    <a:pt x="2217" y="310"/>
                  </a:lnTo>
                  <a:lnTo>
                    <a:pt x="0" y="310"/>
                  </a:lnTo>
                  <a:lnTo>
                    <a:pt x="0" y="0"/>
                  </a:lnTo>
                </a:path>
              </a:pathLst>
            </a:custGeom>
            <a:solidFill>
              <a:srgbClr val="9D77AE"/>
            </a:solidFill>
            <a:ln>
              <a:noFill/>
            </a:ln>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40" name="Freeform 120">
              <a:extLst>
                <a:ext uri="{FF2B5EF4-FFF2-40B4-BE49-F238E27FC236}">
                  <a16:creationId xmlns="" xmlns:a16="http://schemas.microsoft.com/office/drawing/2014/main" id="{6F4A0DE0-83E2-4459-B565-3861B3D70936}"/>
                </a:ext>
              </a:extLst>
            </p:cNvPr>
            <p:cNvSpPr>
              <a:spLocks noChangeArrowheads="1"/>
            </p:cNvSpPr>
            <p:nvPr/>
          </p:nvSpPr>
          <p:spPr bwMode="auto">
            <a:xfrm rot="16200000">
              <a:off x="1861279" y="4206499"/>
              <a:ext cx="1169652" cy="327366"/>
            </a:xfrm>
            <a:custGeom>
              <a:avLst/>
              <a:gdLst>
                <a:gd name="T0" fmla="*/ 0 w 1148"/>
                <a:gd name="T1" fmla="*/ 0 h 310"/>
                <a:gd name="T2" fmla="*/ 1147 w 1148"/>
                <a:gd name="T3" fmla="*/ 0 h 310"/>
                <a:gd name="T4" fmla="*/ 1147 w 1148"/>
                <a:gd name="T5" fmla="*/ 309 h 310"/>
                <a:gd name="T6" fmla="*/ 0 w 1148"/>
                <a:gd name="T7" fmla="*/ 309 h 310"/>
                <a:gd name="T8" fmla="*/ 0 w 1148"/>
                <a:gd name="T9" fmla="*/ 0 h 310"/>
              </a:gdLst>
              <a:ahLst/>
              <a:cxnLst>
                <a:cxn ang="0">
                  <a:pos x="T0" y="T1"/>
                </a:cxn>
                <a:cxn ang="0">
                  <a:pos x="T2" y="T3"/>
                </a:cxn>
                <a:cxn ang="0">
                  <a:pos x="T4" y="T5"/>
                </a:cxn>
                <a:cxn ang="0">
                  <a:pos x="T6" y="T7"/>
                </a:cxn>
                <a:cxn ang="0">
                  <a:pos x="T8" y="T9"/>
                </a:cxn>
              </a:cxnLst>
              <a:rect l="0" t="0" r="r" b="b"/>
              <a:pathLst>
                <a:path w="1148" h="310">
                  <a:moveTo>
                    <a:pt x="0" y="0"/>
                  </a:moveTo>
                  <a:lnTo>
                    <a:pt x="1147" y="0"/>
                  </a:lnTo>
                  <a:lnTo>
                    <a:pt x="1147" y="309"/>
                  </a:lnTo>
                  <a:lnTo>
                    <a:pt x="0" y="309"/>
                  </a:lnTo>
                  <a:lnTo>
                    <a:pt x="0" y="0"/>
                  </a:lnTo>
                </a:path>
              </a:pathLst>
            </a:custGeom>
            <a:solidFill>
              <a:srgbClr val="FEBB38"/>
            </a:solidFill>
            <a:ln>
              <a:noFill/>
            </a:ln>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41" name="Freeform 124">
              <a:extLst>
                <a:ext uri="{FF2B5EF4-FFF2-40B4-BE49-F238E27FC236}">
                  <a16:creationId xmlns="" xmlns:a16="http://schemas.microsoft.com/office/drawing/2014/main" id="{DF477C65-97D2-408D-823C-411E13D9C4EB}"/>
                </a:ext>
              </a:extLst>
            </p:cNvPr>
            <p:cNvSpPr>
              <a:spLocks noChangeArrowheads="1"/>
            </p:cNvSpPr>
            <p:nvPr/>
          </p:nvSpPr>
          <p:spPr bwMode="auto">
            <a:xfrm rot="16200000">
              <a:off x="2314194" y="4110987"/>
              <a:ext cx="1362393" cy="325644"/>
            </a:xfrm>
            <a:custGeom>
              <a:avLst/>
              <a:gdLst>
                <a:gd name="T0" fmla="*/ 0 w 1773"/>
                <a:gd name="T1" fmla="*/ 0 h 311"/>
                <a:gd name="T2" fmla="*/ 1772 w 1773"/>
                <a:gd name="T3" fmla="*/ 0 h 311"/>
                <a:gd name="T4" fmla="*/ 1772 w 1773"/>
                <a:gd name="T5" fmla="*/ 310 h 311"/>
                <a:gd name="T6" fmla="*/ 0 w 1773"/>
                <a:gd name="T7" fmla="*/ 310 h 311"/>
                <a:gd name="T8" fmla="*/ 0 w 1773"/>
                <a:gd name="T9" fmla="*/ 0 h 311"/>
              </a:gdLst>
              <a:ahLst/>
              <a:cxnLst>
                <a:cxn ang="0">
                  <a:pos x="T0" y="T1"/>
                </a:cxn>
                <a:cxn ang="0">
                  <a:pos x="T2" y="T3"/>
                </a:cxn>
                <a:cxn ang="0">
                  <a:pos x="T4" y="T5"/>
                </a:cxn>
                <a:cxn ang="0">
                  <a:pos x="T6" y="T7"/>
                </a:cxn>
                <a:cxn ang="0">
                  <a:pos x="T8" y="T9"/>
                </a:cxn>
              </a:cxnLst>
              <a:rect l="0" t="0" r="r" b="b"/>
              <a:pathLst>
                <a:path w="1773" h="311">
                  <a:moveTo>
                    <a:pt x="0" y="0"/>
                  </a:moveTo>
                  <a:lnTo>
                    <a:pt x="1772" y="0"/>
                  </a:lnTo>
                  <a:lnTo>
                    <a:pt x="1772" y="310"/>
                  </a:lnTo>
                  <a:lnTo>
                    <a:pt x="0" y="310"/>
                  </a:lnTo>
                  <a:lnTo>
                    <a:pt x="0" y="0"/>
                  </a:lnTo>
                </a:path>
              </a:pathLst>
            </a:custGeom>
            <a:solidFill>
              <a:srgbClr val="9D77AE"/>
            </a:solidFill>
            <a:ln>
              <a:noFill/>
            </a:ln>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42" name="Freeform 118">
              <a:extLst>
                <a:ext uri="{FF2B5EF4-FFF2-40B4-BE49-F238E27FC236}">
                  <a16:creationId xmlns="" xmlns:a16="http://schemas.microsoft.com/office/drawing/2014/main" id="{3F46CD05-52E2-4FE5-8B8A-D4F8D4F0AC77}"/>
                </a:ext>
              </a:extLst>
            </p:cNvPr>
            <p:cNvSpPr>
              <a:spLocks noChangeArrowheads="1"/>
            </p:cNvSpPr>
            <p:nvPr/>
          </p:nvSpPr>
          <p:spPr bwMode="auto">
            <a:xfrm rot="16200000">
              <a:off x="2728655" y="3983191"/>
              <a:ext cx="1617980" cy="325647"/>
            </a:xfrm>
            <a:custGeom>
              <a:avLst/>
              <a:gdLst>
                <a:gd name="T0" fmla="*/ 0 w 1615"/>
                <a:gd name="T1" fmla="*/ 0 h 311"/>
                <a:gd name="T2" fmla="*/ 1614 w 1615"/>
                <a:gd name="T3" fmla="*/ 0 h 311"/>
                <a:gd name="T4" fmla="*/ 1614 w 1615"/>
                <a:gd name="T5" fmla="*/ 310 h 311"/>
                <a:gd name="T6" fmla="*/ 0 w 1615"/>
                <a:gd name="T7" fmla="*/ 310 h 311"/>
                <a:gd name="T8" fmla="*/ 0 w 1615"/>
                <a:gd name="T9" fmla="*/ 0 h 311"/>
              </a:gdLst>
              <a:ahLst/>
              <a:cxnLst>
                <a:cxn ang="0">
                  <a:pos x="T0" y="T1"/>
                </a:cxn>
                <a:cxn ang="0">
                  <a:pos x="T2" y="T3"/>
                </a:cxn>
                <a:cxn ang="0">
                  <a:pos x="T4" y="T5"/>
                </a:cxn>
                <a:cxn ang="0">
                  <a:pos x="T6" y="T7"/>
                </a:cxn>
                <a:cxn ang="0">
                  <a:pos x="T8" y="T9"/>
                </a:cxn>
              </a:cxnLst>
              <a:rect l="0" t="0" r="r" b="b"/>
              <a:pathLst>
                <a:path w="1615" h="311">
                  <a:moveTo>
                    <a:pt x="0" y="0"/>
                  </a:moveTo>
                  <a:lnTo>
                    <a:pt x="1614" y="0"/>
                  </a:lnTo>
                  <a:lnTo>
                    <a:pt x="1614" y="310"/>
                  </a:lnTo>
                  <a:lnTo>
                    <a:pt x="0" y="310"/>
                  </a:lnTo>
                  <a:lnTo>
                    <a:pt x="0" y="0"/>
                  </a:lnTo>
                </a:path>
              </a:pathLst>
            </a:custGeom>
            <a:solidFill>
              <a:srgbClr val="A4DB7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43" name="Freeform 119">
              <a:extLst>
                <a:ext uri="{FF2B5EF4-FFF2-40B4-BE49-F238E27FC236}">
                  <a16:creationId xmlns="" xmlns:a16="http://schemas.microsoft.com/office/drawing/2014/main" id="{CA82B73A-EB2A-40DF-9AAC-2F36EF8A89F9}"/>
                </a:ext>
              </a:extLst>
            </p:cNvPr>
            <p:cNvSpPr>
              <a:spLocks noChangeArrowheads="1"/>
            </p:cNvSpPr>
            <p:nvPr/>
          </p:nvSpPr>
          <p:spPr bwMode="auto">
            <a:xfrm rot="16200000">
              <a:off x="3153945" y="3858333"/>
              <a:ext cx="1867696" cy="325647"/>
            </a:xfrm>
            <a:custGeom>
              <a:avLst/>
              <a:gdLst>
                <a:gd name="T0" fmla="*/ 0 w 2218"/>
                <a:gd name="T1" fmla="*/ 0 h 311"/>
                <a:gd name="T2" fmla="*/ 2217 w 2218"/>
                <a:gd name="T3" fmla="*/ 0 h 311"/>
                <a:gd name="T4" fmla="*/ 2217 w 2218"/>
                <a:gd name="T5" fmla="*/ 310 h 311"/>
                <a:gd name="T6" fmla="*/ 0 w 2218"/>
                <a:gd name="T7" fmla="*/ 310 h 311"/>
                <a:gd name="T8" fmla="*/ 0 w 2218"/>
                <a:gd name="T9" fmla="*/ 0 h 311"/>
              </a:gdLst>
              <a:ahLst/>
              <a:cxnLst>
                <a:cxn ang="0">
                  <a:pos x="T0" y="T1"/>
                </a:cxn>
                <a:cxn ang="0">
                  <a:pos x="T2" y="T3"/>
                </a:cxn>
                <a:cxn ang="0">
                  <a:pos x="T4" y="T5"/>
                </a:cxn>
                <a:cxn ang="0">
                  <a:pos x="T6" y="T7"/>
                </a:cxn>
                <a:cxn ang="0">
                  <a:pos x="T8" y="T9"/>
                </a:cxn>
              </a:cxnLst>
              <a:rect l="0" t="0" r="r" b="b"/>
              <a:pathLst>
                <a:path w="2218" h="311">
                  <a:moveTo>
                    <a:pt x="0" y="0"/>
                  </a:moveTo>
                  <a:lnTo>
                    <a:pt x="2217" y="0"/>
                  </a:lnTo>
                  <a:lnTo>
                    <a:pt x="2217" y="310"/>
                  </a:lnTo>
                  <a:lnTo>
                    <a:pt x="0" y="310"/>
                  </a:lnTo>
                  <a:lnTo>
                    <a:pt x="0" y="0"/>
                  </a:lnTo>
                </a:path>
              </a:pathLst>
            </a:custGeom>
            <a:solidFill>
              <a:srgbClr val="75CBDC"/>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44" name="Freeform 120">
              <a:extLst>
                <a:ext uri="{FF2B5EF4-FFF2-40B4-BE49-F238E27FC236}">
                  <a16:creationId xmlns="" xmlns:a16="http://schemas.microsoft.com/office/drawing/2014/main" id="{5D3767F7-109C-4D99-BFF2-C196D1EE4B16}"/>
                </a:ext>
              </a:extLst>
            </p:cNvPr>
            <p:cNvSpPr>
              <a:spLocks noChangeArrowheads="1"/>
            </p:cNvSpPr>
            <p:nvPr/>
          </p:nvSpPr>
          <p:spPr bwMode="auto">
            <a:xfrm rot="16200000">
              <a:off x="3479344" y="3614889"/>
              <a:ext cx="2352867" cy="327366"/>
            </a:xfrm>
            <a:custGeom>
              <a:avLst/>
              <a:gdLst>
                <a:gd name="T0" fmla="*/ 0 w 1148"/>
                <a:gd name="T1" fmla="*/ 0 h 310"/>
                <a:gd name="T2" fmla="*/ 1147 w 1148"/>
                <a:gd name="T3" fmla="*/ 0 h 310"/>
                <a:gd name="T4" fmla="*/ 1147 w 1148"/>
                <a:gd name="T5" fmla="*/ 309 h 310"/>
                <a:gd name="T6" fmla="*/ 0 w 1148"/>
                <a:gd name="T7" fmla="*/ 309 h 310"/>
                <a:gd name="T8" fmla="*/ 0 w 1148"/>
                <a:gd name="T9" fmla="*/ 0 h 310"/>
              </a:gdLst>
              <a:ahLst/>
              <a:cxnLst>
                <a:cxn ang="0">
                  <a:pos x="T0" y="T1"/>
                </a:cxn>
                <a:cxn ang="0">
                  <a:pos x="T2" y="T3"/>
                </a:cxn>
                <a:cxn ang="0">
                  <a:pos x="T4" y="T5"/>
                </a:cxn>
                <a:cxn ang="0">
                  <a:pos x="T6" y="T7"/>
                </a:cxn>
                <a:cxn ang="0">
                  <a:pos x="T8" y="T9"/>
                </a:cxn>
              </a:cxnLst>
              <a:rect l="0" t="0" r="r" b="b"/>
              <a:pathLst>
                <a:path w="1148" h="310">
                  <a:moveTo>
                    <a:pt x="0" y="0"/>
                  </a:moveTo>
                  <a:lnTo>
                    <a:pt x="1147" y="0"/>
                  </a:lnTo>
                  <a:lnTo>
                    <a:pt x="1147" y="309"/>
                  </a:lnTo>
                  <a:lnTo>
                    <a:pt x="0" y="309"/>
                  </a:lnTo>
                  <a:lnTo>
                    <a:pt x="0" y="0"/>
                  </a:lnTo>
                </a:path>
              </a:pathLst>
            </a:custGeom>
            <a:solidFill>
              <a:srgbClr val="A4DB7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sp>
          <p:nvSpPr>
            <p:cNvPr id="45" name="Freeform 124">
              <a:extLst>
                <a:ext uri="{FF2B5EF4-FFF2-40B4-BE49-F238E27FC236}">
                  <a16:creationId xmlns="" xmlns:a16="http://schemas.microsoft.com/office/drawing/2014/main" id="{30810F2D-3764-4A0E-BE13-E276F17D0098}"/>
                </a:ext>
              </a:extLst>
            </p:cNvPr>
            <p:cNvSpPr>
              <a:spLocks noChangeArrowheads="1"/>
            </p:cNvSpPr>
            <p:nvPr/>
          </p:nvSpPr>
          <p:spPr bwMode="auto">
            <a:xfrm rot="16200000">
              <a:off x="3824804" y="3411921"/>
              <a:ext cx="2760521" cy="325644"/>
            </a:xfrm>
            <a:custGeom>
              <a:avLst/>
              <a:gdLst>
                <a:gd name="T0" fmla="*/ 0 w 1773"/>
                <a:gd name="T1" fmla="*/ 0 h 311"/>
                <a:gd name="T2" fmla="*/ 1772 w 1773"/>
                <a:gd name="T3" fmla="*/ 0 h 311"/>
                <a:gd name="T4" fmla="*/ 1772 w 1773"/>
                <a:gd name="T5" fmla="*/ 310 h 311"/>
                <a:gd name="T6" fmla="*/ 0 w 1773"/>
                <a:gd name="T7" fmla="*/ 310 h 311"/>
                <a:gd name="T8" fmla="*/ 0 w 1773"/>
                <a:gd name="T9" fmla="*/ 0 h 311"/>
              </a:gdLst>
              <a:ahLst/>
              <a:cxnLst>
                <a:cxn ang="0">
                  <a:pos x="T0" y="T1"/>
                </a:cxn>
                <a:cxn ang="0">
                  <a:pos x="T2" y="T3"/>
                </a:cxn>
                <a:cxn ang="0">
                  <a:pos x="T4" y="T5"/>
                </a:cxn>
                <a:cxn ang="0">
                  <a:pos x="T6" y="T7"/>
                </a:cxn>
                <a:cxn ang="0">
                  <a:pos x="T8" y="T9"/>
                </a:cxn>
              </a:cxnLst>
              <a:rect l="0" t="0" r="r" b="b"/>
              <a:pathLst>
                <a:path w="1773" h="311">
                  <a:moveTo>
                    <a:pt x="0" y="0"/>
                  </a:moveTo>
                  <a:lnTo>
                    <a:pt x="1772" y="0"/>
                  </a:lnTo>
                  <a:lnTo>
                    <a:pt x="1772" y="310"/>
                  </a:lnTo>
                  <a:lnTo>
                    <a:pt x="0" y="310"/>
                  </a:lnTo>
                  <a:lnTo>
                    <a:pt x="0" y="0"/>
                  </a:lnTo>
                </a:path>
              </a:pathLst>
            </a:custGeom>
            <a:solidFill>
              <a:srgbClr val="75CBDC"/>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endParaRPr>
            </a:p>
          </p:txBody>
        </p:sp>
      </p:grpSp>
      <p:grpSp>
        <p:nvGrpSpPr>
          <p:cNvPr id="50" name="组合 49"/>
          <p:cNvGrpSpPr/>
          <p:nvPr/>
        </p:nvGrpSpPr>
        <p:grpSpPr>
          <a:xfrm>
            <a:off x="7891854" y="2074780"/>
            <a:ext cx="2950187" cy="1122451"/>
            <a:chOff x="8228738" y="1930401"/>
            <a:chExt cx="2950187" cy="1122451"/>
          </a:xfrm>
        </p:grpSpPr>
        <p:sp>
          <p:nvSpPr>
            <p:cNvPr id="8" name="Round Same Side Corner Rectangle 29">
              <a:extLst>
                <a:ext uri="{FF2B5EF4-FFF2-40B4-BE49-F238E27FC236}">
                  <a16:creationId xmlns="" xmlns:a16="http://schemas.microsoft.com/office/drawing/2014/main" id="{8E75D497-5252-42C9-A41D-C412C50DCAD1}"/>
                </a:ext>
              </a:extLst>
            </p:cNvPr>
            <p:cNvSpPr/>
            <p:nvPr/>
          </p:nvSpPr>
          <p:spPr>
            <a:xfrm rot="5400000">
              <a:off x="9847477" y="1033939"/>
              <a:ext cx="434985" cy="2227910"/>
            </a:xfrm>
            <a:prstGeom prst="round2SameRect">
              <a:avLst>
                <a:gd name="adj1" fmla="val 50000"/>
                <a:gd name="adj2" fmla="val 0"/>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bg-BG" dirty="0"/>
            </a:p>
          </p:txBody>
        </p:sp>
        <p:sp>
          <p:nvSpPr>
            <p:cNvPr id="11" name="Round Same Side Corner Rectangle 45">
              <a:extLst>
                <a:ext uri="{FF2B5EF4-FFF2-40B4-BE49-F238E27FC236}">
                  <a16:creationId xmlns="" xmlns:a16="http://schemas.microsoft.com/office/drawing/2014/main" id="{5193565A-9AE1-45E1-8EA7-8D4F74B7C8A0}"/>
                </a:ext>
              </a:extLst>
            </p:cNvPr>
            <p:cNvSpPr/>
            <p:nvPr/>
          </p:nvSpPr>
          <p:spPr>
            <a:xfrm rot="16200000">
              <a:off x="8376455" y="1783180"/>
              <a:ext cx="434985" cy="730419"/>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dirty="0">
                <a:solidFill>
                  <a:prstClr val="white"/>
                </a:solidFill>
                <a:latin typeface="Lato Light"/>
              </a:endParaRPr>
            </a:p>
          </p:txBody>
        </p:sp>
        <p:sp>
          <p:nvSpPr>
            <p:cNvPr id="17" name="Freeform 9">
              <a:extLst>
                <a:ext uri="{FF2B5EF4-FFF2-40B4-BE49-F238E27FC236}">
                  <a16:creationId xmlns="" xmlns:a16="http://schemas.microsoft.com/office/drawing/2014/main" id="{F5E25B47-1F3B-4647-A114-AA6F44FE979F}"/>
                </a:ext>
              </a:extLst>
            </p:cNvPr>
            <p:cNvSpPr>
              <a:spLocks noChangeArrowheads="1"/>
            </p:cNvSpPr>
            <p:nvPr/>
          </p:nvSpPr>
          <p:spPr bwMode="auto">
            <a:xfrm>
              <a:off x="8396757" y="1989747"/>
              <a:ext cx="298919" cy="298916"/>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sp>
          <p:nvSpPr>
            <p:cNvPr id="47" name="Rectangle 74">
              <a:extLst>
                <a:ext uri="{FF2B5EF4-FFF2-40B4-BE49-F238E27FC236}">
                  <a16:creationId xmlns="" xmlns:a16="http://schemas.microsoft.com/office/drawing/2014/main" id="{56B3B0FD-F586-44C7-AE9C-3BB25A6A74C2}"/>
                </a:ext>
              </a:extLst>
            </p:cNvPr>
            <p:cNvSpPr/>
            <p:nvPr/>
          </p:nvSpPr>
          <p:spPr>
            <a:xfrm>
              <a:off x="9036017" y="1979929"/>
              <a:ext cx="1551166" cy="360084"/>
            </a:xfrm>
            <a:prstGeom prst="rect">
              <a:avLst/>
            </a:prstGeom>
          </p:spPr>
          <p:txBody>
            <a:bodyPr wrap="none" lIns="82282" tIns="41141" rIns="82282" bIns="41141">
              <a:spAutoFit/>
            </a:bodyPr>
            <a:lstStyle/>
            <a:p>
              <a:r>
                <a:rPr lang="zh-CN" altLang="en-US" dirty="0" smtClean="0">
                  <a:solidFill>
                    <a:schemeClr val="bg1"/>
                  </a:solidFill>
                  <a:latin typeface="思源黑体" panose="020B0500000000000000" pitchFamily="34" charset="-122"/>
                  <a:ea typeface="思源黑体" panose="020B0500000000000000" pitchFamily="34" charset="-122"/>
                </a:rPr>
                <a:t>教学对象调整</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58" name="MH_Text_1">
              <a:extLst>
                <a:ext uri="{FF2B5EF4-FFF2-40B4-BE49-F238E27FC236}">
                  <a16:creationId xmlns="" xmlns:a16="http://schemas.microsoft.com/office/drawing/2014/main" id="{6975E69F-CF5A-4ADB-A634-AFB0CE74D888}"/>
                </a:ext>
              </a:extLst>
            </p:cNvPr>
            <p:cNvSpPr txBox="1">
              <a:spLocks noChangeArrowheads="1"/>
            </p:cNvSpPr>
            <p:nvPr>
              <p:custDataLst>
                <p:tags r:id="rId3"/>
              </p:custDataLst>
            </p:nvPr>
          </p:nvSpPr>
          <p:spPr bwMode="auto">
            <a:xfrm>
              <a:off x="8446138" y="2519435"/>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51" name="组合 50"/>
          <p:cNvGrpSpPr/>
          <p:nvPr/>
        </p:nvGrpSpPr>
        <p:grpSpPr>
          <a:xfrm>
            <a:off x="7881824" y="3564121"/>
            <a:ext cx="2950281" cy="1097124"/>
            <a:chOff x="8218708" y="3419742"/>
            <a:chExt cx="2950281" cy="1097124"/>
          </a:xfrm>
        </p:grpSpPr>
        <p:sp>
          <p:nvSpPr>
            <p:cNvPr id="9" name="Round Same Side Corner Rectangle 30">
              <a:extLst>
                <a:ext uri="{FF2B5EF4-FFF2-40B4-BE49-F238E27FC236}">
                  <a16:creationId xmlns="" xmlns:a16="http://schemas.microsoft.com/office/drawing/2014/main" id="{27570D14-4E49-4A6A-8259-970ED52533F3}"/>
                </a:ext>
              </a:extLst>
            </p:cNvPr>
            <p:cNvSpPr/>
            <p:nvPr/>
          </p:nvSpPr>
          <p:spPr>
            <a:xfrm rot="5400000">
              <a:off x="9837541" y="2523280"/>
              <a:ext cx="434985" cy="2227910"/>
            </a:xfrm>
            <a:prstGeom prst="round2SameRect">
              <a:avLst>
                <a:gd name="adj1" fmla="val 50000"/>
                <a:gd name="adj2" fmla="val 0"/>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bg-BG" dirty="0"/>
            </a:p>
          </p:txBody>
        </p:sp>
        <p:sp>
          <p:nvSpPr>
            <p:cNvPr id="12" name="Round Same Side Corner Rectangle 46">
              <a:extLst>
                <a:ext uri="{FF2B5EF4-FFF2-40B4-BE49-F238E27FC236}">
                  <a16:creationId xmlns="" xmlns:a16="http://schemas.microsoft.com/office/drawing/2014/main" id="{2A1C13A2-905A-4D7D-9A68-B56D89E8CBFB}"/>
                </a:ext>
              </a:extLst>
            </p:cNvPr>
            <p:cNvSpPr/>
            <p:nvPr/>
          </p:nvSpPr>
          <p:spPr>
            <a:xfrm rot="16200000">
              <a:off x="8366425" y="3278777"/>
              <a:ext cx="434985" cy="730419"/>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dirty="0">
                <a:solidFill>
                  <a:prstClr val="white"/>
                </a:solidFill>
                <a:latin typeface="Lato Light"/>
              </a:endParaRPr>
            </a:p>
          </p:txBody>
        </p:sp>
        <p:sp>
          <p:nvSpPr>
            <p:cNvPr id="19" name="Freeform 116">
              <a:extLst>
                <a:ext uri="{FF2B5EF4-FFF2-40B4-BE49-F238E27FC236}">
                  <a16:creationId xmlns="" xmlns:a16="http://schemas.microsoft.com/office/drawing/2014/main" id="{951747F3-9883-48E8-B54A-40A6694E1E67}"/>
                </a:ext>
              </a:extLst>
            </p:cNvPr>
            <p:cNvSpPr>
              <a:spLocks noChangeArrowheads="1"/>
            </p:cNvSpPr>
            <p:nvPr/>
          </p:nvSpPr>
          <p:spPr bwMode="auto">
            <a:xfrm>
              <a:off x="8396757" y="3466040"/>
              <a:ext cx="311246" cy="323569"/>
            </a:xfrm>
            <a:custGeom>
              <a:avLst/>
              <a:gdLst>
                <a:gd name="T0" fmla="*/ 400 w 445"/>
                <a:gd name="T1" fmla="*/ 159 h 462"/>
                <a:gd name="T2" fmla="*/ 400 w 445"/>
                <a:gd name="T3" fmla="*/ 159 h 462"/>
                <a:gd name="T4" fmla="*/ 266 w 445"/>
                <a:gd name="T5" fmla="*/ 8 h 462"/>
                <a:gd name="T6" fmla="*/ 36 w 445"/>
                <a:gd name="T7" fmla="*/ 248 h 462"/>
                <a:gd name="T8" fmla="*/ 9 w 445"/>
                <a:gd name="T9" fmla="*/ 319 h 462"/>
                <a:gd name="T10" fmla="*/ 81 w 445"/>
                <a:gd name="T11" fmla="*/ 355 h 462"/>
                <a:gd name="T12" fmla="*/ 98 w 445"/>
                <a:gd name="T13" fmla="*/ 346 h 462"/>
                <a:gd name="T14" fmla="*/ 134 w 445"/>
                <a:gd name="T15" fmla="*/ 372 h 462"/>
                <a:gd name="T16" fmla="*/ 160 w 445"/>
                <a:gd name="T17" fmla="*/ 434 h 462"/>
                <a:gd name="T18" fmla="*/ 187 w 445"/>
                <a:gd name="T19" fmla="*/ 452 h 462"/>
                <a:gd name="T20" fmla="*/ 240 w 445"/>
                <a:gd name="T21" fmla="*/ 434 h 462"/>
                <a:gd name="T22" fmla="*/ 249 w 445"/>
                <a:gd name="T23" fmla="*/ 416 h 462"/>
                <a:gd name="T24" fmla="*/ 231 w 445"/>
                <a:gd name="T25" fmla="*/ 390 h 462"/>
                <a:gd name="T26" fmla="*/ 204 w 445"/>
                <a:gd name="T27" fmla="*/ 337 h 462"/>
                <a:gd name="T28" fmla="*/ 231 w 445"/>
                <a:gd name="T29" fmla="*/ 310 h 462"/>
                <a:gd name="T30" fmla="*/ 417 w 445"/>
                <a:gd name="T31" fmla="*/ 355 h 462"/>
                <a:gd name="T32" fmla="*/ 400 w 445"/>
                <a:gd name="T33" fmla="*/ 159 h 462"/>
                <a:gd name="T34" fmla="*/ 390 w 445"/>
                <a:gd name="T35" fmla="*/ 310 h 462"/>
                <a:gd name="T36" fmla="*/ 390 w 445"/>
                <a:gd name="T37" fmla="*/ 310 h 462"/>
                <a:gd name="T38" fmla="*/ 302 w 445"/>
                <a:gd name="T39" fmla="*/ 204 h 462"/>
                <a:gd name="T40" fmla="*/ 284 w 445"/>
                <a:gd name="T41" fmla="*/ 62 h 462"/>
                <a:gd name="T42" fmla="*/ 364 w 445"/>
                <a:gd name="T43" fmla="*/ 177 h 462"/>
                <a:gd name="T44" fmla="*/ 390 w 445"/>
                <a:gd name="T45" fmla="*/ 310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5" h="462">
                  <a:moveTo>
                    <a:pt x="400" y="159"/>
                  </a:moveTo>
                  <a:lnTo>
                    <a:pt x="400" y="159"/>
                  </a:lnTo>
                  <a:cubicBezTo>
                    <a:pt x="364" y="71"/>
                    <a:pt x="302" y="0"/>
                    <a:pt x="266" y="8"/>
                  </a:cubicBezTo>
                  <a:cubicBezTo>
                    <a:pt x="213" y="36"/>
                    <a:pt x="302" y="142"/>
                    <a:pt x="36" y="248"/>
                  </a:cubicBezTo>
                  <a:cubicBezTo>
                    <a:pt x="9" y="257"/>
                    <a:pt x="0" y="292"/>
                    <a:pt x="9" y="319"/>
                  </a:cubicBezTo>
                  <a:cubicBezTo>
                    <a:pt x="18" y="337"/>
                    <a:pt x="53" y="363"/>
                    <a:pt x="81" y="355"/>
                  </a:cubicBezTo>
                  <a:lnTo>
                    <a:pt x="98" y="346"/>
                  </a:lnTo>
                  <a:cubicBezTo>
                    <a:pt x="116" y="372"/>
                    <a:pt x="134" y="355"/>
                    <a:pt x="134" y="372"/>
                  </a:cubicBezTo>
                  <a:cubicBezTo>
                    <a:pt x="143" y="390"/>
                    <a:pt x="160" y="425"/>
                    <a:pt x="160" y="434"/>
                  </a:cubicBezTo>
                  <a:cubicBezTo>
                    <a:pt x="169" y="443"/>
                    <a:pt x="178" y="461"/>
                    <a:pt x="187" y="452"/>
                  </a:cubicBezTo>
                  <a:cubicBezTo>
                    <a:pt x="196" y="452"/>
                    <a:pt x="231" y="443"/>
                    <a:pt x="240" y="434"/>
                  </a:cubicBezTo>
                  <a:cubicBezTo>
                    <a:pt x="257" y="434"/>
                    <a:pt x="257" y="425"/>
                    <a:pt x="249" y="416"/>
                  </a:cubicBezTo>
                  <a:cubicBezTo>
                    <a:pt x="249" y="408"/>
                    <a:pt x="231" y="399"/>
                    <a:pt x="231" y="390"/>
                  </a:cubicBezTo>
                  <a:cubicBezTo>
                    <a:pt x="222" y="381"/>
                    <a:pt x="213" y="346"/>
                    <a:pt x="204" y="337"/>
                  </a:cubicBezTo>
                  <a:cubicBezTo>
                    <a:pt x="196" y="328"/>
                    <a:pt x="213" y="310"/>
                    <a:pt x="231" y="310"/>
                  </a:cubicBezTo>
                  <a:cubicBezTo>
                    <a:pt x="355" y="302"/>
                    <a:pt x="373" y="372"/>
                    <a:pt x="417" y="355"/>
                  </a:cubicBezTo>
                  <a:cubicBezTo>
                    <a:pt x="444" y="346"/>
                    <a:pt x="444" y="248"/>
                    <a:pt x="400" y="159"/>
                  </a:cubicBezTo>
                  <a:close/>
                  <a:moveTo>
                    <a:pt x="390" y="310"/>
                  </a:moveTo>
                  <a:lnTo>
                    <a:pt x="390" y="310"/>
                  </a:lnTo>
                  <a:cubicBezTo>
                    <a:pt x="381" y="310"/>
                    <a:pt x="328" y="275"/>
                    <a:pt x="302" y="204"/>
                  </a:cubicBezTo>
                  <a:cubicBezTo>
                    <a:pt x="275" y="133"/>
                    <a:pt x="275" y="62"/>
                    <a:pt x="284" y="62"/>
                  </a:cubicBezTo>
                  <a:cubicBezTo>
                    <a:pt x="293" y="62"/>
                    <a:pt x="337" y="106"/>
                    <a:pt x="364" y="177"/>
                  </a:cubicBezTo>
                  <a:cubicBezTo>
                    <a:pt x="400" y="248"/>
                    <a:pt x="390" y="302"/>
                    <a:pt x="390" y="31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sp>
          <p:nvSpPr>
            <p:cNvPr id="48" name="Rectangle 74">
              <a:extLst>
                <a:ext uri="{FF2B5EF4-FFF2-40B4-BE49-F238E27FC236}">
                  <a16:creationId xmlns="" xmlns:a16="http://schemas.microsoft.com/office/drawing/2014/main" id="{A53C2239-38C2-418B-B598-B72675689818}"/>
                </a:ext>
              </a:extLst>
            </p:cNvPr>
            <p:cNvSpPr/>
            <p:nvPr/>
          </p:nvSpPr>
          <p:spPr>
            <a:xfrm>
              <a:off x="9039810" y="3489059"/>
              <a:ext cx="1551166" cy="360084"/>
            </a:xfrm>
            <a:prstGeom prst="rect">
              <a:avLst/>
            </a:prstGeom>
          </p:spPr>
          <p:txBody>
            <a:bodyPr wrap="none" lIns="82282" tIns="41141" rIns="82282" bIns="41141">
              <a:spAutoFit/>
            </a:bodyPr>
            <a:lstStyle/>
            <a:p>
              <a:r>
                <a:rPr lang="zh-CN" altLang="en-US" dirty="0" smtClean="0">
                  <a:solidFill>
                    <a:schemeClr val="bg1"/>
                  </a:solidFill>
                  <a:latin typeface="思源黑体" panose="020B0500000000000000" pitchFamily="34" charset="-122"/>
                  <a:ea typeface="思源黑体" panose="020B0500000000000000" pitchFamily="34" charset="-122"/>
                </a:rPr>
                <a:t>教学方式便跟</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60" name="MH_Text_1">
              <a:extLst>
                <a:ext uri="{FF2B5EF4-FFF2-40B4-BE49-F238E27FC236}">
                  <a16:creationId xmlns="" xmlns:a16="http://schemas.microsoft.com/office/drawing/2014/main" id="{36A180FB-862F-41A8-99AE-2DEF6269318F}"/>
                </a:ext>
              </a:extLst>
            </p:cNvPr>
            <p:cNvSpPr txBox="1">
              <a:spLocks noChangeArrowheads="1"/>
            </p:cNvSpPr>
            <p:nvPr>
              <p:custDataLst>
                <p:tags r:id="rId2"/>
              </p:custDataLst>
            </p:nvPr>
          </p:nvSpPr>
          <p:spPr bwMode="auto">
            <a:xfrm>
              <a:off x="8446138" y="3983449"/>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53" name="组合 52"/>
          <p:cNvGrpSpPr/>
          <p:nvPr/>
        </p:nvGrpSpPr>
        <p:grpSpPr>
          <a:xfrm>
            <a:off x="7886794" y="4978076"/>
            <a:ext cx="2955247" cy="1153159"/>
            <a:chOff x="8223678" y="4833697"/>
            <a:chExt cx="2955247" cy="1153159"/>
          </a:xfrm>
        </p:grpSpPr>
        <p:sp>
          <p:nvSpPr>
            <p:cNvPr id="10" name="Round Same Side Corner Rectangle 34">
              <a:extLst>
                <a:ext uri="{FF2B5EF4-FFF2-40B4-BE49-F238E27FC236}">
                  <a16:creationId xmlns="" xmlns:a16="http://schemas.microsoft.com/office/drawing/2014/main" id="{D83EAB1C-3EEE-4DD7-B686-D86EFC5867A8}"/>
                </a:ext>
              </a:extLst>
            </p:cNvPr>
            <p:cNvSpPr/>
            <p:nvPr/>
          </p:nvSpPr>
          <p:spPr>
            <a:xfrm rot="5400000">
              <a:off x="9847477" y="3939668"/>
              <a:ext cx="434985" cy="2227910"/>
            </a:xfrm>
            <a:prstGeom prst="round2SameRect">
              <a:avLst>
                <a:gd name="adj1" fmla="val 50000"/>
                <a:gd name="adj2" fmla="val 0"/>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bg-BG" dirty="0"/>
            </a:p>
          </p:txBody>
        </p:sp>
        <p:sp>
          <p:nvSpPr>
            <p:cNvPr id="13" name="Round Same Side Corner Rectangle 47">
              <a:extLst>
                <a:ext uri="{FF2B5EF4-FFF2-40B4-BE49-F238E27FC236}">
                  <a16:creationId xmlns="" xmlns:a16="http://schemas.microsoft.com/office/drawing/2014/main" id="{5171B0DE-790F-4804-98EC-DD6C651A7DDF}"/>
                </a:ext>
              </a:extLst>
            </p:cNvPr>
            <p:cNvSpPr/>
            <p:nvPr/>
          </p:nvSpPr>
          <p:spPr>
            <a:xfrm rot="16200000">
              <a:off x="8371395" y="4685980"/>
              <a:ext cx="434985" cy="730419"/>
            </a:xfrm>
            <a:prstGeom prst="round2SameRect">
              <a:avLst>
                <a:gd name="adj1" fmla="val 5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2282" tIns="41141" rIns="82282" bIns="41141" rtlCol="0" anchor="ctr"/>
            <a:lstStyle/>
            <a:p>
              <a:pPr algn="ctr" defTabSz="685663" fontAlgn="auto">
                <a:spcBef>
                  <a:spcPts val="0"/>
                </a:spcBef>
                <a:spcAft>
                  <a:spcPts val="0"/>
                </a:spcAft>
              </a:pPr>
              <a:endParaRPr lang="bg-BG" sz="1350" dirty="0">
                <a:solidFill>
                  <a:prstClr val="white"/>
                </a:solidFill>
                <a:latin typeface="Lato Light"/>
              </a:endParaRPr>
            </a:p>
          </p:txBody>
        </p:sp>
        <p:sp>
          <p:nvSpPr>
            <p:cNvPr id="18" name="Freeform 102">
              <a:extLst>
                <a:ext uri="{FF2B5EF4-FFF2-40B4-BE49-F238E27FC236}">
                  <a16:creationId xmlns="" xmlns:a16="http://schemas.microsoft.com/office/drawing/2014/main" id="{1B85636C-ED2F-4C95-905F-9A97DAF2EE53}"/>
                </a:ext>
              </a:extLst>
            </p:cNvPr>
            <p:cNvSpPr>
              <a:spLocks noChangeArrowheads="1"/>
            </p:cNvSpPr>
            <p:nvPr/>
          </p:nvSpPr>
          <p:spPr bwMode="auto">
            <a:xfrm>
              <a:off x="8392401" y="4899478"/>
              <a:ext cx="348226" cy="311244"/>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rgbClr val="445469"/>
                </a:solidFill>
                <a:latin typeface="Lato Light"/>
                <a:ea typeface="+mn-ea"/>
              </a:endParaRPr>
            </a:p>
          </p:txBody>
        </p:sp>
        <p:sp>
          <p:nvSpPr>
            <p:cNvPr id="49" name="Rectangle 74">
              <a:extLst>
                <a:ext uri="{FF2B5EF4-FFF2-40B4-BE49-F238E27FC236}">
                  <a16:creationId xmlns="" xmlns:a16="http://schemas.microsoft.com/office/drawing/2014/main" id="{A182FA61-1FE7-466F-8329-AE8D0291B839}"/>
                </a:ext>
              </a:extLst>
            </p:cNvPr>
            <p:cNvSpPr/>
            <p:nvPr/>
          </p:nvSpPr>
          <p:spPr>
            <a:xfrm>
              <a:off x="9046693" y="4871147"/>
              <a:ext cx="1551166" cy="360084"/>
            </a:xfrm>
            <a:prstGeom prst="rect">
              <a:avLst/>
            </a:prstGeom>
          </p:spPr>
          <p:txBody>
            <a:bodyPr wrap="none" lIns="82282" tIns="41141" rIns="82282" bIns="41141">
              <a:spAutoFit/>
            </a:bodyPr>
            <a:lstStyle/>
            <a:p>
              <a:pPr algn="r"/>
              <a:r>
                <a:rPr lang="zh-CN" altLang="en-US" dirty="0" smtClean="0">
                  <a:solidFill>
                    <a:schemeClr val="bg1"/>
                  </a:solidFill>
                  <a:latin typeface="思源黑体" panose="020B0500000000000000" pitchFamily="34" charset="-122"/>
                  <a:ea typeface="思源黑体" panose="020B0500000000000000" pitchFamily="34" charset="-122"/>
                </a:rPr>
                <a:t>教学理念学习</a:t>
              </a:r>
              <a:endParaRPr lang="zh-CN" altLang="en-US" dirty="0">
                <a:solidFill>
                  <a:schemeClr val="bg1"/>
                </a:solidFill>
                <a:latin typeface="思源黑体" panose="020B0500000000000000" pitchFamily="34" charset="-122"/>
                <a:ea typeface="思源黑体" panose="020B0500000000000000" pitchFamily="34" charset="-122"/>
              </a:endParaRPr>
            </a:p>
          </p:txBody>
        </p:sp>
        <p:sp>
          <p:nvSpPr>
            <p:cNvPr id="61" name="MH_Text_1">
              <a:extLst>
                <a:ext uri="{FF2B5EF4-FFF2-40B4-BE49-F238E27FC236}">
                  <a16:creationId xmlns="" xmlns:a16="http://schemas.microsoft.com/office/drawing/2014/main" id="{37BCCA49-B4DD-43A0-9CC8-A2FC82C52DC2}"/>
                </a:ext>
              </a:extLst>
            </p:cNvPr>
            <p:cNvSpPr txBox="1">
              <a:spLocks noChangeArrowheads="1"/>
            </p:cNvSpPr>
            <p:nvPr>
              <p:custDataLst>
                <p:tags r:id="rId1"/>
              </p:custDataLst>
            </p:nvPr>
          </p:nvSpPr>
          <p:spPr bwMode="auto">
            <a:xfrm>
              <a:off x="8446138" y="5453439"/>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54" name="组合 53"/>
          <p:cNvGrpSpPr/>
          <p:nvPr/>
        </p:nvGrpSpPr>
        <p:grpSpPr>
          <a:xfrm>
            <a:off x="1502939" y="272760"/>
            <a:ext cx="4811657" cy="748449"/>
            <a:chOff x="1502939" y="272760"/>
            <a:chExt cx="4811657" cy="748449"/>
          </a:xfrm>
        </p:grpSpPr>
        <p:sp>
          <p:nvSpPr>
            <p:cNvPr id="5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76204590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1000"/>
                                        <p:tgtEl>
                                          <p:spTgt spid="46"/>
                                        </p:tgtEl>
                                      </p:cBhvr>
                                    </p:animEffect>
                                    <p:anim calcmode="lin" valueType="num">
                                      <p:cBhvr>
                                        <p:cTn id="8" dur="1000" fill="hold"/>
                                        <p:tgtEl>
                                          <p:spTgt spid="46"/>
                                        </p:tgtEl>
                                        <p:attrNameLst>
                                          <p:attrName>ppt_x</p:attrName>
                                        </p:attrNameLst>
                                      </p:cBhvr>
                                      <p:tavLst>
                                        <p:tav tm="0">
                                          <p:val>
                                            <p:strVal val="#ppt_x"/>
                                          </p:val>
                                        </p:tav>
                                        <p:tav tm="100000">
                                          <p:val>
                                            <p:strVal val="#ppt_x"/>
                                          </p:val>
                                        </p:tav>
                                      </p:tavLst>
                                    </p:anim>
                                    <p:anim calcmode="lin" valueType="num">
                                      <p:cBhvr>
                                        <p:cTn id="9" dur="1000" fill="hold"/>
                                        <p:tgtEl>
                                          <p:spTgt spid="4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par>
                                <p:cTn id="20" presetID="22" presetClass="entr" presetSubtype="8"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par>
                                <p:cTn id="23" presetID="22" presetClass="entr" presetSubtype="8"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50"/>
                                        </p:tgtEl>
                                        <p:attrNameLst>
                                          <p:attrName>style.visibility</p:attrName>
                                        </p:attrNameLst>
                                      </p:cBhvr>
                                      <p:to>
                                        <p:strVal val="visible"/>
                                      </p:to>
                                    </p:set>
                                    <p:anim calcmode="lin" valueType="num">
                                      <p:cBhvr additive="base">
                                        <p:cTn id="29" dur="500" fill="hold"/>
                                        <p:tgtEl>
                                          <p:spTgt spid="50"/>
                                        </p:tgtEl>
                                        <p:attrNameLst>
                                          <p:attrName>ppt_x</p:attrName>
                                        </p:attrNameLst>
                                      </p:cBhvr>
                                      <p:tavLst>
                                        <p:tav tm="0">
                                          <p:val>
                                            <p:strVal val="1+#ppt_w/2"/>
                                          </p:val>
                                        </p:tav>
                                        <p:tav tm="100000">
                                          <p:val>
                                            <p:strVal val="#ppt_x"/>
                                          </p:val>
                                        </p:tav>
                                      </p:tavLst>
                                    </p:anim>
                                    <p:anim calcmode="lin" valueType="num">
                                      <p:cBhvr additive="base">
                                        <p:cTn id="30" dur="500" fill="hold"/>
                                        <p:tgtEl>
                                          <p:spTgt spid="50"/>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 presetClass="entr" presetSubtype="2" fill="hold" nodeType="after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additive="base">
                                        <p:cTn id="34" dur="500" fill="hold"/>
                                        <p:tgtEl>
                                          <p:spTgt spid="51"/>
                                        </p:tgtEl>
                                        <p:attrNameLst>
                                          <p:attrName>ppt_x</p:attrName>
                                        </p:attrNameLst>
                                      </p:cBhvr>
                                      <p:tavLst>
                                        <p:tav tm="0">
                                          <p:val>
                                            <p:strVal val="1+#ppt_w/2"/>
                                          </p:val>
                                        </p:tav>
                                        <p:tav tm="100000">
                                          <p:val>
                                            <p:strVal val="#ppt_x"/>
                                          </p:val>
                                        </p:tav>
                                      </p:tavLst>
                                    </p:anim>
                                    <p:anim calcmode="lin" valueType="num">
                                      <p:cBhvr additive="base">
                                        <p:cTn id="35" dur="500" fill="hold"/>
                                        <p:tgtEl>
                                          <p:spTgt spid="51"/>
                                        </p:tgtEl>
                                        <p:attrNameLst>
                                          <p:attrName>ppt_y</p:attrName>
                                        </p:attrNameLst>
                                      </p:cBhvr>
                                      <p:tavLst>
                                        <p:tav tm="0">
                                          <p:val>
                                            <p:strVal val="#ppt_y"/>
                                          </p:val>
                                        </p:tav>
                                        <p:tav tm="100000">
                                          <p:val>
                                            <p:strVal val="#ppt_y"/>
                                          </p:val>
                                        </p:tav>
                                      </p:tavLst>
                                    </p:anim>
                                  </p:childTnLst>
                                </p:cTn>
                              </p:par>
                            </p:childTnLst>
                          </p:cTn>
                        </p:par>
                        <p:par>
                          <p:cTn id="36" fill="hold">
                            <p:stCondLst>
                              <p:cond delay="3000"/>
                            </p:stCondLst>
                            <p:childTnLst>
                              <p:par>
                                <p:cTn id="37" presetID="2" presetClass="entr" presetSubtype="2" fill="hold" nodeType="afterEffect">
                                  <p:stCondLst>
                                    <p:cond delay="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1+#ppt_w/2"/>
                                          </p:val>
                                        </p:tav>
                                        <p:tav tm="100000">
                                          <p:val>
                                            <p:strVal val="#ppt_x"/>
                                          </p:val>
                                        </p:tav>
                                      </p:tavLst>
                                    </p:anim>
                                    <p:anim calcmode="lin" valueType="num">
                                      <p:cBhvr additive="base">
                                        <p:cTn id="40" dur="500" fill="hold"/>
                                        <p:tgtEl>
                                          <p:spTgt spid="5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6250"/>
            <a:ext cx="12192000" cy="8128000"/>
          </a:xfrm>
          <a:prstGeom prst="rect">
            <a:avLst/>
          </a:prstGeom>
        </p:spPr>
      </p:pic>
      <p:sp>
        <p:nvSpPr>
          <p:cNvPr id="5" name="Rectangle 18"/>
          <p:cNvSpPr>
            <a:spLocks noChangeArrowheads="1"/>
          </p:cNvSpPr>
          <p:nvPr/>
        </p:nvSpPr>
        <p:spPr bwMode="auto">
          <a:xfrm>
            <a:off x="4791629" y="3359651"/>
            <a:ext cx="3361771" cy="651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3200" dirty="0" smtClean="0">
                <a:solidFill>
                  <a:schemeClr val="tx1">
                    <a:lumMod val="75000"/>
                    <a:lumOff val="25000"/>
                  </a:schemeClr>
                </a:solidFill>
                <a:latin typeface="思源黑体" panose="020B0500000000000000" pitchFamily="34" charset="-122"/>
                <a:ea typeface="思源黑体" panose="020B0500000000000000" pitchFamily="34" charset="-122"/>
              </a:rPr>
              <a:t>03   </a:t>
            </a:r>
            <a:endPar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 name="Rectangle 18"/>
          <p:cNvSpPr>
            <a:spLocks noChangeArrowheads="1"/>
          </p:cNvSpPr>
          <p:nvPr/>
        </p:nvSpPr>
        <p:spPr bwMode="auto">
          <a:xfrm>
            <a:off x="4791629" y="3931351"/>
            <a:ext cx="3361771" cy="73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zh-CN" altLang="en-US" sz="3600" b="1"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36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 name="Rectangle 18"/>
          <p:cNvSpPr>
            <a:spLocks noChangeArrowheads="1"/>
          </p:cNvSpPr>
          <p:nvPr/>
        </p:nvSpPr>
        <p:spPr bwMode="auto">
          <a:xfrm>
            <a:off x="4105829" y="4779926"/>
            <a:ext cx="4733372" cy="43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1000" dirty="0">
                <a:solidFill>
                  <a:schemeClr val="bg1">
                    <a:lumMod val="50000"/>
                  </a:schemeClr>
                </a:solidFill>
                <a:latin typeface="思源黑体" panose="020B0500000000000000" pitchFamily="34" charset="-122"/>
                <a:ea typeface="思源黑体" panose="020B0500000000000000" pitchFamily="34" charset="-122"/>
              </a:rPr>
              <a:t>Education and training of teaching courseware for internal training of educational institutions</a:t>
            </a:r>
            <a:endParaRPr lang="zh-CN" altLang="en-US" sz="1000" dirty="0">
              <a:solidFill>
                <a:schemeClr val="bg1">
                  <a:lumMod val="50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1922683140"/>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16" presetClass="entr" presetSubtype="37"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3" name="直接连接符 12">
            <a:extLst>
              <a:ext uri="{FF2B5EF4-FFF2-40B4-BE49-F238E27FC236}">
                <a16:creationId xmlns="" xmlns:a16="http://schemas.microsoft.com/office/drawing/2014/main" id="{37FA5A0A-C901-4863-B671-0829C09656B6}"/>
              </a:ext>
            </a:extLst>
          </p:cNvPr>
          <p:cNvCxnSpPr/>
          <p:nvPr/>
        </p:nvCxnSpPr>
        <p:spPr>
          <a:xfrm>
            <a:off x="6595979" y="2016309"/>
            <a:ext cx="0" cy="4245089"/>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 xmlns:a16="http://schemas.microsoft.com/office/drawing/2014/main" id="{30ACB034-6CF3-4F18-A7D4-149793F2C531}"/>
              </a:ext>
            </a:extLst>
          </p:cNvPr>
          <p:cNvGrpSpPr/>
          <p:nvPr/>
        </p:nvGrpSpPr>
        <p:grpSpPr>
          <a:xfrm>
            <a:off x="1202653" y="2016309"/>
            <a:ext cx="1468403" cy="467620"/>
            <a:chOff x="906497" y="1272280"/>
            <a:chExt cx="1468403" cy="467620"/>
          </a:xfrm>
          <a:effectLst>
            <a:outerShdw blurRad="190500" dist="63500" dir="2700000" algn="tl" rotWithShape="0">
              <a:prstClr val="black">
                <a:alpha val="25000"/>
              </a:prstClr>
            </a:outerShdw>
          </a:effectLst>
        </p:grpSpPr>
        <p:sp>
          <p:nvSpPr>
            <p:cNvPr id="14" name="矩形 13">
              <a:extLst>
                <a:ext uri="{FF2B5EF4-FFF2-40B4-BE49-F238E27FC236}">
                  <a16:creationId xmlns="" xmlns:a16="http://schemas.microsoft.com/office/drawing/2014/main" id="{0FBE8663-4A79-429C-A40A-8A9C4FAB2250}"/>
                </a:ext>
              </a:extLst>
            </p:cNvPr>
            <p:cNvSpPr/>
            <p:nvPr/>
          </p:nvSpPr>
          <p:spPr>
            <a:xfrm>
              <a:off x="906497" y="1272280"/>
              <a:ext cx="1468403" cy="467620"/>
            </a:xfrm>
            <a:prstGeom prst="rect">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7" name="矩形 16">
              <a:extLst>
                <a:ext uri="{FF2B5EF4-FFF2-40B4-BE49-F238E27FC236}">
                  <a16:creationId xmlns="" xmlns:a16="http://schemas.microsoft.com/office/drawing/2014/main" id="{C0BF19C9-ACE6-473F-AA3D-BDD6A9F6683C}"/>
                </a:ext>
              </a:extLst>
            </p:cNvPr>
            <p:cNvSpPr/>
            <p:nvPr/>
          </p:nvSpPr>
          <p:spPr>
            <a:xfrm>
              <a:off x="1202117" y="1321424"/>
              <a:ext cx="877163" cy="369332"/>
            </a:xfrm>
            <a:prstGeom prst="rect">
              <a:avLst/>
            </a:prstGeom>
          </p:spPr>
          <p:txBody>
            <a:bodyPr wrap="none">
              <a:spAutoFit/>
            </a:bodyPr>
            <a:lstStyle/>
            <a:p>
              <a:pPr algn="ctr"/>
              <a:r>
                <a:rPr lang="zh-CN" altLang="en-US" b="1" dirty="0" smtClean="0">
                  <a:solidFill>
                    <a:schemeClr val="bg1"/>
                  </a:solidFill>
                  <a:latin typeface="思源黑体" panose="020B0500000000000000" pitchFamily="34" charset="-122"/>
                  <a:ea typeface="思源黑体" panose="020B0500000000000000" pitchFamily="34" charset="-122"/>
                  <a:sym typeface="+mn-lt"/>
                </a:rPr>
                <a:t>信息化</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grpSp>
        <p:nvGrpSpPr>
          <p:cNvPr id="21" name="组合 20">
            <a:extLst>
              <a:ext uri="{FF2B5EF4-FFF2-40B4-BE49-F238E27FC236}">
                <a16:creationId xmlns="" xmlns:a16="http://schemas.microsoft.com/office/drawing/2014/main" id="{77B6A704-9077-4E90-94AF-18E276DF4FC5}"/>
              </a:ext>
            </a:extLst>
          </p:cNvPr>
          <p:cNvGrpSpPr/>
          <p:nvPr/>
        </p:nvGrpSpPr>
        <p:grpSpPr>
          <a:xfrm>
            <a:off x="1202653" y="3516185"/>
            <a:ext cx="1468403" cy="467620"/>
            <a:chOff x="906497" y="2964660"/>
            <a:chExt cx="1468403" cy="467620"/>
          </a:xfrm>
          <a:effectLst>
            <a:outerShdw blurRad="190500" dist="63500" dir="2700000" algn="tl" rotWithShape="0">
              <a:prstClr val="black">
                <a:alpha val="25000"/>
              </a:prstClr>
            </a:outerShdw>
          </a:effectLst>
        </p:grpSpPr>
        <p:sp>
          <p:nvSpPr>
            <p:cNvPr id="15" name="矩形 14">
              <a:extLst>
                <a:ext uri="{FF2B5EF4-FFF2-40B4-BE49-F238E27FC236}">
                  <a16:creationId xmlns="" xmlns:a16="http://schemas.microsoft.com/office/drawing/2014/main" id="{6A72C76A-D551-4AF5-A472-FC286D3EB91C}"/>
                </a:ext>
              </a:extLst>
            </p:cNvPr>
            <p:cNvSpPr/>
            <p:nvPr/>
          </p:nvSpPr>
          <p:spPr>
            <a:xfrm>
              <a:off x="906497" y="2964660"/>
              <a:ext cx="1468403" cy="467620"/>
            </a:xfrm>
            <a:prstGeom prst="rect">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a:extLst>
                <a:ext uri="{FF2B5EF4-FFF2-40B4-BE49-F238E27FC236}">
                  <a16:creationId xmlns="" xmlns:a16="http://schemas.microsoft.com/office/drawing/2014/main" id="{DC8227FE-5FA8-4D45-A59E-C71FD1E99D96}"/>
                </a:ext>
              </a:extLst>
            </p:cNvPr>
            <p:cNvSpPr/>
            <p:nvPr/>
          </p:nvSpPr>
          <p:spPr>
            <a:xfrm>
              <a:off x="1202116" y="3014428"/>
              <a:ext cx="877163" cy="369332"/>
            </a:xfrm>
            <a:prstGeom prst="rect">
              <a:avLst/>
            </a:prstGeom>
          </p:spPr>
          <p:txBody>
            <a:bodyPr wrap="none">
              <a:spAutoFit/>
            </a:bodyPr>
            <a:lstStyle/>
            <a:p>
              <a:pPr algn="ctr"/>
              <a:r>
                <a:rPr lang="zh-CN" altLang="en-US" b="1" dirty="0" smtClean="0">
                  <a:solidFill>
                    <a:schemeClr val="bg1"/>
                  </a:solidFill>
                  <a:latin typeface="思源黑体" panose="020B0500000000000000" pitchFamily="34" charset="-122"/>
                  <a:ea typeface="思源黑体" panose="020B0500000000000000" pitchFamily="34" charset="-122"/>
                  <a:sym typeface="+mn-lt"/>
                </a:rPr>
                <a:t>针对性</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grpSp>
        <p:nvGrpSpPr>
          <p:cNvPr id="22" name="组合 21">
            <a:extLst>
              <a:ext uri="{FF2B5EF4-FFF2-40B4-BE49-F238E27FC236}">
                <a16:creationId xmlns="" xmlns:a16="http://schemas.microsoft.com/office/drawing/2014/main" id="{8C62D897-FC46-4C0E-8720-C5509435BEBD}"/>
              </a:ext>
            </a:extLst>
          </p:cNvPr>
          <p:cNvGrpSpPr/>
          <p:nvPr/>
        </p:nvGrpSpPr>
        <p:grpSpPr>
          <a:xfrm>
            <a:off x="1202653" y="5016061"/>
            <a:ext cx="1468403" cy="467620"/>
            <a:chOff x="906497" y="4657040"/>
            <a:chExt cx="1468403" cy="467620"/>
          </a:xfrm>
          <a:effectLst>
            <a:outerShdw blurRad="190500" dist="63500" dir="2700000" algn="tl" rotWithShape="0">
              <a:prstClr val="black">
                <a:alpha val="25000"/>
              </a:prstClr>
            </a:outerShdw>
          </a:effectLst>
        </p:grpSpPr>
        <p:sp>
          <p:nvSpPr>
            <p:cNvPr id="16" name="矩形 15">
              <a:extLst>
                <a:ext uri="{FF2B5EF4-FFF2-40B4-BE49-F238E27FC236}">
                  <a16:creationId xmlns="" xmlns:a16="http://schemas.microsoft.com/office/drawing/2014/main" id="{178ED936-6545-4754-86E2-3D59A62511E4}"/>
                </a:ext>
              </a:extLst>
            </p:cNvPr>
            <p:cNvSpPr/>
            <p:nvPr/>
          </p:nvSpPr>
          <p:spPr>
            <a:xfrm>
              <a:off x="906497" y="4657040"/>
              <a:ext cx="1468403" cy="467620"/>
            </a:xfrm>
            <a:prstGeom prst="rect">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矩形 18">
              <a:extLst>
                <a:ext uri="{FF2B5EF4-FFF2-40B4-BE49-F238E27FC236}">
                  <a16:creationId xmlns="" xmlns:a16="http://schemas.microsoft.com/office/drawing/2014/main" id="{C3E6C771-A43F-4F51-A914-766C911D3995}"/>
                </a:ext>
              </a:extLst>
            </p:cNvPr>
            <p:cNvSpPr/>
            <p:nvPr/>
          </p:nvSpPr>
          <p:spPr>
            <a:xfrm>
              <a:off x="1202118" y="4755328"/>
              <a:ext cx="877163" cy="369332"/>
            </a:xfrm>
            <a:prstGeom prst="rect">
              <a:avLst/>
            </a:prstGeom>
          </p:spPr>
          <p:txBody>
            <a:bodyPr wrap="none">
              <a:spAutoFit/>
            </a:bodyPr>
            <a:lstStyle/>
            <a:p>
              <a:pPr algn="ctr"/>
              <a:r>
                <a:rPr lang="zh-CN" altLang="en-US" b="1" dirty="0" smtClean="0">
                  <a:solidFill>
                    <a:schemeClr val="bg1"/>
                  </a:solidFill>
                  <a:latin typeface="思源黑体" panose="020B0500000000000000" pitchFamily="34" charset="-122"/>
                  <a:ea typeface="思源黑体" panose="020B0500000000000000" pitchFamily="34" charset="-122"/>
                  <a:sym typeface="+mn-lt"/>
                </a:rPr>
                <a:t>专一性</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23" name="矩形 22">
            <a:extLst>
              <a:ext uri="{FF2B5EF4-FFF2-40B4-BE49-F238E27FC236}">
                <a16:creationId xmlns="" xmlns:a16="http://schemas.microsoft.com/office/drawing/2014/main" id="{D64AA4D2-4CE7-4C76-99C1-EA1F31CCAB5A}"/>
              </a:ext>
            </a:extLst>
          </p:cNvPr>
          <p:cNvSpPr/>
          <p:nvPr/>
        </p:nvSpPr>
        <p:spPr>
          <a:xfrm>
            <a:off x="1202653" y="2582217"/>
            <a:ext cx="4846603" cy="70070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，您</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的内容打在</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4" name="矩形 23">
            <a:extLst>
              <a:ext uri="{FF2B5EF4-FFF2-40B4-BE49-F238E27FC236}">
                <a16:creationId xmlns="" xmlns:a16="http://schemas.microsoft.com/office/drawing/2014/main" id="{F783EE72-F948-4EA3-A5B4-046D82940A0A}"/>
              </a:ext>
            </a:extLst>
          </p:cNvPr>
          <p:cNvSpPr/>
          <p:nvPr/>
        </p:nvSpPr>
        <p:spPr>
          <a:xfrm>
            <a:off x="1202653" y="4141555"/>
            <a:ext cx="4846603" cy="70070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您的内容打在这里，或者通过复制您的文本后，您的内容打在这里，或者通过复制您的文本后，您的内容打在</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5" name="矩形 24">
            <a:extLst>
              <a:ext uri="{FF2B5EF4-FFF2-40B4-BE49-F238E27FC236}">
                <a16:creationId xmlns="" xmlns:a16="http://schemas.microsoft.com/office/drawing/2014/main" id="{1A15029D-91C4-453D-9F9A-69F173BAD61C}"/>
              </a:ext>
            </a:extLst>
          </p:cNvPr>
          <p:cNvSpPr/>
          <p:nvPr/>
        </p:nvSpPr>
        <p:spPr>
          <a:xfrm>
            <a:off x="1202653" y="5560693"/>
            <a:ext cx="4846603" cy="700705"/>
          </a:xfrm>
          <a:prstGeom prst="rect">
            <a:avLst/>
          </a:prstGeom>
        </p:spPr>
        <p:txBody>
          <a:bodyPr wrap="square">
            <a:spAutoFit/>
          </a:bodyPr>
          <a:lstStyle/>
          <a:p>
            <a:pP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您的内容打在这里，或者通过复制您的文本后，您的内容打在这里，或者通过复制您的文本后，您的内容打在</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这里</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8" name="矩形 7"/>
          <p:cNvSpPr/>
          <p:nvPr/>
        </p:nvSpPr>
        <p:spPr>
          <a:xfrm>
            <a:off x="7280199" y="2013711"/>
            <a:ext cx="3933233" cy="1937615"/>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7280199" y="4305961"/>
            <a:ext cx="3933233" cy="1937615"/>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502939" y="272760"/>
            <a:ext cx="4811657" cy="748449"/>
            <a:chOff x="1502939" y="272760"/>
            <a:chExt cx="4811657" cy="748449"/>
          </a:xfrm>
        </p:grpSpPr>
        <p:sp>
          <p:nvSpPr>
            <p:cNvPr id="29"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0"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423670318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randombar(horizontal)">
                                      <p:cBhvr>
                                        <p:cTn id="11" dur="500"/>
                                        <p:tgtEl>
                                          <p:spTgt spid="27"/>
                                        </p:tgtEl>
                                      </p:cBhvr>
                                    </p:animEffect>
                                  </p:childTnLst>
                                </p:cTn>
                              </p:par>
                            </p:childTnLst>
                          </p:cTn>
                        </p:par>
                        <p:par>
                          <p:cTn id="12" fill="hold">
                            <p:stCondLst>
                              <p:cond delay="1000"/>
                            </p:stCondLst>
                            <p:childTnLst>
                              <p:par>
                                <p:cTn id="13" presetID="16" presetClass="entr" presetSubtype="42" fill="hold"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barn(outHorizontal)">
                                      <p:cBhvr>
                                        <p:cTn id="15" dur="500"/>
                                        <p:tgtEl>
                                          <p:spTgt spid="13"/>
                                        </p:tgtEl>
                                      </p:cBhvr>
                                    </p:animEffect>
                                  </p:childTnLst>
                                </p:cTn>
                              </p:par>
                            </p:childTnLst>
                          </p:cTn>
                        </p:par>
                        <p:par>
                          <p:cTn id="16" fill="hold">
                            <p:stCondLst>
                              <p:cond delay="1500"/>
                            </p:stCondLst>
                            <p:childTnLst>
                              <p:par>
                                <p:cTn id="17" presetID="2" presetClass="entr" presetSubtype="8" fill="hold" nodeType="after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500" fill="hold"/>
                                        <p:tgtEl>
                                          <p:spTgt spid="21"/>
                                        </p:tgtEl>
                                        <p:attrNameLst>
                                          <p:attrName>ppt_x</p:attrName>
                                        </p:attrNameLst>
                                      </p:cBhvr>
                                      <p:tavLst>
                                        <p:tav tm="0">
                                          <p:val>
                                            <p:strVal val="0-#ppt_w/2"/>
                                          </p:val>
                                        </p:tav>
                                        <p:tav tm="100000">
                                          <p:val>
                                            <p:strVal val="#ppt_x"/>
                                          </p:val>
                                        </p:tav>
                                      </p:tavLst>
                                    </p:anim>
                                    <p:anim calcmode="lin" valueType="num">
                                      <p:cBhvr additive="base">
                                        <p:cTn id="24" dur="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0-#ppt_w/2"/>
                                          </p:val>
                                        </p:tav>
                                        <p:tav tm="100000">
                                          <p:val>
                                            <p:strVal val="#ppt_x"/>
                                          </p:val>
                                        </p:tav>
                                      </p:tavLst>
                                    </p:anim>
                                    <p:anim calcmode="lin" valueType="num">
                                      <p:cBhvr additive="base">
                                        <p:cTn id="28" dur="500" fill="hold"/>
                                        <p:tgtEl>
                                          <p:spTgt spid="2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500" fill="hold"/>
                                        <p:tgtEl>
                                          <p:spTgt spid="24"/>
                                        </p:tgtEl>
                                        <p:attrNameLst>
                                          <p:attrName>ppt_x</p:attrName>
                                        </p:attrNameLst>
                                      </p:cBhvr>
                                      <p:tavLst>
                                        <p:tav tm="0">
                                          <p:val>
                                            <p:strVal val="1+#ppt_w/2"/>
                                          </p:val>
                                        </p:tav>
                                        <p:tav tm="100000">
                                          <p:val>
                                            <p:strVal val="#ppt_x"/>
                                          </p:val>
                                        </p:tav>
                                      </p:tavLst>
                                    </p:anim>
                                    <p:anim calcmode="lin" valueType="num">
                                      <p:cBhvr additive="base">
                                        <p:cTn id="36" dur="500" fill="hold"/>
                                        <p:tgtEl>
                                          <p:spTgt spid="24"/>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500" fill="hold"/>
                                        <p:tgtEl>
                                          <p:spTgt spid="25"/>
                                        </p:tgtEl>
                                        <p:attrNameLst>
                                          <p:attrName>ppt_x</p:attrName>
                                        </p:attrNameLst>
                                      </p:cBhvr>
                                      <p:tavLst>
                                        <p:tav tm="0">
                                          <p:val>
                                            <p:strVal val="1+#ppt_w/2"/>
                                          </p:val>
                                        </p:tav>
                                        <p:tav tm="100000">
                                          <p:val>
                                            <p:strVal val="#ppt_x"/>
                                          </p:val>
                                        </p:tav>
                                      </p:tavLst>
                                    </p:anim>
                                    <p:anim calcmode="lin" valueType="num">
                                      <p:cBhvr additive="base">
                                        <p:cTn id="40"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P spid="8" grpId="0" animBg="1"/>
      <p:bldP spid="2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176"/>
            <a:ext cx="12192000" cy="6862175"/>
          </a:xfrm>
          <a:prstGeom prst="rect">
            <a:avLst/>
          </a:prstGeom>
        </p:spPr>
      </p:pic>
      <p:sp>
        <p:nvSpPr>
          <p:cNvPr id="6" name="Rectangle 18"/>
          <p:cNvSpPr>
            <a:spLocks noChangeArrowheads="1"/>
          </p:cNvSpPr>
          <p:nvPr/>
        </p:nvSpPr>
        <p:spPr bwMode="auto">
          <a:xfrm>
            <a:off x="2790825" y="1549052"/>
            <a:ext cx="2232025" cy="6771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altLang="zh-CN" sz="4400" b="1" dirty="0">
                <a:solidFill>
                  <a:srgbClr val="44546A"/>
                </a:solidFill>
                <a:latin typeface="思源黑体" panose="020B0500000000000000" pitchFamily="34" charset="-122"/>
                <a:ea typeface="思源黑体" panose="020B0500000000000000" pitchFamily="34" charset="-122"/>
              </a:rPr>
              <a:t>Content</a:t>
            </a:r>
          </a:p>
        </p:txBody>
      </p:sp>
      <p:sp>
        <p:nvSpPr>
          <p:cNvPr id="7" name="Rectangle 18"/>
          <p:cNvSpPr>
            <a:spLocks noChangeArrowheads="1"/>
          </p:cNvSpPr>
          <p:nvPr/>
        </p:nvSpPr>
        <p:spPr bwMode="auto">
          <a:xfrm>
            <a:off x="3375913" y="2619801"/>
            <a:ext cx="3564971" cy="40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eaLnBrk="0" hangingPunct="0">
              <a:lnSpc>
                <a:spcPct val="150000"/>
              </a:lnSpc>
            </a:pPr>
            <a:r>
              <a:rPr lang="en-US" altLang="zh-CN" sz="2000" dirty="0">
                <a:solidFill>
                  <a:schemeClr val="tx1">
                    <a:lumMod val="75000"/>
                    <a:lumOff val="25000"/>
                  </a:schemeClr>
                </a:solidFill>
                <a:latin typeface="思源黑体" panose="020B0500000000000000" pitchFamily="34" charset="-122"/>
                <a:ea typeface="思源黑体" panose="020B0500000000000000" pitchFamily="34" charset="-122"/>
              </a:rPr>
              <a:t>PART 01   </a:t>
            </a: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8" name="Rectangle 18"/>
          <p:cNvSpPr>
            <a:spLocks noChangeArrowheads="1"/>
          </p:cNvSpPr>
          <p:nvPr/>
        </p:nvSpPr>
        <p:spPr bwMode="auto">
          <a:xfrm>
            <a:off x="3938921" y="3267502"/>
            <a:ext cx="3564971" cy="40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eaLnBrk="0" hangingPunct="0">
              <a:lnSpc>
                <a:spcPct val="150000"/>
              </a:lnSpc>
            </a:pPr>
            <a:r>
              <a:rPr lang="en-US" altLang="zh-CN" sz="20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2000" dirty="0" smtClean="0">
                <a:solidFill>
                  <a:schemeClr val="tx1">
                    <a:lumMod val="75000"/>
                    <a:lumOff val="25000"/>
                  </a:schemeClr>
                </a:solidFill>
                <a:latin typeface="思源黑体" panose="020B0500000000000000" pitchFamily="34" charset="-122"/>
                <a:ea typeface="思源黑体" panose="020B0500000000000000" pitchFamily="34" charset="-122"/>
              </a:rPr>
              <a:t>02   </a:t>
            </a: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rPr>
              <a:t>教学设计</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9" name="Rectangle 18"/>
          <p:cNvSpPr>
            <a:spLocks noChangeArrowheads="1"/>
          </p:cNvSpPr>
          <p:nvPr/>
        </p:nvSpPr>
        <p:spPr bwMode="auto">
          <a:xfrm>
            <a:off x="4493911" y="3907583"/>
            <a:ext cx="3564971" cy="40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eaLnBrk="0" hangingPunct="0">
              <a:lnSpc>
                <a:spcPct val="150000"/>
              </a:lnSpc>
            </a:pPr>
            <a:r>
              <a:rPr lang="en-US" altLang="zh-CN" sz="20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2000" dirty="0" smtClean="0">
                <a:solidFill>
                  <a:schemeClr val="tx1">
                    <a:lumMod val="75000"/>
                    <a:lumOff val="25000"/>
                  </a:schemeClr>
                </a:solidFill>
                <a:latin typeface="思源黑体" panose="020B0500000000000000" pitchFamily="34" charset="-122"/>
                <a:ea typeface="思源黑体" panose="020B0500000000000000" pitchFamily="34" charset="-122"/>
              </a:rPr>
              <a:t>03   </a:t>
            </a: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0" name="Rectangle 18"/>
          <p:cNvSpPr>
            <a:spLocks noChangeArrowheads="1"/>
          </p:cNvSpPr>
          <p:nvPr/>
        </p:nvSpPr>
        <p:spPr bwMode="auto">
          <a:xfrm>
            <a:off x="5054934" y="4568718"/>
            <a:ext cx="3564971" cy="40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just" eaLnBrk="0" hangingPunct="0">
              <a:lnSpc>
                <a:spcPct val="150000"/>
              </a:lnSpc>
            </a:pPr>
            <a:r>
              <a:rPr lang="en-US" altLang="zh-CN" sz="20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2000" dirty="0" smtClean="0">
                <a:solidFill>
                  <a:schemeClr val="tx1">
                    <a:lumMod val="75000"/>
                    <a:lumOff val="25000"/>
                  </a:schemeClr>
                </a:solidFill>
                <a:latin typeface="思源黑体" panose="020B0500000000000000" pitchFamily="34" charset="-122"/>
                <a:ea typeface="思源黑体" panose="020B0500000000000000" pitchFamily="34" charset="-122"/>
              </a:rPr>
              <a:t>04   </a:t>
            </a: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33750353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airplan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gtEl>
                                        <p:attrNameLst>
                                          <p:attrName>ppt_y</p:attrName>
                                        </p:attrNameLst>
                                      </p:cBhvr>
                                      <p:tavLst>
                                        <p:tav tm="0">
                                          <p:val>
                                            <p:strVal val="#ppt_y"/>
                                          </p:val>
                                        </p:tav>
                                        <p:tav tm="100000">
                                          <p:val>
                                            <p:strVal val="#ppt_y"/>
                                          </p:val>
                                        </p:tav>
                                      </p:tavLst>
                                    </p:anim>
                                    <p:anim calcmode="lin" valueType="num">
                                      <p:cBhvr>
                                        <p:cTn id="9"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gtEl>
                                      </p:cBhvr>
                                    </p:animEffect>
                                  </p:childTnLst>
                                </p:cTn>
                              </p:par>
                            </p:childTnLst>
                          </p:cTn>
                        </p:par>
                        <p:par>
                          <p:cTn id="12" fill="hold">
                            <p:stCondLst>
                              <p:cond delay="8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3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8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par>
                          <p:cTn id="24" fill="hold">
                            <p:stCondLst>
                              <p:cond delay="2300"/>
                            </p:stCondLst>
                            <p:childTnLst>
                              <p:par>
                                <p:cTn id="25" presetID="22" presetClass="entr" presetSubtype="8"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5622080" y="1899104"/>
            <a:ext cx="793206" cy="793412"/>
            <a:chOff x="5622080" y="1546180"/>
            <a:chExt cx="793206" cy="793412"/>
          </a:xfrm>
          <a:effectLst>
            <a:outerShdw blurRad="190500" dist="63500" dir="2700000" algn="tl" rotWithShape="0">
              <a:prstClr val="black">
                <a:alpha val="25000"/>
              </a:prstClr>
            </a:outerShdw>
          </a:effectLst>
        </p:grpSpPr>
        <p:grpSp>
          <p:nvGrpSpPr>
            <p:cNvPr id="8" name="Group 4">
              <a:extLst>
                <a:ext uri="{FF2B5EF4-FFF2-40B4-BE49-F238E27FC236}">
                  <a16:creationId xmlns="" xmlns:a16="http://schemas.microsoft.com/office/drawing/2014/main" id="{3BB74445-09B5-44B2-B1D2-1DBD20EB7F2F}"/>
                </a:ext>
              </a:extLst>
            </p:cNvPr>
            <p:cNvGrpSpPr/>
            <p:nvPr/>
          </p:nvGrpSpPr>
          <p:grpSpPr>
            <a:xfrm>
              <a:off x="5622080" y="1546180"/>
              <a:ext cx="793206" cy="793412"/>
              <a:chOff x="11373433" y="2695855"/>
              <a:chExt cx="1630783" cy="1631208"/>
            </a:xfrm>
          </p:grpSpPr>
          <p:sp>
            <p:nvSpPr>
              <p:cNvPr id="9" name="Rectangle 28">
                <a:extLst>
                  <a:ext uri="{FF2B5EF4-FFF2-40B4-BE49-F238E27FC236}">
                    <a16:creationId xmlns="" xmlns:a16="http://schemas.microsoft.com/office/drawing/2014/main" id="{56642FC6-E6A9-438C-A454-827DDB3A688E}"/>
                  </a:ext>
                </a:extLst>
              </p:cNvPr>
              <p:cNvSpPr/>
              <p:nvPr/>
            </p:nvSpPr>
            <p:spPr>
              <a:xfrm>
                <a:off x="11373433" y="2695855"/>
                <a:ext cx="1630783" cy="1631208"/>
              </a:xfrm>
              <a:prstGeom prst="rect">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a:p>
            </p:txBody>
          </p:sp>
          <p:sp>
            <p:nvSpPr>
              <p:cNvPr id="10" name="Rectangle 32">
                <a:extLst>
                  <a:ext uri="{FF2B5EF4-FFF2-40B4-BE49-F238E27FC236}">
                    <a16:creationId xmlns="" xmlns:a16="http://schemas.microsoft.com/office/drawing/2014/main" id="{9030DEEA-3B6F-43DD-A398-1EF686869129}"/>
                  </a:ext>
                </a:extLst>
              </p:cNvPr>
              <p:cNvSpPr/>
              <p:nvPr/>
            </p:nvSpPr>
            <p:spPr>
              <a:xfrm>
                <a:off x="11373433" y="4148824"/>
                <a:ext cx="1630783" cy="178239"/>
              </a:xfrm>
              <a:prstGeom prst="rect">
                <a:avLst/>
              </a:prstGeom>
              <a:solidFill>
                <a:srgbClr val="40505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defTabSz="685663" fontAlgn="auto">
                  <a:spcBef>
                    <a:spcPts val="0"/>
                  </a:spcBef>
                  <a:spcAft>
                    <a:spcPts val="0"/>
                  </a:spcAft>
                </a:pPr>
                <a:endParaRPr lang="id-ID" sz="1350">
                  <a:solidFill>
                    <a:prstClr val="white"/>
                  </a:solidFill>
                  <a:latin typeface="Lato Light"/>
                </a:endParaRPr>
              </a:p>
            </p:txBody>
          </p:sp>
        </p:grpSp>
        <p:grpSp>
          <p:nvGrpSpPr>
            <p:cNvPr id="20" name="Group 82">
              <a:extLst>
                <a:ext uri="{FF2B5EF4-FFF2-40B4-BE49-F238E27FC236}">
                  <a16:creationId xmlns="" xmlns:a16="http://schemas.microsoft.com/office/drawing/2014/main" id="{FF29FB7C-66B3-4DAF-84DC-BC9B3C60EAF9}"/>
                </a:ext>
              </a:extLst>
            </p:cNvPr>
            <p:cNvGrpSpPr/>
            <p:nvPr/>
          </p:nvGrpSpPr>
          <p:grpSpPr>
            <a:xfrm>
              <a:off x="5820879" y="1726817"/>
              <a:ext cx="384947" cy="385047"/>
              <a:chOff x="6207125" y="2541588"/>
              <a:chExt cx="296863" cy="296863"/>
            </a:xfrm>
            <a:solidFill>
              <a:srgbClr val="FFFFFF"/>
            </a:solidFill>
          </p:grpSpPr>
          <p:sp>
            <p:nvSpPr>
              <p:cNvPr id="21" name="Freeform 95">
                <a:extLst>
                  <a:ext uri="{FF2B5EF4-FFF2-40B4-BE49-F238E27FC236}">
                    <a16:creationId xmlns="" xmlns:a16="http://schemas.microsoft.com/office/drawing/2014/main" id="{049DF1E5-7AF2-40B8-A244-E40403B0261D}"/>
                  </a:ext>
                </a:extLst>
              </p:cNvPr>
              <p:cNvSpPr>
                <a:spLocks noEditPoints="1"/>
              </p:cNvSpPr>
              <p:nvPr/>
            </p:nvSpPr>
            <p:spPr bwMode="auto">
              <a:xfrm>
                <a:off x="6207125" y="2541588"/>
                <a:ext cx="296863" cy="296863"/>
              </a:xfrm>
              <a:custGeom>
                <a:avLst/>
                <a:gdLst/>
                <a:ahLst/>
                <a:cxnLst>
                  <a:cxn ang="0">
                    <a:pos x="58" y="0"/>
                  </a:cxn>
                  <a:cxn ang="0">
                    <a:pos x="0" y="58"/>
                  </a:cxn>
                  <a:cxn ang="0">
                    <a:pos x="58" y="116"/>
                  </a:cxn>
                  <a:cxn ang="0">
                    <a:pos x="116" y="58"/>
                  </a:cxn>
                  <a:cxn ang="0">
                    <a:pos x="58" y="0"/>
                  </a:cxn>
                  <a:cxn ang="0">
                    <a:pos x="58" y="109"/>
                  </a:cxn>
                  <a:cxn ang="0">
                    <a:pos x="7" y="58"/>
                  </a:cxn>
                  <a:cxn ang="0">
                    <a:pos x="58" y="7"/>
                  </a:cxn>
                  <a:cxn ang="0">
                    <a:pos x="109" y="58"/>
                  </a:cxn>
                  <a:cxn ang="0">
                    <a:pos x="58" y="109"/>
                  </a:cxn>
                </a:cxnLst>
                <a:rect l="0" t="0" r="r" b="b"/>
                <a:pathLst>
                  <a:path w="116" h="116">
                    <a:moveTo>
                      <a:pt x="58" y="0"/>
                    </a:moveTo>
                    <a:cubicBezTo>
                      <a:pt x="26" y="0"/>
                      <a:pt x="0" y="26"/>
                      <a:pt x="0" y="58"/>
                    </a:cubicBezTo>
                    <a:cubicBezTo>
                      <a:pt x="0" y="90"/>
                      <a:pt x="26" y="116"/>
                      <a:pt x="58" y="116"/>
                    </a:cubicBezTo>
                    <a:cubicBezTo>
                      <a:pt x="90" y="116"/>
                      <a:pt x="116" y="90"/>
                      <a:pt x="116" y="58"/>
                    </a:cubicBezTo>
                    <a:cubicBezTo>
                      <a:pt x="116" y="26"/>
                      <a:pt x="90" y="0"/>
                      <a:pt x="58" y="0"/>
                    </a:cubicBezTo>
                    <a:close/>
                    <a:moveTo>
                      <a:pt x="58" y="109"/>
                    </a:moveTo>
                    <a:cubicBezTo>
                      <a:pt x="30" y="109"/>
                      <a:pt x="7" y="86"/>
                      <a:pt x="7" y="58"/>
                    </a:cubicBezTo>
                    <a:cubicBezTo>
                      <a:pt x="7" y="30"/>
                      <a:pt x="30" y="7"/>
                      <a:pt x="58" y="7"/>
                    </a:cubicBezTo>
                    <a:cubicBezTo>
                      <a:pt x="86" y="7"/>
                      <a:pt x="109" y="30"/>
                      <a:pt x="109" y="58"/>
                    </a:cubicBezTo>
                    <a:cubicBezTo>
                      <a:pt x="109" y="86"/>
                      <a:pt x="86" y="109"/>
                      <a:pt x="58" y="109"/>
                    </a:cubicBezTo>
                    <a:close/>
                  </a:path>
                </a:pathLst>
              </a:custGeom>
              <a:grpFill/>
              <a:ln w="9525">
                <a:noFill/>
                <a:round/>
                <a:headEnd/>
                <a:tailEnd/>
              </a:ln>
            </p:spPr>
            <p:txBody>
              <a:bodyPr/>
              <a:lstStyle/>
              <a:p>
                <a:pPr defTabSz="685663" fontAlgn="auto">
                  <a:spcBef>
                    <a:spcPts val="0"/>
                  </a:spcBef>
                  <a:spcAft>
                    <a:spcPts val="0"/>
                  </a:spcAft>
                  <a:defRPr/>
                </a:pPr>
                <a:endParaRPr lang="en-US" sz="1350">
                  <a:solidFill>
                    <a:srgbClr val="445469"/>
                  </a:solidFill>
                  <a:latin typeface="Lato Light"/>
                  <a:ea typeface="+mn-ea"/>
                </a:endParaRPr>
              </a:p>
            </p:txBody>
          </p:sp>
          <p:sp>
            <p:nvSpPr>
              <p:cNvPr id="22" name="Freeform 96">
                <a:extLst>
                  <a:ext uri="{FF2B5EF4-FFF2-40B4-BE49-F238E27FC236}">
                    <a16:creationId xmlns="" xmlns:a16="http://schemas.microsoft.com/office/drawing/2014/main" id="{B76D85BC-A282-4BAF-85C5-946907CAE638}"/>
                  </a:ext>
                </a:extLst>
              </p:cNvPr>
              <p:cNvSpPr>
                <a:spLocks/>
              </p:cNvSpPr>
              <p:nvPr/>
            </p:nvSpPr>
            <p:spPr bwMode="auto">
              <a:xfrm>
                <a:off x="6262688" y="2708275"/>
                <a:ext cx="184150" cy="55563"/>
              </a:xfrm>
              <a:custGeom>
                <a:avLst/>
                <a:gdLst/>
                <a:ahLst/>
                <a:cxnLst>
                  <a:cxn ang="0">
                    <a:pos x="71" y="0"/>
                  </a:cxn>
                  <a:cxn ang="0">
                    <a:pos x="36" y="15"/>
                  </a:cxn>
                  <a:cxn ang="0">
                    <a:pos x="0" y="0"/>
                  </a:cxn>
                  <a:cxn ang="0">
                    <a:pos x="0" y="0"/>
                  </a:cxn>
                  <a:cxn ang="0">
                    <a:pos x="36" y="22"/>
                  </a:cxn>
                  <a:cxn ang="0">
                    <a:pos x="72" y="0"/>
                  </a:cxn>
                  <a:cxn ang="0">
                    <a:pos x="71" y="0"/>
                  </a:cxn>
                </a:cxnLst>
                <a:rect l="0" t="0" r="r" b="b"/>
                <a:pathLst>
                  <a:path w="72" h="22">
                    <a:moveTo>
                      <a:pt x="71" y="0"/>
                    </a:moveTo>
                    <a:cubicBezTo>
                      <a:pt x="62" y="9"/>
                      <a:pt x="50" y="15"/>
                      <a:pt x="36" y="15"/>
                    </a:cubicBezTo>
                    <a:cubicBezTo>
                      <a:pt x="22" y="15"/>
                      <a:pt x="10" y="9"/>
                      <a:pt x="0" y="0"/>
                    </a:cubicBezTo>
                    <a:cubicBezTo>
                      <a:pt x="0" y="0"/>
                      <a:pt x="0" y="0"/>
                      <a:pt x="0" y="0"/>
                    </a:cubicBezTo>
                    <a:cubicBezTo>
                      <a:pt x="10" y="13"/>
                      <a:pt x="18" y="22"/>
                      <a:pt x="36" y="22"/>
                    </a:cubicBezTo>
                    <a:cubicBezTo>
                      <a:pt x="54" y="22"/>
                      <a:pt x="62" y="13"/>
                      <a:pt x="72" y="0"/>
                    </a:cubicBezTo>
                    <a:lnTo>
                      <a:pt x="71" y="0"/>
                    </a:lnTo>
                    <a:close/>
                  </a:path>
                </a:pathLst>
              </a:custGeom>
              <a:grpFill/>
              <a:ln w="9525">
                <a:noFill/>
                <a:round/>
                <a:headEnd/>
                <a:tailEnd/>
              </a:ln>
            </p:spPr>
            <p:txBody>
              <a:bodyPr/>
              <a:lstStyle/>
              <a:p>
                <a:pPr defTabSz="685663" fontAlgn="auto">
                  <a:spcBef>
                    <a:spcPts val="0"/>
                  </a:spcBef>
                  <a:spcAft>
                    <a:spcPts val="0"/>
                  </a:spcAft>
                  <a:defRPr/>
                </a:pPr>
                <a:endParaRPr lang="en-US" sz="1350">
                  <a:solidFill>
                    <a:srgbClr val="445469"/>
                  </a:solidFill>
                  <a:latin typeface="Lato Light"/>
                  <a:ea typeface="+mn-ea"/>
                </a:endParaRPr>
              </a:p>
            </p:txBody>
          </p:sp>
          <p:sp>
            <p:nvSpPr>
              <p:cNvPr id="23" name="Oval 97">
                <a:extLst>
                  <a:ext uri="{FF2B5EF4-FFF2-40B4-BE49-F238E27FC236}">
                    <a16:creationId xmlns="" xmlns:a16="http://schemas.microsoft.com/office/drawing/2014/main" id="{631FE295-4827-489B-B25D-B00EE8676754}"/>
                  </a:ext>
                </a:extLst>
              </p:cNvPr>
              <p:cNvSpPr>
                <a:spLocks noChangeArrowheads="1"/>
              </p:cNvSpPr>
              <p:nvPr/>
            </p:nvSpPr>
            <p:spPr bwMode="auto">
              <a:xfrm>
                <a:off x="6299200" y="2616200"/>
                <a:ext cx="38100" cy="55563"/>
              </a:xfrm>
              <a:prstGeom prst="ellipse">
                <a:avLst/>
              </a:prstGeom>
              <a:grpFill/>
              <a:ln w="9525">
                <a:noFill/>
                <a:round/>
                <a:headEnd/>
                <a:tailEnd/>
              </a:ln>
            </p:spPr>
            <p:txBody>
              <a:bodyPr/>
              <a:lstStyle/>
              <a:p>
                <a:pPr defTabSz="685663" fontAlgn="auto">
                  <a:spcBef>
                    <a:spcPts val="0"/>
                  </a:spcBef>
                  <a:spcAft>
                    <a:spcPts val="0"/>
                  </a:spcAft>
                  <a:defRPr/>
                </a:pPr>
                <a:endParaRPr lang="en-US" sz="1350">
                  <a:solidFill>
                    <a:srgbClr val="445469"/>
                  </a:solidFill>
                  <a:latin typeface="Lato Light"/>
                  <a:ea typeface="+mn-ea"/>
                </a:endParaRPr>
              </a:p>
            </p:txBody>
          </p:sp>
          <p:sp>
            <p:nvSpPr>
              <p:cNvPr id="24" name="Oval 98">
                <a:extLst>
                  <a:ext uri="{FF2B5EF4-FFF2-40B4-BE49-F238E27FC236}">
                    <a16:creationId xmlns="" xmlns:a16="http://schemas.microsoft.com/office/drawing/2014/main" id="{EA6B3922-028D-43DC-867D-A31EDC04FAC0}"/>
                  </a:ext>
                </a:extLst>
              </p:cNvPr>
              <p:cNvSpPr>
                <a:spLocks noChangeArrowheads="1"/>
              </p:cNvSpPr>
              <p:nvPr/>
            </p:nvSpPr>
            <p:spPr bwMode="auto">
              <a:xfrm>
                <a:off x="6372225" y="2616200"/>
                <a:ext cx="39688" cy="55563"/>
              </a:xfrm>
              <a:prstGeom prst="ellipse">
                <a:avLst/>
              </a:prstGeom>
              <a:grpFill/>
              <a:ln w="9525">
                <a:noFill/>
                <a:round/>
                <a:headEnd/>
                <a:tailEnd/>
              </a:ln>
            </p:spPr>
            <p:txBody>
              <a:bodyPr/>
              <a:lstStyle/>
              <a:p>
                <a:pPr defTabSz="685663" fontAlgn="auto">
                  <a:spcBef>
                    <a:spcPts val="0"/>
                  </a:spcBef>
                  <a:spcAft>
                    <a:spcPts val="0"/>
                  </a:spcAft>
                  <a:defRPr/>
                </a:pPr>
                <a:endParaRPr lang="en-US" sz="1350">
                  <a:solidFill>
                    <a:srgbClr val="445469"/>
                  </a:solidFill>
                  <a:latin typeface="Lato Light"/>
                  <a:ea typeface="+mn-ea"/>
                </a:endParaRPr>
              </a:p>
            </p:txBody>
          </p:sp>
        </p:grpSp>
      </p:grpSp>
      <p:grpSp>
        <p:nvGrpSpPr>
          <p:cNvPr id="29" name="组合 28"/>
          <p:cNvGrpSpPr/>
          <p:nvPr/>
        </p:nvGrpSpPr>
        <p:grpSpPr>
          <a:xfrm>
            <a:off x="5622080" y="3080313"/>
            <a:ext cx="793206" cy="793412"/>
            <a:chOff x="5622080" y="2727389"/>
            <a:chExt cx="793206" cy="793412"/>
          </a:xfrm>
          <a:effectLst>
            <a:outerShdw blurRad="190500" dist="63500" dir="2700000" algn="tl" rotWithShape="0">
              <a:prstClr val="black">
                <a:alpha val="25000"/>
              </a:prstClr>
            </a:outerShdw>
          </a:effectLst>
        </p:grpSpPr>
        <p:grpSp>
          <p:nvGrpSpPr>
            <p:cNvPr id="11" name="Group 35">
              <a:extLst>
                <a:ext uri="{FF2B5EF4-FFF2-40B4-BE49-F238E27FC236}">
                  <a16:creationId xmlns="" xmlns:a16="http://schemas.microsoft.com/office/drawing/2014/main" id="{7545DF04-341B-45A0-BB4A-F64F46886361}"/>
                </a:ext>
              </a:extLst>
            </p:cNvPr>
            <p:cNvGrpSpPr/>
            <p:nvPr/>
          </p:nvGrpSpPr>
          <p:grpSpPr>
            <a:xfrm>
              <a:off x="5622080" y="2727389"/>
              <a:ext cx="793206" cy="793412"/>
              <a:chOff x="11373433" y="2695855"/>
              <a:chExt cx="1630783" cy="1631208"/>
            </a:xfrm>
          </p:grpSpPr>
          <p:sp>
            <p:nvSpPr>
              <p:cNvPr id="12" name="Rectangle 38">
                <a:extLst>
                  <a:ext uri="{FF2B5EF4-FFF2-40B4-BE49-F238E27FC236}">
                    <a16:creationId xmlns="" xmlns:a16="http://schemas.microsoft.com/office/drawing/2014/main" id="{1C8AC0D1-C288-44E5-BA82-832CDBD467D5}"/>
                  </a:ext>
                </a:extLst>
              </p:cNvPr>
              <p:cNvSpPr/>
              <p:nvPr/>
            </p:nvSpPr>
            <p:spPr>
              <a:xfrm>
                <a:off x="11373433" y="2695855"/>
                <a:ext cx="1630783" cy="1631208"/>
              </a:xfrm>
              <a:prstGeom prst="rect">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Rectangle 37">
                <a:extLst>
                  <a:ext uri="{FF2B5EF4-FFF2-40B4-BE49-F238E27FC236}">
                    <a16:creationId xmlns="" xmlns:a16="http://schemas.microsoft.com/office/drawing/2014/main" id="{605C1CB4-51F1-43A5-AD34-E9966223704D}"/>
                  </a:ext>
                </a:extLst>
              </p:cNvPr>
              <p:cNvSpPr/>
              <p:nvPr/>
            </p:nvSpPr>
            <p:spPr>
              <a:xfrm>
                <a:off x="11373433" y="4148824"/>
                <a:ext cx="1630783" cy="178239"/>
              </a:xfrm>
              <a:prstGeom prst="rect">
                <a:avLst/>
              </a:prstGeom>
              <a:solidFill>
                <a:srgbClr val="C6270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defTabSz="685663" fontAlgn="auto">
                  <a:spcBef>
                    <a:spcPts val="0"/>
                  </a:spcBef>
                  <a:spcAft>
                    <a:spcPts val="0"/>
                  </a:spcAft>
                </a:pPr>
                <a:endParaRPr lang="id-ID" sz="1350">
                  <a:solidFill>
                    <a:prstClr val="white"/>
                  </a:solidFill>
                  <a:latin typeface="Lato Light"/>
                </a:endParaRPr>
              </a:p>
            </p:txBody>
          </p:sp>
        </p:grpSp>
        <p:sp>
          <p:nvSpPr>
            <p:cNvPr id="25" name="Freeform 33">
              <a:extLst>
                <a:ext uri="{FF2B5EF4-FFF2-40B4-BE49-F238E27FC236}">
                  <a16:creationId xmlns="" xmlns:a16="http://schemas.microsoft.com/office/drawing/2014/main" id="{E987670C-4A6C-4DE9-B712-B10CB7374CDC}"/>
                </a:ext>
              </a:extLst>
            </p:cNvPr>
            <p:cNvSpPr>
              <a:spLocks noChangeArrowheads="1"/>
            </p:cNvSpPr>
            <p:nvPr/>
          </p:nvSpPr>
          <p:spPr bwMode="auto">
            <a:xfrm>
              <a:off x="5843524" y="2946867"/>
              <a:ext cx="362302" cy="296507"/>
            </a:xfrm>
            <a:custGeom>
              <a:avLst/>
              <a:gdLst>
                <a:gd name="T0" fmla="*/ 604 w 649"/>
                <a:gd name="T1" fmla="*/ 30 h 531"/>
                <a:gd name="T2" fmla="*/ 604 w 649"/>
                <a:gd name="T3" fmla="*/ 30 h 531"/>
                <a:gd name="T4" fmla="*/ 501 w 649"/>
                <a:gd name="T5" fmla="*/ 30 h 531"/>
                <a:gd name="T6" fmla="*/ 207 w 649"/>
                <a:gd name="T7" fmla="*/ 324 h 531"/>
                <a:gd name="T8" fmla="*/ 148 w 649"/>
                <a:gd name="T9" fmla="*/ 251 h 531"/>
                <a:gd name="T10" fmla="*/ 30 w 649"/>
                <a:gd name="T11" fmla="*/ 251 h 531"/>
                <a:gd name="T12" fmla="*/ 30 w 649"/>
                <a:gd name="T13" fmla="*/ 369 h 531"/>
                <a:gd name="T14" fmla="*/ 162 w 649"/>
                <a:gd name="T15" fmla="*/ 486 h 531"/>
                <a:gd name="T16" fmla="*/ 266 w 649"/>
                <a:gd name="T17" fmla="*/ 486 h 531"/>
                <a:gd name="T18" fmla="*/ 604 w 649"/>
                <a:gd name="T19" fmla="*/ 148 h 531"/>
                <a:gd name="T20" fmla="*/ 604 w 649"/>
                <a:gd name="T21" fmla="*/ 30 h 531"/>
                <a:gd name="T22" fmla="*/ 575 w 649"/>
                <a:gd name="T23" fmla="*/ 118 h 531"/>
                <a:gd name="T24" fmla="*/ 575 w 649"/>
                <a:gd name="T25" fmla="*/ 118 h 531"/>
                <a:gd name="T26" fmla="*/ 236 w 649"/>
                <a:gd name="T27" fmla="*/ 457 h 531"/>
                <a:gd name="T28" fmla="*/ 192 w 649"/>
                <a:gd name="T29" fmla="*/ 457 h 531"/>
                <a:gd name="T30" fmla="*/ 59 w 649"/>
                <a:gd name="T31" fmla="*/ 324 h 531"/>
                <a:gd name="T32" fmla="*/ 59 w 649"/>
                <a:gd name="T33" fmla="*/ 280 h 531"/>
                <a:gd name="T34" fmla="*/ 118 w 649"/>
                <a:gd name="T35" fmla="*/ 280 h 531"/>
                <a:gd name="T36" fmla="*/ 207 w 649"/>
                <a:gd name="T37" fmla="*/ 369 h 531"/>
                <a:gd name="T38" fmla="*/ 530 w 649"/>
                <a:gd name="T39" fmla="*/ 59 h 531"/>
                <a:gd name="T40" fmla="*/ 575 w 649"/>
                <a:gd name="T41" fmla="*/ 59 h 531"/>
                <a:gd name="T42" fmla="*/ 575 w 649"/>
                <a:gd name="T43" fmla="*/ 118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49" h="531">
                  <a:moveTo>
                    <a:pt x="604" y="30"/>
                  </a:moveTo>
                  <a:lnTo>
                    <a:pt x="604" y="30"/>
                  </a:lnTo>
                  <a:cubicBezTo>
                    <a:pt x="575" y="0"/>
                    <a:pt x="530" y="0"/>
                    <a:pt x="501" y="30"/>
                  </a:cubicBezTo>
                  <a:cubicBezTo>
                    <a:pt x="207" y="324"/>
                    <a:pt x="207" y="324"/>
                    <a:pt x="207" y="324"/>
                  </a:cubicBezTo>
                  <a:cubicBezTo>
                    <a:pt x="148" y="251"/>
                    <a:pt x="148" y="251"/>
                    <a:pt x="148" y="251"/>
                  </a:cubicBezTo>
                  <a:cubicBezTo>
                    <a:pt x="103" y="207"/>
                    <a:pt x="59" y="207"/>
                    <a:pt x="30" y="251"/>
                  </a:cubicBezTo>
                  <a:cubicBezTo>
                    <a:pt x="0" y="280"/>
                    <a:pt x="0" y="324"/>
                    <a:pt x="30" y="369"/>
                  </a:cubicBezTo>
                  <a:cubicBezTo>
                    <a:pt x="162" y="486"/>
                    <a:pt x="162" y="486"/>
                    <a:pt x="162" y="486"/>
                  </a:cubicBezTo>
                  <a:cubicBezTo>
                    <a:pt x="192" y="530"/>
                    <a:pt x="236" y="530"/>
                    <a:pt x="266" y="486"/>
                  </a:cubicBezTo>
                  <a:cubicBezTo>
                    <a:pt x="604" y="148"/>
                    <a:pt x="604" y="148"/>
                    <a:pt x="604" y="148"/>
                  </a:cubicBezTo>
                  <a:cubicBezTo>
                    <a:pt x="648" y="118"/>
                    <a:pt x="648" y="59"/>
                    <a:pt x="604" y="30"/>
                  </a:cubicBezTo>
                  <a:close/>
                  <a:moveTo>
                    <a:pt x="575" y="118"/>
                  </a:moveTo>
                  <a:lnTo>
                    <a:pt x="575" y="118"/>
                  </a:lnTo>
                  <a:cubicBezTo>
                    <a:pt x="575" y="118"/>
                    <a:pt x="251" y="457"/>
                    <a:pt x="236" y="457"/>
                  </a:cubicBezTo>
                  <a:cubicBezTo>
                    <a:pt x="221" y="471"/>
                    <a:pt x="207" y="471"/>
                    <a:pt x="192" y="457"/>
                  </a:cubicBezTo>
                  <a:lnTo>
                    <a:pt x="59" y="324"/>
                  </a:lnTo>
                  <a:cubicBezTo>
                    <a:pt x="45" y="310"/>
                    <a:pt x="45" y="295"/>
                    <a:pt x="59" y="280"/>
                  </a:cubicBezTo>
                  <a:cubicBezTo>
                    <a:pt x="74" y="265"/>
                    <a:pt x="103" y="265"/>
                    <a:pt x="118" y="280"/>
                  </a:cubicBezTo>
                  <a:cubicBezTo>
                    <a:pt x="207" y="369"/>
                    <a:pt x="207" y="369"/>
                    <a:pt x="207" y="369"/>
                  </a:cubicBezTo>
                  <a:cubicBezTo>
                    <a:pt x="530" y="59"/>
                    <a:pt x="530" y="59"/>
                    <a:pt x="530" y="59"/>
                  </a:cubicBezTo>
                  <a:cubicBezTo>
                    <a:pt x="545" y="45"/>
                    <a:pt x="560" y="45"/>
                    <a:pt x="575" y="59"/>
                  </a:cubicBezTo>
                  <a:cubicBezTo>
                    <a:pt x="604" y="74"/>
                    <a:pt x="604" y="103"/>
                    <a:pt x="575" y="118"/>
                  </a:cubicBez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1424" tIns="45712" rIns="91424" bIns="45712" anchor="ctr"/>
            <a:lstStyle/>
            <a:p>
              <a:pPr defTabSz="685663" fontAlgn="auto">
                <a:spcBef>
                  <a:spcPts val="0"/>
                </a:spcBef>
                <a:spcAft>
                  <a:spcPts val="0"/>
                </a:spcAft>
                <a:defRPr/>
              </a:pPr>
              <a:endParaRPr lang="en-US" sz="1350">
                <a:solidFill>
                  <a:srgbClr val="445469"/>
                </a:solidFill>
                <a:latin typeface="Lato Light"/>
                <a:ea typeface="+mn-ea"/>
              </a:endParaRPr>
            </a:p>
          </p:txBody>
        </p:sp>
      </p:grpSp>
      <p:grpSp>
        <p:nvGrpSpPr>
          <p:cNvPr id="30" name="组合 29"/>
          <p:cNvGrpSpPr/>
          <p:nvPr/>
        </p:nvGrpSpPr>
        <p:grpSpPr>
          <a:xfrm>
            <a:off x="5622080" y="4294034"/>
            <a:ext cx="793206" cy="793412"/>
            <a:chOff x="5622080" y="3941110"/>
            <a:chExt cx="793206" cy="793412"/>
          </a:xfrm>
          <a:effectLst>
            <a:outerShdw blurRad="190500" dist="63500" dir="2700000" algn="tl" rotWithShape="0">
              <a:prstClr val="black">
                <a:alpha val="25000"/>
              </a:prstClr>
            </a:outerShdw>
          </a:effectLst>
        </p:grpSpPr>
        <p:grpSp>
          <p:nvGrpSpPr>
            <p:cNvPr id="14" name="Group 40">
              <a:extLst>
                <a:ext uri="{FF2B5EF4-FFF2-40B4-BE49-F238E27FC236}">
                  <a16:creationId xmlns="" xmlns:a16="http://schemas.microsoft.com/office/drawing/2014/main" id="{4660AA35-DC97-4314-9BBF-5B9F8AD4E863}"/>
                </a:ext>
              </a:extLst>
            </p:cNvPr>
            <p:cNvGrpSpPr/>
            <p:nvPr/>
          </p:nvGrpSpPr>
          <p:grpSpPr>
            <a:xfrm>
              <a:off x="5622080" y="3941110"/>
              <a:ext cx="793206" cy="793412"/>
              <a:chOff x="11373433" y="2695855"/>
              <a:chExt cx="1630783" cy="1631208"/>
            </a:xfrm>
          </p:grpSpPr>
          <p:sp>
            <p:nvSpPr>
              <p:cNvPr id="15" name="Rectangle 43">
                <a:extLst>
                  <a:ext uri="{FF2B5EF4-FFF2-40B4-BE49-F238E27FC236}">
                    <a16:creationId xmlns="" xmlns:a16="http://schemas.microsoft.com/office/drawing/2014/main" id="{390C3506-171B-4668-AA4A-4AF7FD60ECFB}"/>
                  </a:ext>
                </a:extLst>
              </p:cNvPr>
              <p:cNvSpPr/>
              <p:nvPr/>
            </p:nvSpPr>
            <p:spPr>
              <a:xfrm>
                <a:off x="11373433" y="2695855"/>
                <a:ext cx="1630783" cy="1631208"/>
              </a:xfrm>
              <a:prstGeom prst="rect">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id-ID" dirty="0"/>
              </a:p>
            </p:txBody>
          </p:sp>
          <p:sp>
            <p:nvSpPr>
              <p:cNvPr id="16" name="Rectangle 42">
                <a:extLst>
                  <a:ext uri="{FF2B5EF4-FFF2-40B4-BE49-F238E27FC236}">
                    <a16:creationId xmlns="" xmlns:a16="http://schemas.microsoft.com/office/drawing/2014/main" id="{23095EB2-34A0-4412-A43C-B4DABFA77DF4}"/>
                  </a:ext>
                </a:extLst>
              </p:cNvPr>
              <p:cNvSpPr/>
              <p:nvPr/>
            </p:nvSpPr>
            <p:spPr>
              <a:xfrm>
                <a:off x="11373433" y="4148824"/>
                <a:ext cx="1630783" cy="178239"/>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defTabSz="685663" fontAlgn="auto">
                  <a:spcBef>
                    <a:spcPts val="0"/>
                  </a:spcBef>
                  <a:spcAft>
                    <a:spcPts val="0"/>
                  </a:spcAft>
                </a:pPr>
                <a:endParaRPr lang="id-ID" sz="1350">
                  <a:solidFill>
                    <a:prstClr val="white"/>
                  </a:solidFill>
                  <a:latin typeface="Lato Light"/>
                </a:endParaRPr>
              </a:p>
            </p:txBody>
          </p:sp>
        </p:grpSp>
        <p:sp>
          <p:nvSpPr>
            <p:cNvPr id="26" name="Freeform 108">
              <a:extLst>
                <a:ext uri="{FF2B5EF4-FFF2-40B4-BE49-F238E27FC236}">
                  <a16:creationId xmlns="" xmlns:a16="http://schemas.microsoft.com/office/drawing/2014/main" id="{FBBFA61C-7840-4C36-AA8E-0F1935A8ED34}"/>
                </a:ext>
              </a:extLst>
            </p:cNvPr>
            <p:cNvSpPr>
              <a:spLocks noChangeArrowheads="1"/>
            </p:cNvSpPr>
            <p:nvPr/>
          </p:nvSpPr>
          <p:spPr bwMode="auto">
            <a:xfrm>
              <a:off x="5850406" y="4138109"/>
              <a:ext cx="345835" cy="356219"/>
            </a:xfrm>
            <a:custGeom>
              <a:avLst/>
              <a:gdLst>
                <a:gd name="T0" fmla="*/ 88 w 619"/>
                <a:gd name="T1" fmla="*/ 89 h 634"/>
                <a:gd name="T2" fmla="*/ 88 w 619"/>
                <a:gd name="T3" fmla="*/ 89 h 634"/>
                <a:gd name="T4" fmla="*/ 73 w 619"/>
                <a:gd name="T5" fmla="*/ 103 h 634"/>
                <a:gd name="T6" fmla="*/ 88 w 619"/>
                <a:gd name="T7" fmla="*/ 118 h 634"/>
                <a:gd name="T8" fmla="*/ 118 w 619"/>
                <a:gd name="T9" fmla="*/ 103 h 634"/>
                <a:gd name="T10" fmla="*/ 88 w 619"/>
                <a:gd name="T11" fmla="*/ 89 h 634"/>
                <a:gd name="T12" fmla="*/ 545 w 619"/>
                <a:gd name="T13" fmla="*/ 0 h 634"/>
                <a:gd name="T14" fmla="*/ 545 w 619"/>
                <a:gd name="T15" fmla="*/ 0 h 634"/>
                <a:gd name="T16" fmla="*/ 73 w 619"/>
                <a:gd name="T17" fmla="*/ 0 h 634"/>
                <a:gd name="T18" fmla="*/ 0 w 619"/>
                <a:gd name="T19" fmla="*/ 89 h 634"/>
                <a:gd name="T20" fmla="*/ 0 w 619"/>
                <a:gd name="T21" fmla="*/ 560 h 634"/>
                <a:gd name="T22" fmla="*/ 73 w 619"/>
                <a:gd name="T23" fmla="*/ 633 h 634"/>
                <a:gd name="T24" fmla="*/ 545 w 619"/>
                <a:gd name="T25" fmla="*/ 633 h 634"/>
                <a:gd name="T26" fmla="*/ 618 w 619"/>
                <a:gd name="T27" fmla="*/ 560 h 634"/>
                <a:gd name="T28" fmla="*/ 618 w 619"/>
                <a:gd name="T29" fmla="*/ 89 h 634"/>
                <a:gd name="T30" fmla="*/ 545 w 619"/>
                <a:gd name="T31" fmla="*/ 0 h 634"/>
                <a:gd name="T32" fmla="*/ 589 w 619"/>
                <a:gd name="T33" fmla="*/ 560 h 634"/>
                <a:gd name="T34" fmla="*/ 589 w 619"/>
                <a:gd name="T35" fmla="*/ 560 h 634"/>
                <a:gd name="T36" fmla="*/ 545 w 619"/>
                <a:gd name="T37" fmla="*/ 589 h 634"/>
                <a:gd name="T38" fmla="*/ 73 w 619"/>
                <a:gd name="T39" fmla="*/ 589 h 634"/>
                <a:gd name="T40" fmla="*/ 29 w 619"/>
                <a:gd name="T41" fmla="*/ 560 h 634"/>
                <a:gd name="T42" fmla="*/ 29 w 619"/>
                <a:gd name="T43" fmla="*/ 206 h 634"/>
                <a:gd name="T44" fmla="*/ 589 w 619"/>
                <a:gd name="T45" fmla="*/ 206 h 634"/>
                <a:gd name="T46" fmla="*/ 589 w 619"/>
                <a:gd name="T47" fmla="*/ 560 h 634"/>
                <a:gd name="T48" fmla="*/ 589 w 619"/>
                <a:gd name="T49" fmla="*/ 162 h 634"/>
                <a:gd name="T50" fmla="*/ 589 w 619"/>
                <a:gd name="T51" fmla="*/ 162 h 634"/>
                <a:gd name="T52" fmla="*/ 29 w 619"/>
                <a:gd name="T53" fmla="*/ 162 h 634"/>
                <a:gd name="T54" fmla="*/ 29 w 619"/>
                <a:gd name="T55" fmla="*/ 89 h 634"/>
                <a:gd name="T56" fmla="*/ 73 w 619"/>
                <a:gd name="T57" fmla="*/ 44 h 634"/>
                <a:gd name="T58" fmla="*/ 545 w 619"/>
                <a:gd name="T59" fmla="*/ 44 h 634"/>
                <a:gd name="T60" fmla="*/ 589 w 619"/>
                <a:gd name="T61" fmla="*/ 89 h 634"/>
                <a:gd name="T62" fmla="*/ 589 w 619"/>
                <a:gd name="T63" fmla="*/ 162 h 634"/>
                <a:gd name="T64" fmla="*/ 250 w 619"/>
                <a:gd name="T65" fmla="*/ 89 h 634"/>
                <a:gd name="T66" fmla="*/ 250 w 619"/>
                <a:gd name="T67" fmla="*/ 89 h 634"/>
                <a:gd name="T68" fmla="*/ 235 w 619"/>
                <a:gd name="T69" fmla="*/ 103 h 634"/>
                <a:gd name="T70" fmla="*/ 250 w 619"/>
                <a:gd name="T71" fmla="*/ 118 h 634"/>
                <a:gd name="T72" fmla="*/ 265 w 619"/>
                <a:gd name="T73" fmla="*/ 103 h 634"/>
                <a:gd name="T74" fmla="*/ 250 w 619"/>
                <a:gd name="T75" fmla="*/ 89 h 634"/>
                <a:gd name="T76" fmla="*/ 177 w 619"/>
                <a:gd name="T77" fmla="*/ 89 h 634"/>
                <a:gd name="T78" fmla="*/ 177 w 619"/>
                <a:gd name="T79" fmla="*/ 89 h 634"/>
                <a:gd name="T80" fmla="*/ 147 w 619"/>
                <a:gd name="T81" fmla="*/ 103 h 634"/>
                <a:gd name="T82" fmla="*/ 177 w 619"/>
                <a:gd name="T83" fmla="*/ 118 h 634"/>
                <a:gd name="T84" fmla="*/ 191 w 619"/>
                <a:gd name="T85" fmla="*/ 103 h 634"/>
                <a:gd name="T86" fmla="*/ 177 w 619"/>
                <a:gd name="T87" fmla="*/ 89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19" h="634">
                  <a:moveTo>
                    <a:pt x="88" y="89"/>
                  </a:moveTo>
                  <a:lnTo>
                    <a:pt x="88" y="89"/>
                  </a:lnTo>
                  <a:cubicBezTo>
                    <a:pt x="88" y="89"/>
                    <a:pt x="73" y="89"/>
                    <a:pt x="73" y="103"/>
                  </a:cubicBezTo>
                  <a:cubicBezTo>
                    <a:pt x="73" y="118"/>
                    <a:pt x="88" y="118"/>
                    <a:pt x="88" y="118"/>
                  </a:cubicBezTo>
                  <a:cubicBezTo>
                    <a:pt x="103" y="118"/>
                    <a:pt x="118" y="118"/>
                    <a:pt x="118" y="103"/>
                  </a:cubicBezTo>
                  <a:cubicBezTo>
                    <a:pt x="118" y="89"/>
                    <a:pt x="103" y="89"/>
                    <a:pt x="88" y="89"/>
                  </a:cubicBezTo>
                  <a:close/>
                  <a:moveTo>
                    <a:pt x="545" y="0"/>
                  </a:moveTo>
                  <a:lnTo>
                    <a:pt x="545" y="0"/>
                  </a:lnTo>
                  <a:cubicBezTo>
                    <a:pt x="73" y="0"/>
                    <a:pt x="73" y="0"/>
                    <a:pt x="73" y="0"/>
                  </a:cubicBezTo>
                  <a:cubicBezTo>
                    <a:pt x="29" y="0"/>
                    <a:pt x="0" y="44"/>
                    <a:pt x="0" y="89"/>
                  </a:cubicBezTo>
                  <a:cubicBezTo>
                    <a:pt x="0" y="560"/>
                    <a:pt x="0" y="560"/>
                    <a:pt x="0" y="560"/>
                  </a:cubicBezTo>
                  <a:cubicBezTo>
                    <a:pt x="0" y="604"/>
                    <a:pt x="29" y="633"/>
                    <a:pt x="73" y="633"/>
                  </a:cubicBezTo>
                  <a:cubicBezTo>
                    <a:pt x="545" y="633"/>
                    <a:pt x="545" y="633"/>
                    <a:pt x="545" y="633"/>
                  </a:cubicBezTo>
                  <a:cubicBezTo>
                    <a:pt x="589" y="633"/>
                    <a:pt x="618" y="604"/>
                    <a:pt x="618" y="560"/>
                  </a:cubicBezTo>
                  <a:cubicBezTo>
                    <a:pt x="618" y="89"/>
                    <a:pt x="618" y="89"/>
                    <a:pt x="618" y="89"/>
                  </a:cubicBezTo>
                  <a:cubicBezTo>
                    <a:pt x="618" y="44"/>
                    <a:pt x="589" y="0"/>
                    <a:pt x="545" y="0"/>
                  </a:cubicBezTo>
                  <a:close/>
                  <a:moveTo>
                    <a:pt x="589" y="560"/>
                  </a:moveTo>
                  <a:lnTo>
                    <a:pt x="589" y="560"/>
                  </a:lnTo>
                  <a:cubicBezTo>
                    <a:pt x="589" y="574"/>
                    <a:pt x="559" y="589"/>
                    <a:pt x="545" y="589"/>
                  </a:cubicBezTo>
                  <a:cubicBezTo>
                    <a:pt x="73" y="589"/>
                    <a:pt x="73" y="589"/>
                    <a:pt x="73" y="589"/>
                  </a:cubicBezTo>
                  <a:cubicBezTo>
                    <a:pt x="59" y="589"/>
                    <a:pt x="29" y="574"/>
                    <a:pt x="29" y="560"/>
                  </a:cubicBezTo>
                  <a:cubicBezTo>
                    <a:pt x="29" y="206"/>
                    <a:pt x="29" y="206"/>
                    <a:pt x="29" y="206"/>
                  </a:cubicBezTo>
                  <a:cubicBezTo>
                    <a:pt x="589" y="206"/>
                    <a:pt x="589" y="206"/>
                    <a:pt x="589" y="206"/>
                  </a:cubicBezTo>
                  <a:lnTo>
                    <a:pt x="589" y="560"/>
                  </a:lnTo>
                  <a:close/>
                  <a:moveTo>
                    <a:pt x="589" y="162"/>
                  </a:moveTo>
                  <a:lnTo>
                    <a:pt x="589" y="162"/>
                  </a:lnTo>
                  <a:cubicBezTo>
                    <a:pt x="29" y="162"/>
                    <a:pt x="29" y="162"/>
                    <a:pt x="29" y="162"/>
                  </a:cubicBezTo>
                  <a:cubicBezTo>
                    <a:pt x="29" y="89"/>
                    <a:pt x="29" y="89"/>
                    <a:pt x="29" y="89"/>
                  </a:cubicBezTo>
                  <a:cubicBezTo>
                    <a:pt x="29" y="59"/>
                    <a:pt x="59" y="44"/>
                    <a:pt x="73" y="44"/>
                  </a:cubicBezTo>
                  <a:cubicBezTo>
                    <a:pt x="545" y="44"/>
                    <a:pt x="545" y="44"/>
                    <a:pt x="545" y="44"/>
                  </a:cubicBezTo>
                  <a:cubicBezTo>
                    <a:pt x="559" y="44"/>
                    <a:pt x="589" y="59"/>
                    <a:pt x="589" y="89"/>
                  </a:cubicBezTo>
                  <a:lnTo>
                    <a:pt x="589" y="162"/>
                  </a:lnTo>
                  <a:close/>
                  <a:moveTo>
                    <a:pt x="250" y="89"/>
                  </a:moveTo>
                  <a:lnTo>
                    <a:pt x="250" y="89"/>
                  </a:lnTo>
                  <a:cubicBezTo>
                    <a:pt x="235" y="89"/>
                    <a:pt x="235" y="89"/>
                    <a:pt x="235" y="103"/>
                  </a:cubicBezTo>
                  <a:cubicBezTo>
                    <a:pt x="235" y="118"/>
                    <a:pt x="235" y="118"/>
                    <a:pt x="250" y="118"/>
                  </a:cubicBezTo>
                  <a:cubicBezTo>
                    <a:pt x="265" y="118"/>
                    <a:pt x="265" y="118"/>
                    <a:pt x="265" y="103"/>
                  </a:cubicBezTo>
                  <a:cubicBezTo>
                    <a:pt x="265" y="89"/>
                    <a:pt x="265" y="89"/>
                    <a:pt x="250" y="89"/>
                  </a:cubicBezTo>
                  <a:close/>
                  <a:moveTo>
                    <a:pt x="177" y="89"/>
                  </a:moveTo>
                  <a:lnTo>
                    <a:pt x="177" y="89"/>
                  </a:lnTo>
                  <a:cubicBezTo>
                    <a:pt x="162" y="89"/>
                    <a:pt x="147" y="89"/>
                    <a:pt x="147" y="103"/>
                  </a:cubicBezTo>
                  <a:cubicBezTo>
                    <a:pt x="147" y="118"/>
                    <a:pt x="162" y="118"/>
                    <a:pt x="177" y="118"/>
                  </a:cubicBezTo>
                  <a:cubicBezTo>
                    <a:pt x="177" y="118"/>
                    <a:pt x="191" y="118"/>
                    <a:pt x="191" y="103"/>
                  </a:cubicBezTo>
                  <a:cubicBezTo>
                    <a:pt x="191" y="89"/>
                    <a:pt x="177" y="89"/>
                    <a:pt x="177" y="89"/>
                  </a:cubicBez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lIns="91424" tIns="45712" rIns="91424" bIns="45712" anchor="ctr"/>
            <a:lstStyle/>
            <a:p>
              <a:pPr defTabSz="685663" fontAlgn="auto">
                <a:spcBef>
                  <a:spcPts val="0"/>
                </a:spcBef>
                <a:spcAft>
                  <a:spcPts val="0"/>
                </a:spcAft>
                <a:defRPr/>
              </a:pPr>
              <a:endParaRPr lang="en-US" sz="1350">
                <a:solidFill>
                  <a:srgbClr val="445469"/>
                </a:solidFill>
                <a:latin typeface="Lato Light"/>
                <a:ea typeface="+mn-ea"/>
              </a:endParaRPr>
            </a:p>
          </p:txBody>
        </p:sp>
      </p:grpSp>
      <p:grpSp>
        <p:nvGrpSpPr>
          <p:cNvPr id="31" name="组合 30"/>
          <p:cNvGrpSpPr/>
          <p:nvPr/>
        </p:nvGrpSpPr>
        <p:grpSpPr>
          <a:xfrm>
            <a:off x="5622080" y="5475243"/>
            <a:ext cx="793206" cy="793412"/>
            <a:chOff x="5622080" y="5122319"/>
            <a:chExt cx="793206" cy="793412"/>
          </a:xfrm>
          <a:effectLst>
            <a:outerShdw blurRad="190500" dist="63500" dir="2700000" algn="tl" rotWithShape="0">
              <a:prstClr val="black">
                <a:alpha val="25000"/>
              </a:prstClr>
            </a:outerShdw>
          </a:effectLst>
        </p:grpSpPr>
        <p:grpSp>
          <p:nvGrpSpPr>
            <p:cNvPr id="17" name="Group 45">
              <a:extLst>
                <a:ext uri="{FF2B5EF4-FFF2-40B4-BE49-F238E27FC236}">
                  <a16:creationId xmlns="" xmlns:a16="http://schemas.microsoft.com/office/drawing/2014/main" id="{F009A184-9298-4BA8-8A1B-47A5EC398ACC}"/>
                </a:ext>
              </a:extLst>
            </p:cNvPr>
            <p:cNvGrpSpPr/>
            <p:nvPr/>
          </p:nvGrpSpPr>
          <p:grpSpPr>
            <a:xfrm>
              <a:off x="5622080" y="5122319"/>
              <a:ext cx="793206" cy="793412"/>
              <a:chOff x="11373433" y="2695855"/>
              <a:chExt cx="1630783" cy="1631208"/>
            </a:xfrm>
          </p:grpSpPr>
          <p:sp>
            <p:nvSpPr>
              <p:cNvPr id="18" name="Rectangle 48">
                <a:extLst>
                  <a:ext uri="{FF2B5EF4-FFF2-40B4-BE49-F238E27FC236}">
                    <a16:creationId xmlns="" xmlns:a16="http://schemas.microsoft.com/office/drawing/2014/main" id="{AD332F53-49F0-45C1-B44D-CC6468F4E614}"/>
                  </a:ext>
                </a:extLst>
              </p:cNvPr>
              <p:cNvSpPr/>
              <p:nvPr/>
            </p:nvSpPr>
            <p:spPr>
              <a:xfrm>
                <a:off x="11373433" y="2695855"/>
                <a:ext cx="1630783" cy="1631208"/>
              </a:xfrm>
              <a:prstGeom prst="rect">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9" name="Rectangle 47">
                <a:extLst>
                  <a:ext uri="{FF2B5EF4-FFF2-40B4-BE49-F238E27FC236}">
                    <a16:creationId xmlns="" xmlns:a16="http://schemas.microsoft.com/office/drawing/2014/main" id="{F2751F62-075A-434A-890F-C4C2AA4C4113}"/>
                  </a:ext>
                </a:extLst>
              </p:cNvPr>
              <p:cNvSpPr/>
              <p:nvPr/>
            </p:nvSpPr>
            <p:spPr>
              <a:xfrm>
                <a:off x="11373433" y="4148824"/>
                <a:ext cx="1630783" cy="178239"/>
              </a:xfrm>
              <a:prstGeom prst="rect">
                <a:avLst/>
              </a:prstGeom>
              <a:solidFill>
                <a:srgbClr val="B68406"/>
              </a:solidFill>
              <a:ln>
                <a:noFill/>
              </a:ln>
            </p:spPr>
            <p:style>
              <a:lnRef idx="2">
                <a:schemeClr val="accent1">
                  <a:shade val="50000"/>
                </a:schemeClr>
              </a:lnRef>
              <a:fillRef idx="1">
                <a:schemeClr val="accent1"/>
              </a:fillRef>
              <a:effectRef idx="0">
                <a:schemeClr val="accent1"/>
              </a:effectRef>
              <a:fontRef idx="minor">
                <a:schemeClr val="lt1"/>
              </a:fontRef>
            </p:style>
            <p:txBody>
              <a:bodyPr lIns="68566" tIns="34283" rIns="68566" bIns="34283" rtlCol="0" anchor="ctr"/>
              <a:lstStyle/>
              <a:p>
                <a:pPr algn="ctr" defTabSz="685663" fontAlgn="auto">
                  <a:spcBef>
                    <a:spcPts val="0"/>
                  </a:spcBef>
                  <a:spcAft>
                    <a:spcPts val="0"/>
                  </a:spcAft>
                </a:pPr>
                <a:endParaRPr lang="id-ID" sz="1350">
                  <a:solidFill>
                    <a:prstClr val="white"/>
                  </a:solidFill>
                  <a:latin typeface="Lato Light"/>
                </a:endParaRPr>
              </a:p>
            </p:txBody>
          </p:sp>
        </p:grpSp>
        <p:sp>
          <p:nvSpPr>
            <p:cNvPr id="27" name="Freeform 216">
              <a:extLst>
                <a:ext uri="{FF2B5EF4-FFF2-40B4-BE49-F238E27FC236}">
                  <a16:creationId xmlns="" xmlns:a16="http://schemas.microsoft.com/office/drawing/2014/main" id="{A863EA3E-B0D1-48D4-A298-FCAEBB035071}"/>
                </a:ext>
              </a:extLst>
            </p:cNvPr>
            <p:cNvSpPr>
              <a:spLocks noEditPoints="1"/>
            </p:cNvSpPr>
            <p:nvPr/>
          </p:nvSpPr>
          <p:spPr bwMode="auto">
            <a:xfrm>
              <a:off x="5867382" y="5348960"/>
              <a:ext cx="302604" cy="304743"/>
            </a:xfrm>
            <a:custGeom>
              <a:avLst/>
              <a:gdLst>
                <a:gd name="T0" fmla="*/ 68 w 68"/>
                <a:gd name="T1" fmla="*/ 34 h 68"/>
                <a:gd name="T2" fmla="*/ 34 w 68"/>
                <a:gd name="T3" fmla="*/ 68 h 68"/>
                <a:gd name="T4" fmla="*/ 0 w 68"/>
                <a:gd name="T5" fmla="*/ 34 h 68"/>
                <a:gd name="T6" fmla="*/ 34 w 68"/>
                <a:gd name="T7" fmla="*/ 0 h 68"/>
                <a:gd name="T8" fmla="*/ 68 w 68"/>
                <a:gd name="T9" fmla="*/ 34 h 68"/>
                <a:gd name="T10" fmla="*/ 15 w 68"/>
                <a:gd name="T11" fmla="*/ 40 h 68"/>
                <a:gd name="T12" fmla="*/ 14 w 68"/>
                <a:gd name="T13" fmla="*/ 34 h 68"/>
                <a:gd name="T14" fmla="*/ 15 w 68"/>
                <a:gd name="T15" fmla="*/ 27 h 68"/>
                <a:gd name="T16" fmla="*/ 8 w 68"/>
                <a:gd name="T17" fmla="*/ 20 h 68"/>
                <a:gd name="T18" fmla="*/ 5 w 68"/>
                <a:gd name="T19" fmla="*/ 34 h 68"/>
                <a:gd name="T20" fmla="*/ 8 w 68"/>
                <a:gd name="T21" fmla="*/ 47 h 68"/>
                <a:gd name="T22" fmla="*/ 15 w 68"/>
                <a:gd name="T23" fmla="*/ 40 h 68"/>
                <a:gd name="T24" fmla="*/ 48 w 68"/>
                <a:gd name="T25" fmla="*/ 34 h 68"/>
                <a:gd name="T26" fmla="*/ 34 w 68"/>
                <a:gd name="T27" fmla="*/ 19 h 68"/>
                <a:gd name="T28" fmla="*/ 19 w 68"/>
                <a:gd name="T29" fmla="*/ 34 h 68"/>
                <a:gd name="T30" fmla="*/ 34 w 68"/>
                <a:gd name="T31" fmla="*/ 48 h 68"/>
                <a:gd name="T32" fmla="*/ 48 w 68"/>
                <a:gd name="T33" fmla="*/ 34 h 68"/>
                <a:gd name="T34" fmla="*/ 20 w 68"/>
                <a:gd name="T35" fmla="*/ 8 h 68"/>
                <a:gd name="T36" fmla="*/ 27 w 68"/>
                <a:gd name="T37" fmla="*/ 15 h 68"/>
                <a:gd name="T38" fmla="*/ 34 w 68"/>
                <a:gd name="T39" fmla="*/ 14 h 68"/>
                <a:gd name="T40" fmla="*/ 40 w 68"/>
                <a:gd name="T41" fmla="*/ 15 h 68"/>
                <a:gd name="T42" fmla="*/ 47 w 68"/>
                <a:gd name="T43" fmla="*/ 8 h 68"/>
                <a:gd name="T44" fmla="*/ 34 w 68"/>
                <a:gd name="T45" fmla="*/ 5 h 68"/>
                <a:gd name="T46" fmla="*/ 20 w 68"/>
                <a:gd name="T47" fmla="*/ 8 h 68"/>
                <a:gd name="T48" fmla="*/ 47 w 68"/>
                <a:gd name="T49" fmla="*/ 59 h 68"/>
                <a:gd name="T50" fmla="*/ 40 w 68"/>
                <a:gd name="T51" fmla="*/ 52 h 68"/>
                <a:gd name="T52" fmla="*/ 34 w 68"/>
                <a:gd name="T53" fmla="*/ 53 h 68"/>
                <a:gd name="T54" fmla="*/ 27 w 68"/>
                <a:gd name="T55" fmla="*/ 52 h 68"/>
                <a:gd name="T56" fmla="*/ 20 w 68"/>
                <a:gd name="T57" fmla="*/ 59 h 68"/>
                <a:gd name="T58" fmla="*/ 34 w 68"/>
                <a:gd name="T59" fmla="*/ 63 h 68"/>
                <a:gd name="T60" fmla="*/ 47 w 68"/>
                <a:gd name="T61" fmla="*/ 59 h 68"/>
                <a:gd name="T62" fmla="*/ 60 w 68"/>
                <a:gd name="T63" fmla="*/ 47 h 68"/>
                <a:gd name="T64" fmla="*/ 63 w 68"/>
                <a:gd name="T65" fmla="*/ 34 h 68"/>
                <a:gd name="T66" fmla="*/ 60 w 68"/>
                <a:gd name="T67" fmla="*/ 20 h 68"/>
                <a:gd name="T68" fmla="*/ 52 w 68"/>
                <a:gd name="T69" fmla="*/ 27 h 68"/>
                <a:gd name="T70" fmla="*/ 53 w 68"/>
                <a:gd name="T71" fmla="*/ 34 h 68"/>
                <a:gd name="T72" fmla="*/ 52 w 68"/>
                <a:gd name="T73" fmla="*/ 40 h 68"/>
                <a:gd name="T74" fmla="*/ 60 w 68"/>
                <a:gd name="T75" fmla="*/ 47 h 6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68" h="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rgbClr val="FFFFFF"/>
            </a:solidFill>
            <a:ln>
              <a:noFill/>
            </a:ln>
            <a:extLst>
              <a:ext uri="{91240B29-F687-4f45-9708-019B960494DF}">
                <a14:hiddenLine xmlns:a14="http://schemas.microsoft.com/office/drawing/2010/main" xmlns="" w="9525">
                  <a:solidFill>
                    <a:srgbClr val="000000"/>
                  </a:solidFill>
                  <a:round/>
                  <a:headEnd/>
                  <a:tailEnd/>
                </a14:hiddenLine>
              </a:ext>
            </a:extLst>
          </p:spPr>
          <p:txBody>
            <a:bodyPr lIns="91424" tIns="45712" rIns="91424" bIns="45712"/>
            <a:lstStyle/>
            <a:p>
              <a:pPr defTabSz="685663" fontAlgn="auto">
                <a:spcBef>
                  <a:spcPts val="0"/>
                </a:spcBef>
                <a:spcAft>
                  <a:spcPts val="0"/>
                </a:spcAft>
              </a:pPr>
              <a:endParaRPr lang="en-US" sz="1350">
                <a:solidFill>
                  <a:srgbClr val="445469"/>
                </a:solidFill>
                <a:latin typeface="Lato Light"/>
                <a:ea typeface="+mn-ea"/>
              </a:endParaRPr>
            </a:p>
          </p:txBody>
        </p:sp>
      </p:grpSp>
      <p:grpSp>
        <p:nvGrpSpPr>
          <p:cNvPr id="32" name="组合 31"/>
          <p:cNvGrpSpPr/>
          <p:nvPr/>
        </p:nvGrpSpPr>
        <p:grpSpPr>
          <a:xfrm>
            <a:off x="3009800" y="1756486"/>
            <a:ext cx="2402820" cy="938784"/>
            <a:chOff x="3009800" y="1403562"/>
            <a:chExt cx="2402820" cy="938784"/>
          </a:xfrm>
        </p:grpSpPr>
        <p:sp>
          <p:nvSpPr>
            <p:cNvPr id="42" name="MH_Text_1">
              <a:extLst>
                <a:ext uri="{FF2B5EF4-FFF2-40B4-BE49-F238E27FC236}">
                  <a16:creationId xmlns="" xmlns:a16="http://schemas.microsoft.com/office/drawing/2014/main" id="{D6E4C8F3-D4B7-439D-ACCC-D6B12451C454}"/>
                </a:ext>
              </a:extLst>
            </p:cNvPr>
            <p:cNvSpPr txBox="1">
              <a:spLocks noChangeArrowheads="1"/>
            </p:cNvSpPr>
            <p:nvPr>
              <p:custDataLst>
                <p:tags r:id="rId7"/>
              </p:custDataLst>
            </p:nvPr>
          </p:nvSpPr>
          <p:spPr bwMode="auto">
            <a:xfrm>
              <a:off x="3009800" y="1808929"/>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3" name="MH_SubTitle_1">
              <a:extLst>
                <a:ext uri="{FF2B5EF4-FFF2-40B4-BE49-F238E27FC236}">
                  <a16:creationId xmlns="" xmlns:a16="http://schemas.microsoft.com/office/drawing/2014/main" id="{DB2062D3-1735-4ADF-919A-0687AFD41ACD}"/>
                </a:ext>
              </a:extLst>
            </p:cNvPr>
            <p:cNvSpPr txBox="1">
              <a:spLocks noChangeArrowheads="1"/>
            </p:cNvSpPr>
            <p:nvPr>
              <p:custDataLst>
                <p:tags r:id="rId8"/>
              </p:custDataLst>
            </p:nvPr>
          </p:nvSpPr>
          <p:spPr bwMode="auto">
            <a:xfrm>
              <a:off x="3614776" y="1403562"/>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nvGrpSpPr>
          <p:cNvPr id="34" name="组合 33"/>
          <p:cNvGrpSpPr/>
          <p:nvPr/>
        </p:nvGrpSpPr>
        <p:grpSpPr>
          <a:xfrm>
            <a:off x="3009800" y="4167778"/>
            <a:ext cx="2402820" cy="938784"/>
            <a:chOff x="3009800" y="3814854"/>
            <a:chExt cx="2402820" cy="938784"/>
          </a:xfrm>
        </p:grpSpPr>
        <p:sp>
          <p:nvSpPr>
            <p:cNvPr id="44" name="MH_Text_1">
              <a:extLst>
                <a:ext uri="{FF2B5EF4-FFF2-40B4-BE49-F238E27FC236}">
                  <a16:creationId xmlns="" xmlns:a16="http://schemas.microsoft.com/office/drawing/2014/main" id="{72F911E1-69FA-472A-84AE-EE71A47A411D}"/>
                </a:ext>
              </a:extLst>
            </p:cNvPr>
            <p:cNvSpPr txBox="1">
              <a:spLocks noChangeArrowheads="1"/>
            </p:cNvSpPr>
            <p:nvPr>
              <p:custDataLst>
                <p:tags r:id="rId5"/>
              </p:custDataLst>
            </p:nvPr>
          </p:nvSpPr>
          <p:spPr bwMode="auto">
            <a:xfrm>
              <a:off x="3009800" y="4220221"/>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5" name="MH_SubTitle_1">
              <a:extLst>
                <a:ext uri="{FF2B5EF4-FFF2-40B4-BE49-F238E27FC236}">
                  <a16:creationId xmlns="" xmlns:a16="http://schemas.microsoft.com/office/drawing/2014/main" id="{96CCD3CE-A1A7-4A89-A1D2-F18DC1915142}"/>
                </a:ext>
              </a:extLst>
            </p:cNvPr>
            <p:cNvSpPr txBox="1">
              <a:spLocks noChangeArrowheads="1"/>
            </p:cNvSpPr>
            <p:nvPr>
              <p:custDataLst>
                <p:tags r:id="rId6"/>
              </p:custDataLst>
            </p:nvPr>
          </p:nvSpPr>
          <p:spPr bwMode="auto">
            <a:xfrm>
              <a:off x="3614776" y="3814854"/>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p>
          </p:txBody>
        </p:sp>
      </p:grpSp>
      <p:grpSp>
        <p:nvGrpSpPr>
          <p:cNvPr id="35" name="组合 34"/>
          <p:cNvGrpSpPr/>
          <p:nvPr/>
        </p:nvGrpSpPr>
        <p:grpSpPr>
          <a:xfrm>
            <a:off x="6660588" y="5384730"/>
            <a:ext cx="2402820" cy="938784"/>
            <a:chOff x="6660588" y="5031806"/>
            <a:chExt cx="2402820" cy="938784"/>
          </a:xfrm>
        </p:grpSpPr>
        <p:sp>
          <p:nvSpPr>
            <p:cNvPr id="46" name="MH_Text_1">
              <a:extLst>
                <a:ext uri="{FF2B5EF4-FFF2-40B4-BE49-F238E27FC236}">
                  <a16:creationId xmlns="" xmlns:a16="http://schemas.microsoft.com/office/drawing/2014/main" id="{317A1D4C-C271-4125-A951-C7C80B09BF8B}"/>
                </a:ext>
              </a:extLst>
            </p:cNvPr>
            <p:cNvSpPr txBox="1">
              <a:spLocks noChangeArrowheads="1"/>
            </p:cNvSpPr>
            <p:nvPr>
              <p:custDataLst>
                <p:tags r:id="rId3"/>
              </p:custDataLst>
            </p:nvPr>
          </p:nvSpPr>
          <p:spPr bwMode="auto">
            <a:xfrm>
              <a:off x="6660588" y="543717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7" name="MH_SubTitle_1">
              <a:extLst>
                <a:ext uri="{FF2B5EF4-FFF2-40B4-BE49-F238E27FC236}">
                  <a16:creationId xmlns="" xmlns:a16="http://schemas.microsoft.com/office/drawing/2014/main" id="{A9EAFF3F-0F69-41A3-99CC-6556AF9BF5B4}"/>
                </a:ext>
              </a:extLst>
            </p:cNvPr>
            <p:cNvSpPr txBox="1">
              <a:spLocks noChangeArrowheads="1"/>
            </p:cNvSpPr>
            <p:nvPr>
              <p:custDataLst>
                <p:tags r:id="rId4"/>
              </p:custDataLst>
            </p:nvPr>
          </p:nvSpPr>
          <p:spPr bwMode="auto">
            <a:xfrm>
              <a:off x="6660588" y="5031806"/>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p>
          </p:txBody>
        </p:sp>
      </p:grpSp>
      <p:grpSp>
        <p:nvGrpSpPr>
          <p:cNvPr id="33" name="组合 32"/>
          <p:cNvGrpSpPr/>
          <p:nvPr/>
        </p:nvGrpSpPr>
        <p:grpSpPr>
          <a:xfrm>
            <a:off x="6660588" y="2978713"/>
            <a:ext cx="2402820" cy="938784"/>
            <a:chOff x="6660588" y="2625789"/>
            <a:chExt cx="2402820" cy="938784"/>
          </a:xfrm>
        </p:grpSpPr>
        <p:sp>
          <p:nvSpPr>
            <p:cNvPr id="48" name="MH_Text_1">
              <a:extLst>
                <a:ext uri="{FF2B5EF4-FFF2-40B4-BE49-F238E27FC236}">
                  <a16:creationId xmlns="" xmlns:a16="http://schemas.microsoft.com/office/drawing/2014/main" id="{AFBE1B78-46D9-484C-B57B-6EFC39227A3E}"/>
                </a:ext>
              </a:extLst>
            </p:cNvPr>
            <p:cNvSpPr txBox="1">
              <a:spLocks noChangeArrowheads="1"/>
            </p:cNvSpPr>
            <p:nvPr>
              <p:custDataLst>
                <p:tags r:id="rId1"/>
              </p:custDataLst>
            </p:nvPr>
          </p:nvSpPr>
          <p:spPr bwMode="auto">
            <a:xfrm>
              <a:off x="6660588" y="3031156"/>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9" name="MH_SubTitle_1">
              <a:extLst>
                <a:ext uri="{FF2B5EF4-FFF2-40B4-BE49-F238E27FC236}">
                  <a16:creationId xmlns="" xmlns:a16="http://schemas.microsoft.com/office/drawing/2014/main" id="{295CE430-1173-44E4-B998-B6A7A25ACC66}"/>
                </a:ext>
              </a:extLst>
            </p:cNvPr>
            <p:cNvSpPr txBox="1">
              <a:spLocks noChangeArrowheads="1"/>
            </p:cNvSpPr>
            <p:nvPr>
              <p:custDataLst>
                <p:tags r:id="rId2"/>
              </p:custDataLst>
            </p:nvPr>
          </p:nvSpPr>
          <p:spPr bwMode="auto">
            <a:xfrm>
              <a:off x="6660588" y="2625789"/>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p>
          </p:txBody>
        </p:sp>
      </p:grpSp>
      <p:sp>
        <p:nvSpPr>
          <p:cNvPr id="50" name="矩形 49">
            <a:extLst>
              <a:ext uri="{FF2B5EF4-FFF2-40B4-BE49-F238E27FC236}">
                <a16:creationId xmlns="" xmlns:a16="http://schemas.microsoft.com/office/drawing/2014/main" id="{5E2B5D08-D283-4F19-B2FB-DD29C1A4B977}"/>
              </a:ext>
            </a:extLst>
          </p:cNvPr>
          <p:cNvSpPr/>
          <p:nvPr/>
        </p:nvSpPr>
        <p:spPr>
          <a:xfrm>
            <a:off x="6487335" y="1951727"/>
            <a:ext cx="4638370" cy="523220"/>
          </a:xfrm>
          <a:prstGeom prst="rect">
            <a:avLst/>
          </a:prstGeom>
        </p:spPr>
        <p:txBody>
          <a:bodyPr wrap="square">
            <a:spAutoFit/>
          </a:bodyPr>
          <a:lstStyle/>
          <a:p>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点击输人简要文字介绍，文字内容需概括精炼。不用多余的文字修饰，言简意赅的说明分项内容</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endParaRPr>
          </a:p>
        </p:txBody>
      </p:sp>
      <p:sp>
        <p:nvSpPr>
          <p:cNvPr id="51" name="矩形 50">
            <a:extLst>
              <a:ext uri="{FF2B5EF4-FFF2-40B4-BE49-F238E27FC236}">
                <a16:creationId xmlns="" xmlns:a16="http://schemas.microsoft.com/office/drawing/2014/main" id="{A5782930-21D3-4A86-BC27-40FAF4F0D2A3}"/>
              </a:ext>
            </a:extLst>
          </p:cNvPr>
          <p:cNvSpPr/>
          <p:nvPr/>
        </p:nvSpPr>
        <p:spPr>
          <a:xfrm>
            <a:off x="6487335" y="4389503"/>
            <a:ext cx="4638370" cy="523220"/>
          </a:xfrm>
          <a:prstGeom prst="rect">
            <a:avLst/>
          </a:prstGeom>
        </p:spPr>
        <p:txBody>
          <a:bodyPr wrap="square">
            <a:spAutoFit/>
          </a:bodyPr>
          <a:lstStyle/>
          <a:p>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点击输人简要文字介绍，文字内容需概括精炼。不用多余的文字修饰，言简意赅的说明分项内容</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endParaRPr>
          </a:p>
        </p:txBody>
      </p:sp>
      <p:sp>
        <p:nvSpPr>
          <p:cNvPr id="52" name="矩形 51">
            <a:extLst>
              <a:ext uri="{FF2B5EF4-FFF2-40B4-BE49-F238E27FC236}">
                <a16:creationId xmlns="" xmlns:a16="http://schemas.microsoft.com/office/drawing/2014/main" id="{E2A25879-2610-4876-820F-582893BE4A0B}"/>
              </a:ext>
            </a:extLst>
          </p:cNvPr>
          <p:cNvSpPr/>
          <p:nvPr/>
        </p:nvSpPr>
        <p:spPr>
          <a:xfrm>
            <a:off x="861059" y="3127568"/>
            <a:ext cx="4638370" cy="523220"/>
          </a:xfrm>
          <a:prstGeom prst="rect">
            <a:avLst/>
          </a:prstGeom>
        </p:spPr>
        <p:txBody>
          <a:bodyPr wrap="square">
            <a:spAutoFit/>
          </a:bodyPr>
          <a:lstStyle/>
          <a:p>
            <a:pPr algn="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点击输人简要文字介绍，文字内容需概括精炼。不用多余的文字修饰，言简意赅的说明分项内容</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endParaRPr>
          </a:p>
        </p:txBody>
      </p:sp>
      <p:sp>
        <p:nvSpPr>
          <p:cNvPr id="53" name="矩形 52">
            <a:extLst>
              <a:ext uri="{FF2B5EF4-FFF2-40B4-BE49-F238E27FC236}">
                <a16:creationId xmlns="" xmlns:a16="http://schemas.microsoft.com/office/drawing/2014/main" id="{551010DE-2EE9-4CB8-BA97-DE15EC41E7A7}"/>
              </a:ext>
            </a:extLst>
          </p:cNvPr>
          <p:cNvSpPr/>
          <p:nvPr/>
        </p:nvSpPr>
        <p:spPr>
          <a:xfrm>
            <a:off x="861059" y="5610339"/>
            <a:ext cx="4638370" cy="523220"/>
          </a:xfrm>
          <a:prstGeom prst="rect">
            <a:avLst/>
          </a:prstGeom>
        </p:spPr>
        <p:txBody>
          <a:bodyPr wrap="square">
            <a:spAutoFit/>
          </a:bodyPr>
          <a:lstStyle/>
          <a:p>
            <a:pPr algn="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点击输人简要文字介绍，文字内容需概括精炼。不用多余的文字修饰，言简意赅的说明分项内容</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cs typeface="+mn-ea"/>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mn-ea"/>
            </a:endParaRPr>
          </a:p>
        </p:txBody>
      </p:sp>
      <p:grpSp>
        <p:nvGrpSpPr>
          <p:cNvPr id="54" name="组合 53"/>
          <p:cNvGrpSpPr/>
          <p:nvPr/>
        </p:nvGrpSpPr>
        <p:grpSpPr>
          <a:xfrm>
            <a:off x="1502939" y="272760"/>
            <a:ext cx="4811657" cy="748449"/>
            <a:chOff x="1502939" y="272760"/>
            <a:chExt cx="4811657" cy="748449"/>
          </a:xfrm>
        </p:grpSpPr>
        <p:sp>
          <p:nvSpPr>
            <p:cNvPr id="5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860447417"/>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ppt_x"/>
                                          </p:val>
                                        </p:tav>
                                        <p:tav tm="100000">
                                          <p:val>
                                            <p:strVal val="#ppt_x"/>
                                          </p:val>
                                        </p:tav>
                                      </p:tavLst>
                                    </p:anim>
                                    <p:anim calcmode="lin" valueType="num">
                                      <p:cBhvr additive="base">
                                        <p:cTn id="12" dur="50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0"/>
                                        </p:tgtEl>
                                        <p:attrNameLst>
                                          <p:attrName>style.visibility</p:attrName>
                                        </p:attrNameLst>
                                      </p:cBhvr>
                                      <p:to>
                                        <p:strVal val="visible"/>
                                      </p:to>
                                    </p:set>
                                    <p:anim calcmode="lin" valueType="num">
                                      <p:cBhvr additive="base">
                                        <p:cTn id="15" dur="500" fill="hold"/>
                                        <p:tgtEl>
                                          <p:spTgt spid="30"/>
                                        </p:tgtEl>
                                        <p:attrNameLst>
                                          <p:attrName>ppt_x</p:attrName>
                                        </p:attrNameLst>
                                      </p:cBhvr>
                                      <p:tavLst>
                                        <p:tav tm="0">
                                          <p:val>
                                            <p:strVal val="#ppt_x"/>
                                          </p:val>
                                        </p:tav>
                                        <p:tav tm="100000">
                                          <p:val>
                                            <p:strVal val="#ppt_x"/>
                                          </p:val>
                                        </p:tav>
                                      </p:tavLst>
                                    </p:anim>
                                    <p:anim calcmode="lin" valueType="num">
                                      <p:cBhvr additive="base">
                                        <p:cTn id="16" dur="500" fill="hold"/>
                                        <p:tgtEl>
                                          <p:spTgt spid="3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2" presetClass="entr" presetSubtype="2" fill="hold" grpId="0" nodeType="afterEffect">
                                  <p:stCondLst>
                                    <p:cond delay="0"/>
                                  </p:stCondLst>
                                  <p:childTnLst>
                                    <p:set>
                                      <p:cBhvr>
                                        <p:cTn id="23" dur="1" fill="hold">
                                          <p:stCondLst>
                                            <p:cond delay="0"/>
                                          </p:stCondLst>
                                        </p:cTn>
                                        <p:tgtEl>
                                          <p:spTgt spid="50"/>
                                        </p:tgtEl>
                                        <p:attrNameLst>
                                          <p:attrName>style.visibility</p:attrName>
                                        </p:attrNameLst>
                                      </p:cBhvr>
                                      <p:to>
                                        <p:strVal val="visible"/>
                                      </p:to>
                                    </p:set>
                                    <p:anim calcmode="lin" valueType="num">
                                      <p:cBhvr additive="base">
                                        <p:cTn id="24" dur="500" fill="hold"/>
                                        <p:tgtEl>
                                          <p:spTgt spid="50"/>
                                        </p:tgtEl>
                                        <p:attrNameLst>
                                          <p:attrName>ppt_x</p:attrName>
                                        </p:attrNameLst>
                                      </p:cBhvr>
                                      <p:tavLst>
                                        <p:tav tm="0">
                                          <p:val>
                                            <p:strVal val="1+#ppt_w/2"/>
                                          </p:val>
                                        </p:tav>
                                        <p:tav tm="100000">
                                          <p:val>
                                            <p:strVal val="#ppt_x"/>
                                          </p:val>
                                        </p:tav>
                                      </p:tavLst>
                                    </p:anim>
                                    <p:anim calcmode="lin" valueType="num">
                                      <p:cBhvr additive="base">
                                        <p:cTn id="25" dur="500" fill="hold"/>
                                        <p:tgtEl>
                                          <p:spTgt spid="50"/>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additive="base">
                                        <p:cTn id="28" dur="500" fill="hold"/>
                                        <p:tgtEl>
                                          <p:spTgt spid="32"/>
                                        </p:tgtEl>
                                        <p:attrNameLst>
                                          <p:attrName>ppt_x</p:attrName>
                                        </p:attrNameLst>
                                      </p:cBhvr>
                                      <p:tavLst>
                                        <p:tav tm="0">
                                          <p:val>
                                            <p:strVal val="0-#ppt_w/2"/>
                                          </p:val>
                                        </p:tav>
                                        <p:tav tm="100000">
                                          <p:val>
                                            <p:strVal val="#ppt_x"/>
                                          </p:val>
                                        </p:tav>
                                      </p:tavLst>
                                    </p:anim>
                                    <p:anim calcmode="lin" valueType="num">
                                      <p:cBhvr additive="base">
                                        <p:cTn id="29" dur="500" fill="hold"/>
                                        <p:tgtEl>
                                          <p:spTgt spid="32"/>
                                        </p:tgtEl>
                                        <p:attrNameLst>
                                          <p:attrName>ppt_y</p:attrName>
                                        </p:attrNameLst>
                                      </p:cBhvr>
                                      <p:tavLst>
                                        <p:tav tm="0">
                                          <p:val>
                                            <p:strVal val="#ppt_y"/>
                                          </p:val>
                                        </p:tav>
                                        <p:tav tm="100000">
                                          <p:val>
                                            <p:strVal val="#ppt_y"/>
                                          </p:val>
                                        </p:tav>
                                      </p:tavLst>
                                    </p:anim>
                                  </p:childTnLst>
                                </p:cTn>
                              </p:par>
                            </p:childTnLst>
                          </p:cTn>
                        </p:par>
                        <p:par>
                          <p:cTn id="30" fill="hold">
                            <p:stCondLst>
                              <p:cond delay="1000"/>
                            </p:stCondLst>
                            <p:childTnLst>
                              <p:par>
                                <p:cTn id="31" presetID="2" presetClass="entr" presetSubtype="8" fill="hold" grpId="0" nodeType="afterEffect">
                                  <p:stCondLst>
                                    <p:cond delay="0"/>
                                  </p:stCondLst>
                                  <p:childTnLst>
                                    <p:set>
                                      <p:cBhvr>
                                        <p:cTn id="32" dur="1" fill="hold">
                                          <p:stCondLst>
                                            <p:cond delay="0"/>
                                          </p:stCondLst>
                                        </p:cTn>
                                        <p:tgtEl>
                                          <p:spTgt spid="52"/>
                                        </p:tgtEl>
                                        <p:attrNameLst>
                                          <p:attrName>style.visibility</p:attrName>
                                        </p:attrNameLst>
                                      </p:cBhvr>
                                      <p:to>
                                        <p:strVal val="visible"/>
                                      </p:to>
                                    </p:set>
                                    <p:anim calcmode="lin" valueType="num">
                                      <p:cBhvr additive="base">
                                        <p:cTn id="33" dur="500" fill="hold"/>
                                        <p:tgtEl>
                                          <p:spTgt spid="52"/>
                                        </p:tgtEl>
                                        <p:attrNameLst>
                                          <p:attrName>ppt_x</p:attrName>
                                        </p:attrNameLst>
                                      </p:cBhvr>
                                      <p:tavLst>
                                        <p:tav tm="0">
                                          <p:val>
                                            <p:strVal val="0-#ppt_w/2"/>
                                          </p:val>
                                        </p:tav>
                                        <p:tav tm="100000">
                                          <p:val>
                                            <p:strVal val="#ppt_x"/>
                                          </p:val>
                                        </p:tav>
                                      </p:tavLst>
                                    </p:anim>
                                    <p:anim calcmode="lin" valueType="num">
                                      <p:cBhvr additive="base">
                                        <p:cTn id="34" dur="500" fill="hold"/>
                                        <p:tgtEl>
                                          <p:spTgt spid="52"/>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1+#ppt_w/2"/>
                                          </p:val>
                                        </p:tav>
                                        <p:tav tm="100000">
                                          <p:val>
                                            <p:strVal val="#ppt_x"/>
                                          </p:val>
                                        </p:tav>
                                      </p:tavLst>
                                    </p:anim>
                                    <p:anim calcmode="lin" valueType="num">
                                      <p:cBhvr additive="base">
                                        <p:cTn id="38" dur="500" fill="hold"/>
                                        <p:tgtEl>
                                          <p:spTgt spid="33"/>
                                        </p:tgtEl>
                                        <p:attrNameLst>
                                          <p:attrName>ppt_y</p:attrName>
                                        </p:attrNameLst>
                                      </p:cBhvr>
                                      <p:tavLst>
                                        <p:tav tm="0">
                                          <p:val>
                                            <p:strVal val="#ppt_y"/>
                                          </p:val>
                                        </p:tav>
                                        <p:tav tm="100000">
                                          <p:val>
                                            <p:strVal val="#ppt_y"/>
                                          </p:val>
                                        </p:tav>
                                      </p:tavLst>
                                    </p:anim>
                                  </p:childTnLst>
                                </p:cTn>
                              </p:par>
                            </p:childTnLst>
                          </p:cTn>
                        </p:par>
                        <p:par>
                          <p:cTn id="39" fill="hold">
                            <p:stCondLst>
                              <p:cond delay="1500"/>
                            </p:stCondLst>
                            <p:childTnLst>
                              <p:par>
                                <p:cTn id="40" presetID="2" presetClass="entr" presetSubtype="8"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0-#ppt_w/2"/>
                                          </p:val>
                                        </p:tav>
                                        <p:tav tm="100000">
                                          <p:val>
                                            <p:strVal val="#ppt_x"/>
                                          </p:val>
                                        </p:tav>
                                      </p:tavLst>
                                    </p:anim>
                                    <p:anim calcmode="lin" valueType="num">
                                      <p:cBhvr additive="base">
                                        <p:cTn id="43" dur="500" fill="hold"/>
                                        <p:tgtEl>
                                          <p:spTgt spid="34"/>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51"/>
                                        </p:tgtEl>
                                        <p:attrNameLst>
                                          <p:attrName>style.visibility</p:attrName>
                                        </p:attrNameLst>
                                      </p:cBhvr>
                                      <p:to>
                                        <p:strVal val="visible"/>
                                      </p:to>
                                    </p:set>
                                    <p:anim calcmode="lin" valueType="num">
                                      <p:cBhvr additive="base">
                                        <p:cTn id="46" dur="500" fill="hold"/>
                                        <p:tgtEl>
                                          <p:spTgt spid="51"/>
                                        </p:tgtEl>
                                        <p:attrNameLst>
                                          <p:attrName>ppt_x</p:attrName>
                                        </p:attrNameLst>
                                      </p:cBhvr>
                                      <p:tavLst>
                                        <p:tav tm="0">
                                          <p:val>
                                            <p:strVal val="1+#ppt_w/2"/>
                                          </p:val>
                                        </p:tav>
                                        <p:tav tm="100000">
                                          <p:val>
                                            <p:strVal val="#ppt_x"/>
                                          </p:val>
                                        </p:tav>
                                      </p:tavLst>
                                    </p:anim>
                                    <p:anim calcmode="lin" valueType="num">
                                      <p:cBhvr additive="base">
                                        <p:cTn id="47" dur="500" fill="hold"/>
                                        <p:tgtEl>
                                          <p:spTgt spid="51"/>
                                        </p:tgtEl>
                                        <p:attrNameLst>
                                          <p:attrName>ppt_y</p:attrName>
                                        </p:attrNameLst>
                                      </p:cBhvr>
                                      <p:tavLst>
                                        <p:tav tm="0">
                                          <p:val>
                                            <p:strVal val="#ppt_y"/>
                                          </p:val>
                                        </p:tav>
                                        <p:tav tm="100000">
                                          <p:val>
                                            <p:strVal val="#ppt_y"/>
                                          </p:val>
                                        </p:tav>
                                      </p:tavLst>
                                    </p:anim>
                                  </p:childTnLst>
                                </p:cTn>
                              </p:par>
                            </p:childTnLst>
                          </p:cTn>
                        </p:par>
                        <p:par>
                          <p:cTn id="48" fill="hold">
                            <p:stCondLst>
                              <p:cond delay="2000"/>
                            </p:stCondLst>
                            <p:childTnLst>
                              <p:par>
                                <p:cTn id="49" presetID="2" presetClass="entr" presetSubtype="8" fill="hold" grpId="0" nodeType="afterEffect">
                                  <p:stCondLst>
                                    <p:cond delay="0"/>
                                  </p:stCondLst>
                                  <p:childTnLst>
                                    <p:set>
                                      <p:cBhvr>
                                        <p:cTn id="50" dur="1" fill="hold">
                                          <p:stCondLst>
                                            <p:cond delay="0"/>
                                          </p:stCondLst>
                                        </p:cTn>
                                        <p:tgtEl>
                                          <p:spTgt spid="53"/>
                                        </p:tgtEl>
                                        <p:attrNameLst>
                                          <p:attrName>style.visibility</p:attrName>
                                        </p:attrNameLst>
                                      </p:cBhvr>
                                      <p:to>
                                        <p:strVal val="visible"/>
                                      </p:to>
                                    </p:set>
                                    <p:anim calcmode="lin" valueType="num">
                                      <p:cBhvr additive="base">
                                        <p:cTn id="51" dur="500" fill="hold"/>
                                        <p:tgtEl>
                                          <p:spTgt spid="53"/>
                                        </p:tgtEl>
                                        <p:attrNameLst>
                                          <p:attrName>ppt_x</p:attrName>
                                        </p:attrNameLst>
                                      </p:cBhvr>
                                      <p:tavLst>
                                        <p:tav tm="0">
                                          <p:val>
                                            <p:strVal val="0-#ppt_w/2"/>
                                          </p:val>
                                        </p:tav>
                                        <p:tav tm="100000">
                                          <p:val>
                                            <p:strVal val="#ppt_x"/>
                                          </p:val>
                                        </p:tav>
                                      </p:tavLst>
                                    </p:anim>
                                    <p:anim calcmode="lin" valueType="num">
                                      <p:cBhvr additive="base">
                                        <p:cTn id="52" dur="500" fill="hold"/>
                                        <p:tgtEl>
                                          <p:spTgt spid="53"/>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0"/>
                                  </p:stCondLst>
                                  <p:childTnLst>
                                    <p:set>
                                      <p:cBhvr>
                                        <p:cTn id="54" dur="1" fill="hold">
                                          <p:stCondLst>
                                            <p:cond delay="0"/>
                                          </p:stCondLst>
                                        </p:cTn>
                                        <p:tgtEl>
                                          <p:spTgt spid="35"/>
                                        </p:tgtEl>
                                        <p:attrNameLst>
                                          <p:attrName>style.visibility</p:attrName>
                                        </p:attrNameLst>
                                      </p:cBhvr>
                                      <p:to>
                                        <p:strVal val="visible"/>
                                      </p:to>
                                    </p:set>
                                    <p:anim calcmode="lin" valueType="num">
                                      <p:cBhvr additive="base">
                                        <p:cTn id="55" dur="500" fill="hold"/>
                                        <p:tgtEl>
                                          <p:spTgt spid="35"/>
                                        </p:tgtEl>
                                        <p:attrNameLst>
                                          <p:attrName>ppt_x</p:attrName>
                                        </p:attrNameLst>
                                      </p:cBhvr>
                                      <p:tavLst>
                                        <p:tav tm="0">
                                          <p:val>
                                            <p:strVal val="1+#ppt_w/2"/>
                                          </p:val>
                                        </p:tav>
                                        <p:tav tm="100000">
                                          <p:val>
                                            <p:strVal val="#ppt_x"/>
                                          </p:val>
                                        </p:tav>
                                      </p:tavLst>
                                    </p:anim>
                                    <p:anim calcmode="lin" valueType="num">
                                      <p:cBhvr additive="base">
                                        <p:cTn id="56" dur="500" fill="hold"/>
                                        <p:tgtEl>
                                          <p:spTgt spid="3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51" grpId="0"/>
      <p:bldP spid="52" grpId="0"/>
      <p:bldP spid="5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E4BFDD86-345F-4AD5-ACBD-BD9DAD5EC143}"/>
              </a:ext>
            </a:extLst>
          </p:cNvPr>
          <p:cNvSpPr/>
          <p:nvPr/>
        </p:nvSpPr>
        <p:spPr>
          <a:xfrm>
            <a:off x="5048308" y="3599446"/>
            <a:ext cx="6463607" cy="2549436"/>
          </a:xfrm>
          <a:prstGeom prst="rect">
            <a:avLst/>
          </a:prstGeom>
          <a:gradFill flip="none" rotWithShape="1">
            <a:gsLst>
              <a:gs pos="100000">
                <a:srgbClr val="02C6D9"/>
              </a:gs>
              <a:gs pos="0">
                <a:srgbClr val="A4DB73"/>
              </a:gs>
            </a:gsLst>
            <a:lin ang="13500000" scaled="1"/>
            <a:tileRect/>
          </a:gradFill>
          <a:ln>
            <a:noFill/>
          </a:ln>
          <a:effectLst>
            <a:outerShdw blurRad="190500" dist="63500" dir="2700000" algn="tl" rotWithShape="0">
              <a:prstClr val="black">
                <a:alpha val="2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9" name="图片 8">
            <a:extLst>
              <a:ext uri="{FF2B5EF4-FFF2-40B4-BE49-F238E27FC236}">
                <a16:creationId xmlns="" xmlns:a16="http://schemas.microsoft.com/office/drawing/2014/main" id="{BA2F733C-1408-4EF2-B7D7-CF48DC5988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13713" y="2125495"/>
            <a:ext cx="4729748" cy="3098800"/>
          </a:xfrm>
          <a:prstGeom prst="rect">
            <a:avLst/>
          </a:prstGeom>
          <a:effectLst>
            <a:outerShdw blurRad="190500" dist="63500" dir="2700000" algn="tl" rotWithShape="0">
              <a:prstClr val="black">
                <a:alpha val="25000"/>
              </a:prstClr>
            </a:outerShdw>
          </a:effectLst>
        </p:spPr>
      </p:pic>
      <p:sp>
        <p:nvSpPr>
          <p:cNvPr id="11" name="矩形 10">
            <a:extLst>
              <a:ext uri="{FF2B5EF4-FFF2-40B4-BE49-F238E27FC236}">
                <a16:creationId xmlns="" xmlns:a16="http://schemas.microsoft.com/office/drawing/2014/main" id="{44FA0EBC-5912-4F5B-B3F1-F85FCC583C9D}"/>
              </a:ext>
            </a:extLst>
          </p:cNvPr>
          <p:cNvSpPr/>
          <p:nvPr/>
        </p:nvSpPr>
        <p:spPr>
          <a:xfrm>
            <a:off x="526465" y="2349820"/>
            <a:ext cx="4752122" cy="546413"/>
          </a:xfrm>
          <a:prstGeom prst="rect">
            <a:avLst/>
          </a:prstGeom>
          <a:solidFill>
            <a:srgbClr val="75CBDC"/>
          </a:solidFill>
          <a:ln>
            <a:noFill/>
          </a:ln>
          <a:effectLst>
            <a:outerShdw blurRad="190500" dist="63500" dir="2700000" algn="tl" rotWithShape="0">
              <a:prstClr val="black">
                <a:alpha val="2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 xmlns:a16="http://schemas.microsoft.com/office/drawing/2014/main" id="{A6AD5433-9A7B-46C1-9B7B-4F144BF06F6F}"/>
              </a:ext>
            </a:extLst>
          </p:cNvPr>
          <p:cNvSpPr/>
          <p:nvPr/>
        </p:nvSpPr>
        <p:spPr>
          <a:xfrm>
            <a:off x="776393" y="2438360"/>
            <a:ext cx="4407424" cy="369332"/>
          </a:xfrm>
          <a:prstGeom prst="rect">
            <a:avLst/>
          </a:prstGeom>
        </p:spPr>
        <p:txBody>
          <a:bodyPr wrap="none">
            <a:spAutoFit/>
          </a:bodyPr>
          <a:lstStyle/>
          <a:p>
            <a:pPr algn="ctr">
              <a:defRPr/>
            </a:pPr>
            <a:r>
              <a:rPr lang="zh-CN" altLang="en-US" b="1" spc="336" dirty="0" smtClean="0">
                <a:solidFill>
                  <a:schemeClr val="bg1"/>
                </a:solidFill>
                <a:latin typeface="思源黑体" panose="020B0500000000000000" pitchFamily="34" charset="-122"/>
                <a:ea typeface="思源黑体" panose="020B0500000000000000" pitchFamily="34" charset="-122"/>
                <a:cs typeface="+mn-ea"/>
                <a:sym typeface="+mn-lt"/>
              </a:rPr>
              <a:t>教学创新</a:t>
            </a:r>
            <a:r>
              <a:rPr lang="en-US" altLang="zh-CN" b="1" spc="336" dirty="0">
                <a:solidFill>
                  <a:schemeClr val="bg1"/>
                </a:solidFill>
                <a:latin typeface="思源黑体" panose="020B0500000000000000" pitchFamily="34" charset="-122"/>
                <a:ea typeface="思源黑体" panose="020B0500000000000000" pitchFamily="34" charset="-122"/>
                <a:cs typeface="+mn-ea"/>
                <a:sym typeface="+mn-lt"/>
              </a:rPr>
              <a:t>/</a:t>
            </a:r>
            <a:r>
              <a:rPr lang="en-US" altLang="zh-CN" spc="336" dirty="0">
                <a:solidFill>
                  <a:schemeClr val="bg1"/>
                </a:solidFill>
                <a:latin typeface="思源黑体" panose="020B0500000000000000" pitchFamily="34" charset="-122"/>
                <a:ea typeface="思源黑体" panose="020B0500000000000000" pitchFamily="34" charset="-122"/>
                <a:cs typeface="+mn-ea"/>
                <a:sym typeface="+mn-lt"/>
              </a:rPr>
              <a:t>Teaching innovation</a:t>
            </a:r>
            <a:endParaRPr lang="zh-CN" altLang="en-US" spc="336" dirty="0">
              <a:solidFill>
                <a:schemeClr val="bg1"/>
              </a:solidFill>
              <a:latin typeface="思源黑体" panose="020B0500000000000000" pitchFamily="34" charset="-122"/>
              <a:ea typeface="思源黑体" panose="020B0500000000000000" pitchFamily="34" charset="-122"/>
              <a:cs typeface="+mn-ea"/>
              <a:sym typeface="+mn-lt"/>
            </a:endParaRPr>
          </a:p>
        </p:txBody>
      </p:sp>
      <p:sp>
        <p:nvSpPr>
          <p:cNvPr id="13" name="矩形 12">
            <a:extLst>
              <a:ext uri="{FF2B5EF4-FFF2-40B4-BE49-F238E27FC236}">
                <a16:creationId xmlns="" xmlns:a16="http://schemas.microsoft.com/office/drawing/2014/main" id="{D675E35C-8A6F-459B-8AA7-12F03FF6494A}"/>
              </a:ext>
            </a:extLst>
          </p:cNvPr>
          <p:cNvSpPr/>
          <p:nvPr/>
        </p:nvSpPr>
        <p:spPr>
          <a:xfrm>
            <a:off x="7788025" y="3718140"/>
            <a:ext cx="3438775" cy="2354491"/>
          </a:xfrm>
          <a:prstGeom prst="rect">
            <a:avLst/>
          </a:prstGeom>
        </p:spPr>
        <p:txBody>
          <a:bodyPr wrap="square">
            <a:spAutoFit/>
          </a:bodyPr>
          <a:lstStyle/>
          <a:p>
            <a:pPr indent="288290" algn="just">
              <a:lnSpc>
                <a:spcPct val="150000"/>
              </a:lnSpc>
            </a:pPr>
            <a:r>
              <a:rPr lang="zh-CN" altLang="en-US" sz="1400" dirty="0">
                <a:solidFill>
                  <a:schemeClr val="bg1"/>
                </a:solidFill>
                <a:latin typeface="思源黑体" panose="020B0500000000000000" pitchFamily="34" charset="-122"/>
                <a:ea typeface="思源黑体" panose="020B0500000000000000" pitchFamily="34" charset="-122"/>
                <a:sym typeface="+mn-lt"/>
              </a:rPr>
              <a:t>团队是指拥有共同目标，并且具有不同能力的一小群人有愈识的协调行为或力的系统，这群人就如同人的五官一样，共同协作维持一个人的生存，缺一不可。</a:t>
            </a:r>
          </a:p>
          <a:p>
            <a:pPr indent="288290" algn="just">
              <a:lnSpc>
                <a:spcPct val="150000"/>
              </a:lnSpc>
            </a:pPr>
            <a:r>
              <a:rPr lang="zh-CN" altLang="en-US" sz="1400" dirty="0">
                <a:solidFill>
                  <a:schemeClr val="bg1"/>
                </a:solidFill>
                <a:latin typeface="思源黑体" panose="020B0500000000000000" pitchFamily="34" charset="-122"/>
                <a:ea typeface="思源黑体" panose="020B0500000000000000" pitchFamily="34" charset="-122"/>
                <a:sym typeface="+mn-lt"/>
              </a:rPr>
              <a:t>我们是</a:t>
            </a:r>
            <a:r>
              <a:rPr lang="en-US" altLang="zh-CN" sz="1400" dirty="0">
                <a:solidFill>
                  <a:schemeClr val="bg1"/>
                </a:solidFill>
                <a:latin typeface="思源黑体" panose="020B0500000000000000" pitchFamily="34" charset="-122"/>
                <a:ea typeface="思源黑体" panose="020B0500000000000000" pitchFamily="34" charset="-122"/>
                <a:sym typeface="+mn-lt"/>
              </a:rPr>
              <a:t>-</a:t>
            </a:r>
            <a:r>
              <a:rPr lang="zh-CN" altLang="en-US" sz="1400" dirty="0">
                <a:solidFill>
                  <a:schemeClr val="bg1"/>
                </a:solidFill>
                <a:latin typeface="思源黑体" panose="020B0500000000000000" pitchFamily="34" charset="-122"/>
                <a:ea typeface="思源黑体" panose="020B0500000000000000" pitchFamily="34" charset="-122"/>
                <a:sym typeface="+mn-lt"/>
              </a:rPr>
              <a:t>支专业的团队。我们的成员拥有多年的信息安全专业技术背景，来自国内知名安全公司的一线骨干。</a:t>
            </a:r>
          </a:p>
        </p:txBody>
      </p:sp>
      <p:sp>
        <p:nvSpPr>
          <p:cNvPr id="14" name="矩形 13">
            <a:extLst>
              <a:ext uri="{FF2B5EF4-FFF2-40B4-BE49-F238E27FC236}">
                <a16:creationId xmlns="" xmlns:a16="http://schemas.microsoft.com/office/drawing/2014/main" id="{9DA2D88B-C318-4679-B9FC-28CBB96E9E04}"/>
              </a:ext>
            </a:extLst>
          </p:cNvPr>
          <p:cNvSpPr/>
          <p:nvPr/>
        </p:nvSpPr>
        <p:spPr>
          <a:xfrm>
            <a:off x="2538652" y="4845276"/>
            <a:ext cx="727748" cy="730625"/>
          </a:xfrm>
          <a:prstGeom prst="rect">
            <a:avLst/>
          </a:prstGeom>
          <a:solidFill>
            <a:srgbClr val="FEBB38"/>
          </a:solidFill>
          <a:ln>
            <a:noFill/>
          </a:ln>
          <a:effectLst>
            <a:outerShdw blurRad="190500" dist="63500" dir="2700000" algn="tl" rotWithShape="0">
              <a:prstClr val="black">
                <a:alpha val="2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5" name="矩形 14">
            <a:extLst>
              <a:ext uri="{FF2B5EF4-FFF2-40B4-BE49-F238E27FC236}">
                <a16:creationId xmlns="" xmlns:a16="http://schemas.microsoft.com/office/drawing/2014/main" id="{479BE97D-EB8D-4601-AACB-319864554150}"/>
              </a:ext>
            </a:extLst>
          </p:cNvPr>
          <p:cNvSpPr/>
          <p:nvPr/>
        </p:nvSpPr>
        <p:spPr>
          <a:xfrm>
            <a:off x="7843647" y="1796926"/>
            <a:ext cx="327275" cy="328569"/>
          </a:xfrm>
          <a:prstGeom prst="rect">
            <a:avLst/>
          </a:prstGeom>
          <a:solidFill>
            <a:srgbClr val="A4DB73"/>
          </a:solidFill>
          <a:ln>
            <a:noFill/>
          </a:ln>
          <a:effectLst>
            <a:outerShdw blurRad="190500" dist="63500" dir="2700000" algn="tl" rotWithShape="0">
              <a:prstClr val="black">
                <a:alpha val="2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grpSp>
        <p:nvGrpSpPr>
          <p:cNvPr id="17" name="组合 16"/>
          <p:cNvGrpSpPr/>
          <p:nvPr/>
        </p:nvGrpSpPr>
        <p:grpSpPr>
          <a:xfrm>
            <a:off x="1502939" y="272760"/>
            <a:ext cx="4811657" cy="748449"/>
            <a:chOff x="1502939" y="272760"/>
            <a:chExt cx="4811657" cy="748449"/>
          </a:xfrm>
        </p:grpSpPr>
        <p:sp>
          <p:nvSpPr>
            <p:cNvPr id="18"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19"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39921373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randombar(horizontal)">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inVertical)">
                                      <p:cBhvr>
                                        <p:cTn id="15" dur="500"/>
                                        <p:tgtEl>
                                          <p:spTgt spid="1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fade">
                                      <p:cBhvr>
                                        <p:cTn id="23" dur="500"/>
                                        <p:tgtEl>
                                          <p:spTgt spid="1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par>
                          <p:cTn id="27" fill="hold">
                            <p:stCondLst>
                              <p:cond delay="2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13">
                                            <p:txEl>
                                              <p:pRg st="0" end="0"/>
                                            </p:txEl>
                                          </p:spTgt>
                                        </p:tgtEl>
                                        <p:attrNameLst>
                                          <p:attrName>style.visibility</p:attrName>
                                        </p:attrNameLst>
                                      </p:cBhvr>
                                      <p:to>
                                        <p:strVal val="visible"/>
                                      </p:to>
                                    </p:set>
                                    <p:anim calcmode="lin" valueType="num">
                                      <p:cBhvr>
                                        <p:cTn id="30" dur="500" fill="hold"/>
                                        <p:tgtEl>
                                          <p:spTgt spid="1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13">
                                            <p:txEl>
                                              <p:pRg st="0" end="0"/>
                                            </p:txEl>
                                          </p:spTgt>
                                        </p:tgtEl>
                                        <p:attrNameLst>
                                          <p:attrName>ppt_y</p:attrName>
                                        </p:attrNameLst>
                                      </p:cBhvr>
                                      <p:tavLst>
                                        <p:tav tm="0">
                                          <p:val>
                                            <p:strVal val="#ppt_y"/>
                                          </p:val>
                                        </p:tav>
                                        <p:tav tm="100000">
                                          <p:val>
                                            <p:strVal val="#ppt_y"/>
                                          </p:val>
                                        </p:tav>
                                      </p:tavLst>
                                    </p:anim>
                                    <p:anim calcmode="lin" valueType="num">
                                      <p:cBhvr>
                                        <p:cTn id="32" dur="500" fill="hold"/>
                                        <p:tgtEl>
                                          <p:spTgt spid="1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1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13">
                                            <p:txEl>
                                              <p:pRg st="0" end="0"/>
                                            </p:txEl>
                                          </p:spTgt>
                                        </p:tgtEl>
                                      </p:cBhvr>
                                    </p:animEffect>
                                  </p:childTnLst>
                                </p:cTn>
                              </p:par>
                            </p:childTnLst>
                          </p:cTn>
                        </p:par>
                        <p:par>
                          <p:cTn id="35" fill="hold">
                            <p:stCondLst>
                              <p:cond delay="640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13">
                                            <p:txEl>
                                              <p:pRg st="1" end="1"/>
                                            </p:txEl>
                                          </p:spTgt>
                                        </p:tgtEl>
                                        <p:attrNameLst>
                                          <p:attrName>style.visibility</p:attrName>
                                        </p:attrNameLst>
                                      </p:cBhvr>
                                      <p:to>
                                        <p:strVal val="visible"/>
                                      </p:to>
                                    </p:set>
                                    <p:anim calcmode="lin" valueType="num">
                                      <p:cBhvr>
                                        <p:cTn id="38" dur="500" fill="hold"/>
                                        <p:tgtEl>
                                          <p:spTgt spid="1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13">
                                            <p:txEl>
                                              <p:pRg st="1" end="1"/>
                                            </p:txEl>
                                          </p:spTgt>
                                        </p:tgtEl>
                                        <p:attrNameLst>
                                          <p:attrName>ppt_y</p:attrName>
                                        </p:attrNameLst>
                                      </p:cBhvr>
                                      <p:tavLst>
                                        <p:tav tm="0">
                                          <p:val>
                                            <p:strVal val="#ppt_y"/>
                                          </p:val>
                                        </p:tav>
                                        <p:tav tm="100000">
                                          <p:val>
                                            <p:strVal val="#ppt_y"/>
                                          </p:val>
                                        </p:tav>
                                      </p:tavLst>
                                    </p:anim>
                                    <p:anim calcmode="lin" valueType="num">
                                      <p:cBhvr>
                                        <p:cTn id="40" dur="500" fill="hold"/>
                                        <p:tgtEl>
                                          <p:spTgt spid="1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1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3" grpId="0" build="p"/>
      <p:bldP spid="14" grpId="0" animBg="1"/>
      <p:bldP spid="1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844788" y="2444733"/>
            <a:ext cx="3474797" cy="938784"/>
            <a:chOff x="844788" y="2444733"/>
            <a:chExt cx="3474797" cy="938784"/>
          </a:xfrm>
          <a:effectLst/>
        </p:grpSpPr>
        <p:grpSp>
          <p:nvGrpSpPr>
            <p:cNvPr id="15" name="组合 14">
              <a:extLst>
                <a:ext uri="{FF2B5EF4-FFF2-40B4-BE49-F238E27FC236}">
                  <a16:creationId xmlns="" xmlns:a16="http://schemas.microsoft.com/office/drawing/2014/main" id="{59C47DC1-AF98-41C9-8AA2-681B81A4B06A}"/>
                </a:ext>
              </a:extLst>
            </p:cNvPr>
            <p:cNvGrpSpPr/>
            <p:nvPr/>
          </p:nvGrpSpPr>
          <p:grpSpPr>
            <a:xfrm>
              <a:off x="3509167" y="2572782"/>
              <a:ext cx="810418" cy="810735"/>
              <a:chOff x="8993547" y="2316722"/>
              <a:chExt cx="1600307" cy="1600932"/>
            </a:xfrm>
          </p:grpSpPr>
          <p:sp>
            <p:nvSpPr>
              <p:cNvPr id="16" name="Oval 15">
                <a:extLst>
                  <a:ext uri="{FF2B5EF4-FFF2-40B4-BE49-F238E27FC236}">
                    <a16:creationId xmlns="" xmlns:a16="http://schemas.microsoft.com/office/drawing/2014/main" id="{A24BAA8E-EC44-4B0C-921F-C0158CCFC9C4}"/>
                  </a:ext>
                </a:extLst>
              </p:cNvPr>
              <p:cNvSpPr/>
              <p:nvPr/>
            </p:nvSpPr>
            <p:spPr>
              <a:xfrm>
                <a:off x="8993547" y="2316722"/>
                <a:ext cx="1600307" cy="1600932"/>
              </a:xfrm>
              <a:prstGeom prst="ellipse">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7" name="Freeform 9">
                <a:extLst>
                  <a:ext uri="{FF2B5EF4-FFF2-40B4-BE49-F238E27FC236}">
                    <a16:creationId xmlns="" xmlns:a16="http://schemas.microsoft.com/office/drawing/2014/main" id="{8AD65B41-CB79-4877-BE2F-585B81D26BD5}"/>
                  </a:ext>
                </a:extLst>
              </p:cNvPr>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chemeClr val="tx1">
                      <a:lumMod val="65000"/>
                      <a:lumOff val="35000"/>
                    </a:schemeClr>
                  </a:solidFill>
                  <a:latin typeface="Lato Light"/>
                  <a:ea typeface="+mn-ea"/>
                </a:endParaRPr>
              </a:p>
            </p:txBody>
          </p:sp>
        </p:grpSp>
        <p:grpSp>
          <p:nvGrpSpPr>
            <p:cNvPr id="34" name="组合 33">
              <a:extLst>
                <a:ext uri="{FF2B5EF4-FFF2-40B4-BE49-F238E27FC236}">
                  <a16:creationId xmlns="" xmlns:a16="http://schemas.microsoft.com/office/drawing/2014/main" id="{75F184A3-A8A5-4D9B-82E3-2CFBB22C01F4}"/>
                </a:ext>
              </a:extLst>
            </p:cNvPr>
            <p:cNvGrpSpPr/>
            <p:nvPr/>
          </p:nvGrpSpPr>
          <p:grpSpPr>
            <a:xfrm>
              <a:off x="844788" y="2444733"/>
              <a:ext cx="2402820" cy="938784"/>
              <a:chOff x="3009800" y="3814854"/>
              <a:chExt cx="2402820" cy="938784"/>
            </a:xfrm>
          </p:grpSpPr>
          <p:sp>
            <p:nvSpPr>
              <p:cNvPr id="30" name="MH_Text_1">
                <a:extLst>
                  <a:ext uri="{FF2B5EF4-FFF2-40B4-BE49-F238E27FC236}">
                    <a16:creationId xmlns="" xmlns:a16="http://schemas.microsoft.com/office/drawing/2014/main" id="{BAD5316A-2EE0-4266-A052-D5DBBD41F550}"/>
                  </a:ext>
                </a:extLst>
              </p:cNvPr>
              <p:cNvSpPr txBox="1">
                <a:spLocks noChangeArrowheads="1"/>
              </p:cNvSpPr>
              <p:nvPr>
                <p:custDataLst>
                  <p:tags r:id="rId7"/>
                </p:custDataLst>
              </p:nvPr>
            </p:nvSpPr>
            <p:spPr bwMode="auto">
              <a:xfrm>
                <a:off x="3009800" y="4220221"/>
                <a:ext cx="2402820" cy="533417"/>
              </a:xfrm>
              <a:prstGeom prst="rect">
                <a:avLst/>
              </a:prstGeom>
              <a:noFill/>
              <a:effectLst/>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31" name="MH_SubTitle_1">
                <a:extLst>
                  <a:ext uri="{FF2B5EF4-FFF2-40B4-BE49-F238E27FC236}">
                    <a16:creationId xmlns="" xmlns:a16="http://schemas.microsoft.com/office/drawing/2014/main" id="{0688B02F-02B8-497A-9C34-A0E273D835C0}"/>
                  </a:ext>
                </a:extLst>
              </p:cNvPr>
              <p:cNvSpPr txBox="1">
                <a:spLocks noChangeArrowheads="1"/>
              </p:cNvSpPr>
              <p:nvPr>
                <p:custDataLst>
                  <p:tags r:id="rId8"/>
                </p:custDataLst>
              </p:nvPr>
            </p:nvSpPr>
            <p:spPr bwMode="auto">
              <a:xfrm>
                <a:off x="3614776" y="3814854"/>
                <a:ext cx="1797844" cy="323255"/>
              </a:xfrm>
              <a:prstGeom prst="rect">
                <a:avLst/>
              </a:prstGeom>
              <a:no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grpSp>
        <p:nvGrpSpPr>
          <p:cNvPr id="18" name="组合 17"/>
          <p:cNvGrpSpPr/>
          <p:nvPr/>
        </p:nvGrpSpPr>
        <p:grpSpPr>
          <a:xfrm>
            <a:off x="8183565" y="4787232"/>
            <a:ext cx="3492035" cy="938784"/>
            <a:chOff x="8183565" y="4787232"/>
            <a:chExt cx="3492035" cy="938784"/>
          </a:xfrm>
        </p:grpSpPr>
        <p:grpSp>
          <p:nvGrpSpPr>
            <p:cNvPr id="24" name="组合 23">
              <a:extLst>
                <a:ext uri="{FF2B5EF4-FFF2-40B4-BE49-F238E27FC236}">
                  <a16:creationId xmlns="" xmlns:a16="http://schemas.microsoft.com/office/drawing/2014/main" id="{43AFDB66-9017-4D83-A61B-4ABDBA075E9F}"/>
                </a:ext>
              </a:extLst>
            </p:cNvPr>
            <p:cNvGrpSpPr/>
            <p:nvPr/>
          </p:nvGrpSpPr>
          <p:grpSpPr>
            <a:xfrm>
              <a:off x="8183565" y="4795792"/>
              <a:ext cx="810418" cy="810735"/>
              <a:chOff x="8993547" y="2316722"/>
              <a:chExt cx="1600307" cy="1600932"/>
            </a:xfrm>
          </p:grpSpPr>
          <p:sp>
            <p:nvSpPr>
              <p:cNvPr id="25" name="Oval 15">
                <a:extLst>
                  <a:ext uri="{FF2B5EF4-FFF2-40B4-BE49-F238E27FC236}">
                    <a16:creationId xmlns="" xmlns:a16="http://schemas.microsoft.com/office/drawing/2014/main" id="{7F446781-55DF-4AC9-A43D-7B3EFA2AEFF8}"/>
                  </a:ext>
                </a:extLst>
              </p:cNvPr>
              <p:cNvSpPr/>
              <p:nvPr/>
            </p:nvSpPr>
            <p:spPr>
              <a:xfrm>
                <a:off x="8993547" y="2316722"/>
                <a:ext cx="1600307" cy="1600932"/>
              </a:xfrm>
              <a:prstGeom prst="ellipse">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26" name="Freeform 9">
                <a:extLst>
                  <a:ext uri="{FF2B5EF4-FFF2-40B4-BE49-F238E27FC236}">
                    <a16:creationId xmlns="" xmlns:a16="http://schemas.microsoft.com/office/drawing/2014/main" id="{3CF8060D-3F5C-46AD-AC1E-7DB062135F75}"/>
                  </a:ext>
                </a:extLst>
              </p:cNvPr>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chemeClr val="tx1">
                      <a:lumMod val="65000"/>
                      <a:lumOff val="35000"/>
                    </a:schemeClr>
                  </a:solidFill>
                  <a:latin typeface="Lato Light"/>
                  <a:ea typeface="+mn-ea"/>
                </a:endParaRPr>
              </a:p>
            </p:txBody>
          </p:sp>
        </p:grpSp>
        <p:grpSp>
          <p:nvGrpSpPr>
            <p:cNvPr id="35" name="组合 34">
              <a:extLst>
                <a:ext uri="{FF2B5EF4-FFF2-40B4-BE49-F238E27FC236}">
                  <a16:creationId xmlns="" xmlns:a16="http://schemas.microsoft.com/office/drawing/2014/main" id="{CCADFFAB-D571-479F-8099-AF6ED246A80A}"/>
                </a:ext>
              </a:extLst>
            </p:cNvPr>
            <p:cNvGrpSpPr/>
            <p:nvPr/>
          </p:nvGrpSpPr>
          <p:grpSpPr>
            <a:xfrm>
              <a:off x="9272780" y="4787232"/>
              <a:ext cx="2402820" cy="938784"/>
              <a:chOff x="6660588" y="5031806"/>
              <a:chExt cx="2402820" cy="938784"/>
            </a:xfrm>
          </p:grpSpPr>
          <p:sp>
            <p:nvSpPr>
              <p:cNvPr id="32" name="MH_Text_1">
                <a:extLst>
                  <a:ext uri="{FF2B5EF4-FFF2-40B4-BE49-F238E27FC236}">
                    <a16:creationId xmlns="" xmlns:a16="http://schemas.microsoft.com/office/drawing/2014/main" id="{ACFF6ED0-45D7-4339-8FDD-BBA3BEE7170B}"/>
                  </a:ext>
                </a:extLst>
              </p:cNvPr>
              <p:cNvSpPr txBox="1">
                <a:spLocks noChangeArrowheads="1"/>
              </p:cNvSpPr>
              <p:nvPr>
                <p:custDataLst>
                  <p:tags r:id="rId5"/>
                </p:custDataLst>
              </p:nvPr>
            </p:nvSpPr>
            <p:spPr bwMode="auto">
              <a:xfrm>
                <a:off x="6660588" y="543717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33" name="MH_SubTitle_1">
                <a:extLst>
                  <a:ext uri="{FF2B5EF4-FFF2-40B4-BE49-F238E27FC236}">
                    <a16:creationId xmlns="" xmlns:a16="http://schemas.microsoft.com/office/drawing/2014/main" id="{15AAD70D-D92C-4CD1-B80A-5E01DCEDD13B}"/>
                  </a:ext>
                </a:extLst>
              </p:cNvPr>
              <p:cNvSpPr txBox="1">
                <a:spLocks noChangeArrowheads="1"/>
              </p:cNvSpPr>
              <p:nvPr>
                <p:custDataLst>
                  <p:tags r:id="rId6"/>
                </p:custDataLst>
              </p:nvPr>
            </p:nvSpPr>
            <p:spPr bwMode="auto">
              <a:xfrm>
                <a:off x="6660588" y="5031806"/>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教学效果</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grpSp>
        <p:nvGrpSpPr>
          <p:cNvPr id="19" name="组合 18"/>
          <p:cNvGrpSpPr/>
          <p:nvPr/>
        </p:nvGrpSpPr>
        <p:grpSpPr>
          <a:xfrm>
            <a:off x="8183565" y="2522492"/>
            <a:ext cx="3492035" cy="989074"/>
            <a:chOff x="8183565" y="2522492"/>
            <a:chExt cx="3492035" cy="989074"/>
          </a:xfrm>
        </p:grpSpPr>
        <p:grpSp>
          <p:nvGrpSpPr>
            <p:cNvPr id="12" name="组合 11">
              <a:extLst>
                <a:ext uri="{FF2B5EF4-FFF2-40B4-BE49-F238E27FC236}">
                  <a16:creationId xmlns="" xmlns:a16="http://schemas.microsoft.com/office/drawing/2014/main" id="{A71ACE1C-7F6D-4165-A520-A302883A966A}"/>
                </a:ext>
              </a:extLst>
            </p:cNvPr>
            <p:cNvGrpSpPr/>
            <p:nvPr/>
          </p:nvGrpSpPr>
          <p:grpSpPr>
            <a:xfrm>
              <a:off x="8183565" y="2522492"/>
              <a:ext cx="810418" cy="810735"/>
              <a:chOff x="8993547" y="2316722"/>
              <a:chExt cx="1600307" cy="1600932"/>
            </a:xfrm>
          </p:grpSpPr>
          <p:sp>
            <p:nvSpPr>
              <p:cNvPr id="13" name="Oval 15">
                <a:extLst>
                  <a:ext uri="{FF2B5EF4-FFF2-40B4-BE49-F238E27FC236}">
                    <a16:creationId xmlns="" xmlns:a16="http://schemas.microsoft.com/office/drawing/2014/main" id="{F4824B34-1ABE-46BF-81B2-DD9B61183201}"/>
                  </a:ext>
                </a:extLst>
              </p:cNvPr>
              <p:cNvSpPr/>
              <p:nvPr/>
            </p:nvSpPr>
            <p:spPr>
              <a:xfrm>
                <a:off x="8993547" y="2316722"/>
                <a:ext cx="1600307" cy="1600932"/>
              </a:xfrm>
              <a:prstGeom prst="ellipse">
                <a:avLst/>
              </a:prstGeom>
              <a:solidFill>
                <a:srgbClr val="9D77AE"/>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14" name="Freeform 9">
                <a:extLst>
                  <a:ext uri="{FF2B5EF4-FFF2-40B4-BE49-F238E27FC236}">
                    <a16:creationId xmlns="" xmlns:a16="http://schemas.microsoft.com/office/drawing/2014/main" id="{BCA04E43-1DB8-43B3-A50F-75C49FDB0D3A}"/>
                  </a:ext>
                </a:extLst>
              </p:cNvPr>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chemeClr val="tx1">
                      <a:lumMod val="65000"/>
                      <a:lumOff val="35000"/>
                    </a:schemeClr>
                  </a:solidFill>
                  <a:latin typeface="Lato Light"/>
                  <a:ea typeface="+mn-ea"/>
                </a:endParaRPr>
              </a:p>
            </p:txBody>
          </p:sp>
        </p:grpSp>
        <p:grpSp>
          <p:nvGrpSpPr>
            <p:cNvPr id="36" name="组合 35">
              <a:extLst>
                <a:ext uri="{FF2B5EF4-FFF2-40B4-BE49-F238E27FC236}">
                  <a16:creationId xmlns="" xmlns:a16="http://schemas.microsoft.com/office/drawing/2014/main" id="{3ACF6BEB-BBF1-4ACC-8B88-F3645C87496E}"/>
                </a:ext>
              </a:extLst>
            </p:cNvPr>
            <p:cNvGrpSpPr/>
            <p:nvPr/>
          </p:nvGrpSpPr>
          <p:grpSpPr>
            <a:xfrm>
              <a:off x="9272780" y="2572782"/>
              <a:ext cx="2402820" cy="938784"/>
              <a:chOff x="6660588" y="5031806"/>
              <a:chExt cx="2402820" cy="938784"/>
            </a:xfrm>
          </p:grpSpPr>
          <p:sp>
            <p:nvSpPr>
              <p:cNvPr id="37" name="MH_Text_1">
                <a:extLst>
                  <a:ext uri="{FF2B5EF4-FFF2-40B4-BE49-F238E27FC236}">
                    <a16:creationId xmlns="" xmlns:a16="http://schemas.microsoft.com/office/drawing/2014/main" id="{28A183A1-ACE5-46EA-BB5F-0FD9452FD627}"/>
                  </a:ext>
                </a:extLst>
              </p:cNvPr>
              <p:cNvSpPr txBox="1">
                <a:spLocks noChangeArrowheads="1"/>
              </p:cNvSpPr>
              <p:nvPr>
                <p:custDataLst>
                  <p:tags r:id="rId3"/>
                </p:custDataLst>
              </p:nvPr>
            </p:nvSpPr>
            <p:spPr bwMode="auto">
              <a:xfrm>
                <a:off x="6660588" y="5437173"/>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38" name="MH_SubTitle_1">
                <a:extLst>
                  <a:ext uri="{FF2B5EF4-FFF2-40B4-BE49-F238E27FC236}">
                    <a16:creationId xmlns="" xmlns:a16="http://schemas.microsoft.com/office/drawing/2014/main" id="{67C12049-AEC3-4D09-8A26-6A67D2F999C6}"/>
                  </a:ext>
                </a:extLst>
              </p:cNvPr>
              <p:cNvSpPr txBox="1">
                <a:spLocks noChangeArrowheads="1"/>
              </p:cNvSpPr>
              <p:nvPr>
                <p:custDataLst>
                  <p:tags r:id="rId4"/>
                </p:custDataLst>
              </p:nvPr>
            </p:nvSpPr>
            <p:spPr bwMode="auto">
              <a:xfrm>
                <a:off x="6660588" y="5031806"/>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教学方法</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grpSp>
        <p:nvGrpSpPr>
          <p:cNvPr id="10" name="组合 9"/>
          <p:cNvGrpSpPr/>
          <p:nvPr/>
        </p:nvGrpSpPr>
        <p:grpSpPr>
          <a:xfrm>
            <a:off x="844788" y="4819040"/>
            <a:ext cx="3474797" cy="938784"/>
            <a:chOff x="844788" y="4819040"/>
            <a:chExt cx="3474797" cy="938784"/>
          </a:xfrm>
        </p:grpSpPr>
        <p:grpSp>
          <p:nvGrpSpPr>
            <p:cNvPr id="27" name="组合 26">
              <a:extLst>
                <a:ext uri="{FF2B5EF4-FFF2-40B4-BE49-F238E27FC236}">
                  <a16:creationId xmlns="" xmlns:a16="http://schemas.microsoft.com/office/drawing/2014/main" id="{0B12C093-BECA-449B-B2F6-4D156D2C85D1}"/>
                </a:ext>
              </a:extLst>
            </p:cNvPr>
            <p:cNvGrpSpPr/>
            <p:nvPr/>
          </p:nvGrpSpPr>
          <p:grpSpPr>
            <a:xfrm>
              <a:off x="3509167" y="4846082"/>
              <a:ext cx="810418" cy="810735"/>
              <a:chOff x="8993547" y="2316722"/>
              <a:chExt cx="1600307" cy="1600932"/>
            </a:xfrm>
          </p:grpSpPr>
          <p:sp>
            <p:nvSpPr>
              <p:cNvPr id="28" name="Oval 15">
                <a:extLst>
                  <a:ext uri="{FF2B5EF4-FFF2-40B4-BE49-F238E27FC236}">
                    <a16:creationId xmlns="" xmlns:a16="http://schemas.microsoft.com/office/drawing/2014/main" id="{3E582331-0F0B-45F6-AA89-07B8AAA8EAF3}"/>
                  </a:ext>
                </a:extLst>
              </p:cNvPr>
              <p:cNvSpPr/>
              <p:nvPr/>
            </p:nvSpPr>
            <p:spPr>
              <a:xfrm>
                <a:off x="8993547" y="2316722"/>
                <a:ext cx="1600307" cy="1600932"/>
              </a:xfrm>
              <a:prstGeom prst="ellipse">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65000"/>
                      <a:lumOff val="35000"/>
                    </a:schemeClr>
                  </a:solidFill>
                </a:endParaRPr>
              </a:p>
            </p:txBody>
          </p:sp>
          <p:sp>
            <p:nvSpPr>
              <p:cNvPr id="29" name="Freeform 9">
                <a:extLst>
                  <a:ext uri="{FF2B5EF4-FFF2-40B4-BE49-F238E27FC236}">
                    <a16:creationId xmlns="" xmlns:a16="http://schemas.microsoft.com/office/drawing/2014/main" id="{5C407688-CFC8-48F4-9FD9-D5049B2A50C2}"/>
                  </a:ext>
                </a:extLst>
              </p:cNvPr>
              <p:cNvSpPr>
                <a:spLocks noChangeArrowheads="1"/>
              </p:cNvSpPr>
              <p:nvPr/>
            </p:nvSpPr>
            <p:spPr bwMode="auto">
              <a:xfrm>
                <a:off x="9554555" y="2839945"/>
                <a:ext cx="522807" cy="522803"/>
              </a:xfrm>
              <a:custGeom>
                <a:avLst/>
                <a:gdLst>
                  <a:gd name="T0" fmla="*/ 212 w 426"/>
                  <a:gd name="T1" fmla="*/ 0 h 426"/>
                  <a:gd name="T2" fmla="*/ 212 w 426"/>
                  <a:gd name="T3" fmla="*/ 0 h 426"/>
                  <a:gd name="T4" fmla="*/ 0 w 426"/>
                  <a:gd name="T5" fmla="*/ 213 h 426"/>
                  <a:gd name="T6" fmla="*/ 212 w 426"/>
                  <a:gd name="T7" fmla="*/ 425 h 426"/>
                  <a:gd name="T8" fmla="*/ 425 w 426"/>
                  <a:gd name="T9" fmla="*/ 213 h 426"/>
                  <a:gd name="T10" fmla="*/ 212 w 426"/>
                  <a:gd name="T11" fmla="*/ 0 h 426"/>
                  <a:gd name="T12" fmla="*/ 229 w 426"/>
                  <a:gd name="T13" fmla="*/ 390 h 426"/>
                  <a:gd name="T14" fmla="*/ 229 w 426"/>
                  <a:gd name="T15" fmla="*/ 390 h 426"/>
                  <a:gd name="T16" fmla="*/ 229 w 426"/>
                  <a:gd name="T17" fmla="*/ 292 h 426"/>
                  <a:gd name="T18" fmla="*/ 194 w 426"/>
                  <a:gd name="T19" fmla="*/ 292 h 426"/>
                  <a:gd name="T20" fmla="*/ 194 w 426"/>
                  <a:gd name="T21" fmla="*/ 390 h 426"/>
                  <a:gd name="T22" fmla="*/ 35 w 426"/>
                  <a:gd name="T23" fmla="*/ 230 h 426"/>
                  <a:gd name="T24" fmla="*/ 132 w 426"/>
                  <a:gd name="T25" fmla="*/ 230 h 426"/>
                  <a:gd name="T26" fmla="*/ 132 w 426"/>
                  <a:gd name="T27" fmla="*/ 195 h 426"/>
                  <a:gd name="T28" fmla="*/ 35 w 426"/>
                  <a:gd name="T29" fmla="*/ 195 h 426"/>
                  <a:gd name="T30" fmla="*/ 194 w 426"/>
                  <a:gd name="T31" fmla="*/ 44 h 426"/>
                  <a:gd name="T32" fmla="*/ 194 w 426"/>
                  <a:gd name="T33" fmla="*/ 142 h 426"/>
                  <a:gd name="T34" fmla="*/ 229 w 426"/>
                  <a:gd name="T35" fmla="*/ 142 h 426"/>
                  <a:gd name="T36" fmla="*/ 229 w 426"/>
                  <a:gd name="T37" fmla="*/ 44 h 426"/>
                  <a:gd name="T38" fmla="*/ 380 w 426"/>
                  <a:gd name="T39" fmla="*/ 195 h 426"/>
                  <a:gd name="T40" fmla="*/ 292 w 426"/>
                  <a:gd name="T41" fmla="*/ 195 h 426"/>
                  <a:gd name="T42" fmla="*/ 292 w 426"/>
                  <a:gd name="T43" fmla="*/ 230 h 426"/>
                  <a:gd name="T44" fmla="*/ 380 w 426"/>
                  <a:gd name="T45" fmla="*/ 230 h 426"/>
                  <a:gd name="T46" fmla="*/ 229 w 426"/>
                  <a:gd name="T47" fmla="*/ 390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26" h="426">
                    <a:moveTo>
                      <a:pt x="212" y="0"/>
                    </a:moveTo>
                    <a:lnTo>
                      <a:pt x="212" y="0"/>
                    </a:lnTo>
                    <a:cubicBezTo>
                      <a:pt x="97" y="0"/>
                      <a:pt x="0" y="97"/>
                      <a:pt x="0" y="213"/>
                    </a:cubicBezTo>
                    <a:cubicBezTo>
                      <a:pt x="0" y="336"/>
                      <a:pt x="97" y="425"/>
                      <a:pt x="212" y="425"/>
                    </a:cubicBezTo>
                    <a:cubicBezTo>
                      <a:pt x="327" y="425"/>
                      <a:pt x="425" y="336"/>
                      <a:pt x="425" y="213"/>
                    </a:cubicBezTo>
                    <a:cubicBezTo>
                      <a:pt x="425" y="97"/>
                      <a:pt x="327" y="0"/>
                      <a:pt x="212" y="0"/>
                    </a:cubicBezTo>
                    <a:close/>
                    <a:moveTo>
                      <a:pt x="229" y="390"/>
                    </a:moveTo>
                    <a:lnTo>
                      <a:pt x="229" y="390"/>
                    </a:lnTo>
                    <a:cubicBezTo>
                      <a:pt x="229" y="292"/>
                      <a:pt x="229" y="292"/>
                      <a:pt x="229" y="292"/>
                    </a:cubicBezTo>
                    <a:cubicBezTo>
                      <a:pt x="194" y="292"/>
                      <a:pt x="194" y="292"/>
                      <a:pt x="194" y="292"/>
                    </a:cubicBezTo>
                    <a:cubicBezTo>
                      <a:pt x="194" y="390"/>
                      <a:pt x="194" y="390"/>
                      <a:pt x="194" y="390"/>
                    </a:cubicBezTo>
                    <a:cubicBezTo>
                      <a:pt x="114" y="380"/>
                      <a:pt x="44" y="310"/>
                      <a:pt x="35" y="230"/>
                    </a:cubicBezTo>
                    <a:cubicBezTo>
                      <a:pt x="132" y="230"/>
                      <a:pt x="132" y="230"/>
                      <a:pt x="132" y="230"/>
                    </a:cubicBezTo>
                    <a:cubicBezTo>
                      <a:pt x="132" y="195"/>
                      <a:pt x="132" y="195"/>
                      <a:pt x="132" y="195"/>
                    </a:cubicBezTo>
                    <a:cubicBezTo>
                      <a:pt x="35" y="195"/>
                      <a:pt x="35" y="195"/>
                      <a:pt x="35" y="195"/>
                    </a:cubicBezTo>
                    <a:cubicBezTo>
                      <a:pt x="44" y="115"/>
                      <a:pt x="114" y="53"/>
                      <a:pt x="194" y="44"/>
                    </a:cubicBezTo>
                    <a:cubicBezTo>
                      <a:pt x="194" y="142"/>
                      <a:pt x="194" y="142"/>
                      <a:pt x="194" y="142"/>
                    </a:cubicBezTo>
                    <a:cubicBezTo>
                      <a:pt x="229" y="142"/>
                      <a:pt x="229" y="142"/>
                      <a:pt x="229" y="142"/>
                    </a:cubicBezTo>
                    <a:cubicBezTo>
                      <a:pt x="229" y="44"/>
                      <a:pt x="229" y="44"/>
                      <a:pt x="229" y="44"/>
                    </a:cubicBezTo>
                    <a:cubicBezTo>
                      <a:pt x="310" y="53"/>
                      <a:pt x="380" y="115"/>
                      <a:pt x="380" y="195"/>
                    </a:cubicBezTo>
                    <a:cubicBezTo>
                      <a:pt x="292" y="195"/>
                      <a:pt x="292" y="195"/>
                      <a:pt x="292" y="195"/>
                    </a:cubicBezTo>
                    <a:cubicBezTo>
                      <a:pt x="292" y="230"/>
                      <a:pt x="292" y="230"/>
                      <a:pt x="292" y="230"/>
                    </a:cubicBezTo>
                    <a:cubicBezTo>
                      <a:pt x="380" y="230"/>
                      <a:pt x="380" y="230"/>
                      <a:pt x="380" y="230"/>
                    </a:cubicBezTo>
                    <a:cubicBezTo>
                      <a:pt x="380" y="310"/>
                      <a:pt x="310" y="380"/>
                      <a:pt x="229" y="390"/>
                    </a:cubicBezTo>
                    <a:close/>
                  </a:path>
                </a:pathLst>
              </a:custGeom>
              <a:solidFill>
                <a:schemeClr val="bg1"/>
              </a:solidFill>
              <a:ln>
                <a:noFill/>
              </a:ln>
              <a:effectLst/>
              <a:extLst/>
            </p:spPr>
            <p:txBody>
              <a:bodyPr wrap="none" anchor="ctr"/>
              <a:lstStyle/>
              <a:p>
                <a:pPr defTabSz="685663" fontAlgn="auto">
                  <a:spcBef>
                    <a:spcPts val="0"/>
                  </a:spcBef>
                  <a:spcAft>
                    <a:spcPts val="0"/>
                  </a:spcAft>
                </a:pPr>
                <a:endParaRPr lang="en-US" sz="1350" dirty="0">
                  <a:solidFill>
                    <a:schemeClr val="tx1">
                      <a:lumMod val="65000"/>
                      <a:lumOff val="35000"/>
                    </a:schemeClr>
                  </a:solidFill>
                  <a:latin typeface="Lato Light"/>
                  <a:ea typeface="+mn-ea"/>
                </a:endParaRPr>
              </a:p>
            </p:txBody>
          </p:sp>
        </p:grpSp>
        <p:grpSp>
          <p:nvGrpSpPr>
            <p:cNvPr id="40" name="组合 39">
              <a:extLst>
                <a:ext uri="{FF2B5EF4-FFF2-40B4-BE49-F238E27FC236}">
                  <a16:creationId xmlns="" xmlns:a16="http://schemas.microsoft.com/office/drawing/2014/main" id="{EAA16905-B6FA-4EC7-9CAF-4CCE2D403DBA}"/>
                </a:ext>
              </a:extLst>
            </p:cNvPr>
            <p:cNvGrpSpPr/>
            <p:nvPr/>
          </p:nvGrpSpPr>
          <p:grpSpPr>
            <a:xfrm>
              <a:off x="844788" y="4819040"/>
              <a:ext cx="2402820" cy="938784"/>
              <a:chOff x="3009800" y="3814854"/>
              <a:chExt cx="2402820" cy="938784"/>
            </a:xfrm>
          </p:grpSpPr>
          <p:sp>
            <p:nvSpPr>
              <p:cNvPr id="41" name="MH_Text_1">
                <a:extLst>
                  <a:ext uri="{FF2B5EF4-FFF2-40B4-BE49-F238E27FC236}">
                    <a16:creationId xmlns="" xmlns:a16="http://schemas.microsoft.com/office/drawing/2014/main" id="{BECB0667-E419-44A9-A137-13BF52FA6B6F}"/>
                  </a:ext>
                </a:extLst>
              </p:cNvPr>
              <p:cNvSpPr txBox="1">
                <a:spLocks noChangeArrowheads="1"/>
              </p:cNvSpPr>
              <p:nvPr>
                <p:custDataLst>
                  <p:tags r:id="rId1"/>
                </p:custDataLst>
              </p:nvPr>
            </p:nvSpPr>
            <p:spPr bwMode="auto">
              <a:xfrm>
                <a:off x="3009800" y="4220221"/>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42" name="MH_SubTitle_1">
                <a:extLst>
                  <a:ext uri="{FF2B5EF4-FFF2-40B4-BE49-F238E27FC236}">
                    <a16:creationId xmlns="" xmlns:a16="http://schemas.microsoft.com/office/drawing/2014/main" id="{54272F3A-9A03-418C-8509-90E665439CDD}"/>
                  </a:ext>
                </a:extLst>
              </p:cNvPr>
              <p:cNvSpPr txBox="1">
                <a:spLocks noChangeArrowheads="1"/>
              </p:cNvSpPr>
              <p:nvPr>
                <p:custDataLst>
                  <p:tags r:id="rId2"/>
                </p:custDataLst>
              </p:nvPr>
            </p:nvSpPr>
            <p:spPr bwMode="auto">
              <a:xfrm>
                <a:off x="3614776" y="3814854"/>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r">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教学方式</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grpSp>
      </p:grpSp>
      <p:pic>
        <p:nvPicPr>
          <p:cNvPr id="8" name="图片 7"/>
          <p:cNvPicPr>
            <a:picLocks noChangeAspect="1"/>
          </p:cNvPicPr>
          <p:nvPr/>
        </p:nvPicPr>
        <p:blipFill rotWithShape="1">
          <a:blip r:embed="rId11" cstate="print">
            <a:extLst>
              <a:ext uri="{28A0092B-C50C-407E-A947-70E740481C1C}">
                <a14:useLocalDpi xmlns:a14="http://schemas.microsoft.com/office/drawing/2010/main" val="0"/>
              </a:ext>
            </a:extLst>
          </a:blip>
          <a:srcRect/>
          <a:stretch/>
        </p:blipFill>
        <p:spPr>
          <a:xfrm>
            <a:off x="4832429" y="2670501"/>
            <a:ext cx="2964334" cy="2936026"/>
          </a:xfrm>
          <a:custGeom>
            <a:avLst/>
            <a:gdLst>
              <a:gd name="connsiteX0" fmla="*/ 1517650 w 3035300"/>
              <a:gd name="connsiteY0" fmla="*/ 0 h 3035300"/>
              <a:gd name="connsiteX1" fmla="*/ 3035300 w 3035300"/>
              <a:gd name="connsiteY1" fmla="*/ 1517650 h 3035300"/>
              <a:gd name="connsiteX2" fmla="*/ 1517650 w 3035300"/>
              <a:gd name="connsiteY2" fmla="*/ 3035300 h 3035300"/>
              <a:gd name="connsiteX3" fmla="*/ 0 w 3035300"/>
              <a:gd name="connsiteY3" fmla="*/ 1517650 h 3035300"/>
              <a:gd name="connsiteX4" fmla="*/ 1517650 w 3035300"/>
              <a:gd name="connsiteY4" fmla="*/ 0 h 3035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35300" h="3035300">
                <a:moveTo>
                  <a:pt x="1517650" y="0"/>
                </a:moveTo>
                <a:cubicBezTo>
                  <a:pt x="2355825" y="0"/>
                  <a:pt x="3035300" y="679475"/>
                  <a:pt x="3035300" y="1517650"/>
                </a:cubicBezTo>
                <a:cubicBezTo>
                  <a:pt x="3035300" y="2355825"/>
                  <a:pt x="2355825" y="3035300"/>
                  <a:pt x="1517650" y="3035300"/>
                </a:cubicBezTo>
                <a:cubicBezTo>
                  <a:pt x="679475" y="3035300"/>
                  <a:pt x="0" y="2355825"/>
                  <a:pt x="0" y="1517650"/>
                </a:cubicBezTo>
                <a:cubicBezTo>
                  <a:pt x="0" y="679475"/>
                  <a:pt x="679475" y="0"/>
                  <a:pt x="1517650" y="0"/>
                </a:cubicBezTo>
                <a:close/>
              </a:path>
            </a:pathLst>
          </a:custGeom>
          <a:effectLst>
            <a:outerShdw blurRad="190500" dist="63500" dir="2700000" algn="tl" rotWithShape="0">
              <a:prstClr val="black">
                <a:alpha val="25000"/>
              </a:prstClr>
            </a:outerShdw>
          </a:effectLst>
        </p:spPr>
      </p:pic>
      <p:grpSp>
        <p:nvGrpSpPr>
          <p:cNvPr id="44" name="组合 43"/>
          <p:cNvGrpSpPr/>
          <p:nvPr/>
        </p:nvGrpSpPr>
        <p:grpSpPr>
          <a:xfrm>
            <a:off x="1502939" y="272760"/>
            <a:ext cx="4811657" cy="748449"/>
            <a:chOff x="1502939" y="272760"/>
            <a:chExt cx="4811657" cy="748449"/>
          </a:xfrm>
        </p:grpSpPr>
        <p:sp>
          <p:nvSpPr>
            <p:cNvPr id="4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32086749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ppt_x"/>
                                          </p:val>
                                        </p:tav>
                                        <p:tav tm="100000">
                                          <p:val>
                                            <p:strVal val="#ppt_x"/>
                                          </p:val>
                                        </p:tav>
                                      </p:tavLst>
                                    </p:anim>
                                    <p:anim calcmode="lin" valueType="num">
                                      <p:cBhvr additive="base">
                                        <p:cTn id="22" dur="500" fill="hold"/>
                                        <p:tgtEl>
                                          <p:spTgt spid="18"/>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ppt_x"/>
                                          </p:val>
                                        </p:tav>
                                        <p:tav tm="100000">
                                          <p:val>
                                            <p:strVal val="#ppt_x"/>
                                          </p:val>
                                        </p:tav>
                                      </p:tavLst>
                                    </p:anim>
                                    <p:anim calcmode="lin" valueType="num">
                                      <p:cBhvr additive="base">
                                        <p:cTn id="26"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reeform 13"/>
          <p:cNvSpPr>
            <a:spLocks/>
          </p:cNvSpPr>
          <p:nvPr/>
        </p:nvSpPr>
        <p:spPr bwMode="auto">
          <a:xfrm>
            <a:off x="2544794" y="2556730"/>
            <a:ext cx="918633" cy="925269"/>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2" y="0"/>
                  <a:pt x="0" y="0"/>
                </a:cubicBezTo>
              </a:path>
            </a:pathLst>
          </a:custGeom>
          <a:noFill/>
          <a:ln w="6350" cap="flat" cmpd="sng">
            <a:solidFill>
              <a:schemeClr val="bg1">
                <a:lumMod val="50000"/>
              </a:schemeClr>
            </a:solidFill>
            <a:prstDash val="solid"/>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zh-CN" altLang="en-US" sz="2400">
              <a:solidFill>
                <a:prstClr val="white">
                  <a:lumMod val="50000"/>
                </a:prstClr>
              </a:solidFill>
            </a:endParaRPr>
          </a:p>
        </p:txBody>
      </p:sp>
      <p:sp>
        <p:nvSpPr>
          <p:cNvPr id="13" name="Freeform 15"/>
          <p:cNvSpPr>
            <a:spLocks/>
          </p:cNvSpPr>
          <p:nvPr/>
        </p:nvSpPr>
        <p:spPr bwMode="auto">
          <a:xfrm>
            <a:off x="7284008" y="2556730"/>
            <a:ext cx="918633" cy="925269"/>
          </a:xfrm>
          <a:custGeom>
            <a:avLst/>
            <a:gdLst>
              <a:gd name="T0" fmla="*/ 184 w 184"/>
              <a:gd name="T1" fmla="*/ 185 h 185"/>
              <a:gd name="T2" fmla="*/ 0 w 184"/>
              <a:gd name="T3" fmla="*/ 0 h 185"/>
            </a:gdLst>
            <a:ahLst/>
            <a:cxnLst>
              <a:cxn ang="0">
                <a:pos x="T0" y="T1"/>
              </a:cxn>
              <a:cxn ang="0">
                <a:pos x="T2" y="T3"/>
              </a:cxn>
            </a:cxnLst>
            <a:rect l="0" t="0" r="r" b="b"/>
            <a:pathLst>
              <a:path w="184" h="185">
                <a:moveTo>
                  <a:pt x="184" y="185"/>
                </a:moveTo>
                <a:cubicBezTo>
                  <a:pt x="184" y="83"/>
                  <a:pt x="101" y="0"/>
                  <a:pt x="0" y="0"/>
                </a:cubicBezTo>
              </a:path>
            </a:pathLst>
          </a:custGeom>
          <a:noFill/>
          <a:ln w="6350" cap="flat" cmpd="sng">
            <a:solidFill>
              <a:schemeClr val="bg1">
                <a:lumMod val="50000"/>
              </a:schemeClr>
            </a:solidFill>
            <a:prstDash val="solid"/>
            <a:round/>
            <a:headEnd type="triangle" w="med" len="med"/>
            <a:tailEnd/>
          </a:ln>
          <a:extLst>
            <a:ext uri="{909E8E84-426E-40DD-AFC4-6F175D3DCCD1}">
              <a14:hiddenFill xmlns:a14="http://schemas.microsoft.com/office/drawing/2010/main">
                <a:solidFill>
                  <a:srgbClr val="FFFFFF"/>
                </a:solidFill>
              </a14:hiddenFill>
            </a:ext>
          </a:extLst>
        </p:spPr>
        <p:txBody>
          <a:bodyPr/>
          <a:lstStyle/>
          <a:p>
            <a:endParaRPr lang="zh-CN" altLang="en-US" sz="2400">
              <a:solidFill>
                <a:prstClr val="white">
                  <a:lumMod val="50000"/>
                </a:prstClr>
              </a:solidFill>
            </a:endParaRPr>
          </a:p>
        </p:txBody>
      </p:sp>
      <p:sp>
        <p:nvSpPr>
          <p:cNvPr id="15" name="Freeform 17"/>
          <p:cNvSpPr>
            <a:spLocks/>
          </p:cNvSpPr>
          <p:nvPr/>
        </p:nvSpPr>
        <p:spPr bwMode="auto">
          <a:xfrm>
            <a:off x="4830793" y="4858259"/>
            <a:ext cx="924983" cy="925268"/>
          </a:xfrm>
          <a:custGeom>
            <a:avLst/>
            <a:gdLst>
              <a:gd name="T0" fmla="*/ 0 w 185"/>
              <a:gd name="T1" fmla="*/ 185 h 185"/>
              <a:gd name="T2" fmla="*/ 185 w 185"/>
              <a:gd name="T3" fmla="*/ 0 h 185"/>
            </a:gdLst>
            <a:ahLst/>
            <a:cxnLst>
              <a:cxn ang="0">
                <a:pos x="T0" y="T1"/>
              </a:cxn>
              <a:cxn ang="0">
                <a:pos x="T2" y="T3"/>
              </a:cxn>
            </a:cxnLst>
            <a:rect l="0" t="0" r="r" b="b"/>
            <a:pathLst>
              <a:path w="185" h="185">
                <a:moveTo>
                  <a:pt x="0" y="185"/>
                </a:moveTo>
                <a:cubicBezTo>
                  <a:pt x="102" y="185"/>
                  <a:pt x="185" y="102"/>
                  <a:pt x="185" y="0"/>
                </a:cubicBezTo>
              </a:path>
            </a:pathLst>
          </a:custGeom>
          <a:noFill/>
          <a:ln w="6350" cap="flat" cmpd="sng">
            <a:solidFill>
              <a:schemeClr val="bg1">
                <a:lumMod val="50000"/>
              </a:schemeClr>
            </a:solidFill>
            <a:prstDash val="solid"/>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sz="2400">
              <a:solidFill>
                <a:prstClr val="white">
                  <a:lumMod val="50000"/>
                </a:prstClr>
              </a:solidFill>
            </a:endParaRPr>
          </a:p>
        </p:txBody>
      </p:sp>
      <p:sp>
        <p:nvSpPr>
          <p:cNvPr id="17" name="Freeform 19"/>
          <p:cNvSpPr>
            <a:spLocks/>
          </p:cNvSpPr>
          <p:nvPr/>
        </p:nvSpPr>
        <p:spPr bwMode="auto">
          <a:xfrm>
            <a:off x="9639858" y="4858259"/>
            <a:ext cx="920749" cy="925268"/>
          </a:xfrm>
          <a:custGeom>
            <a:avLst/>
            <a:gdLst>
              <a:gd name="T0" fmla="*/ 0 w 184"/>
              <a:gd name="T1" fmla="*/ 185 h 185"/>
              <a:gd name="T2" fmla="*/ 184 w 184"/>
              <a:gd name="T3" fmla="*/ 0 h 185"/>
            </a:gdLst>
            <a:ahLst/>
            <a:cxnLst>
              <a:cxn ang="0">
                <a:pos x="T0" y="T1"/>
              </a:cxn>
              <a:cxn ang="0">
                <a:pos x="T2" y="T3"/>
              </a:cxn>
            </a:cxnLst>
            <a:rect l="0" t="0" r="r" b="b"/>
            <a:pathLst>
              <a:path w="184" h="185">
                <a:moveTo>
                  <a:pt x="0" y="185"/>
                </a:moveTo>
                <a:cubicBezTo>
                  <a:pt x="102" y="185"/>
                  <a:pt x="184" y="102"/>
                  <a:pt x="184" y="0"/>
                </a:cubicBezTo>
              </a:path>
            </a:pathLst>
          </a:custGeom>
          <a:noFill/>
          <a:ln w="6350" cap="flat" cmpd="sng">
            <a:solidFill>
              <a:schemeClr val="bg1">
                <a:lumMod val="50000"/>
              </a:schemeClr>
            </a:solidFill>
            <a:prstDash val="solid"/>
            <a:round/>
            <a:headEnd/>
            <a:tailEnd type="triangle" w="med" len="med"/>
          </a:ln>
          <a:extLst>
            <a:ext uri="{909E8E84-426E-40DD-AFC4-6F175D3DCCD1}">
              <a14:hiddenFill xmlns:a14="http://schemas.microsoft.com/office/drawing/2010/main">
                <a:solidFill>
                  <a:srgbClr val="FFFFFF"/>
                </a:solidFill>
              </a14:hiddenFill>
            </a:ext>
          </a:extLst>
        </p:spPr>
        <p:txBody>
          <a:bodyPr/>
          <a:lstStyle/>
          <a:p>
            <a:endParaRPr lang="zh-CN" altLang="en-US" sz="2400">
              <a:solidFill>
                <a:prstClr val="white">
                  <a:lumMod val="50000"/>
                </a:prstClr>
              </a:solidFill>
            </a:endParaRPr>
          </a:p>
        </p:txBody>
      </p:sp>
      <p:sp>
        <p:nvSpPr>
          <p:cNvPr id="18" name="Rectangle 32"/>
          <p:cNvSpPr>
            <a:spLocks noChangeArrowheads="1"/>
          </p:cNvSpPr>
          <p:nvPr/>
        </p:nvSpPr>
        <p:spPr bwMode="auto">
          <a:xfrm>
            <a:off x="3838074" y="3100882"/>
            <a:ext cx="201718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rPr>
              <a:t>Step 02</a:t>
            </a:r>
          </a:p>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请在此处填写具体内容，请在此处填写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19" name="Rectangle 33"/>
          <p:cNvSpPr>
            <a:spLocks noChangeArrowheads="1"/>
          </p:cNvSpPr>
          <p:nvPr/>
        </p:nvSpPr>
        <p:spPr bwMode="auto">
          <a:xfrm>
            <a:off x="1535141" y="4540661"/>
            <a:ext cx="2017184"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rPr>
              <a:t>Step 01</a:t>
            </a:r>
          </a:p>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请在此处填写具体内容，请在此处填写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0" name="Rectangle 34"/>
          <p:cNvSpPr>
            <a:spLocks noChangeArrowheads="1"/>
          </p:cNvSpPr>
          <p:nvPr/>
        </p:nvSpPr>
        <p:spPr bwMode="auto">
          <a:xfrm>
            <a:off x="8543427" y="3100882"/>
            <a:ext cx="2017183"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rPr>
              <a:t>Step 04</a:t>
            </a:r>
          </a:p>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请在此处填写具体内容，请在此处填写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21" name="Rectangle 35"/>
          <p:cNvSpPr>
            <a:spLocks noChangeArrowheads="1"/>
          </p:cNvSpPr>
          <p:nvPr/>
        </p:nvSpPr>
        <p:spPr bwMode="auto">
          <a:xfrm>
            <a:off x="6240493" y="4540661"/>
            <a:ext cx="2017183"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600" b="1" dirty="0">
                <a:solidFill>
                  <a:schemeClr val="tx1">
                    <a:lumMod val="65000"/>
                    <a:lumOff val="35000"/>
                  </a:schemeClr>
                </a:solidFill>
                <a:latin typeface="思源黑体" panose="020B0500000000000000" pitchFamily="34" charset="-122"/>
                <a:ea typeface="思源黑体" panose="020B0500000000000000" pitchFamily="34" charset="-122"/>
              </a:rPr>
              <a:t>Step 03</a:t>
            </a:r>
          </a:p>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请在此处填写具体内容，请在此处填写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具体</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35" name="组合 34"/>
          <p:cNvGrpSpPr/>
          <p:nvPr/>
        </p:nvGrpSpPr>
        <p:grpSpPr>
          <a:xfrm>
            <a:off x="8990043" y="4208240"/>
            <a:ext cx="1301751" cy="1300035"/>
            <a:chOff x="9038169" y="3887400"/>
            <a:chExt cx="1301751" cy="1300035"/>
          </a:xfrm>
          <a:effectLst>
            <a:outerShdw blurRad="190500" dist="63500" dir="2700000" algn="tl" rotWithShape="0">
              <a:prstClr val="black">
                <a:alpha val="25000"/>
              </a:prstClr>
            </a:outerShdw>
          </a:effectLst>
        </p:grpSpPr>
        <p:sp>
          <p:nvSpPr>
            <p:cNvPr id="16" name="Oval 18"/>
            <p:cNvSpPr>
              <a:spLocks noChangeArrowheads="1"/>
            </p:cNvSpPr>
            <p:nvPr/>
          </p:nvSpPr>
          <p:spPr bwMode="auto">
            <a:xfrm>
              <a:off x="9038169" y="3887400"/>
              <a:ext cx="1301751" cy="1300035"/>
            </a:xfrm>
            <a:prstGeom prst="ellipse">
              <a:avLst/>
            </a:prstGeom>
            <a:solidFill>
              <a:srgbClr val="FACBC9"/>
            </a:solidFill>
            <a:ln w="6350">
              <a:solidFill>
                <a:schemeClr val="bg1"/>
              </a:solidFill>
            </a:ln>
            <a:extLst/>
          </p:spPr>
          <p:txBody>
            <a:bodyPr/>
            <a:lstStyle/>
            <a:p>
              <a:endParaRPr lang="zh-CN" altLang="en-US" sz="2400">
                <a:solidFill>
                  <a:prstClr val="black"/>
                </a:solidFill>
              </a:endParaRPr>
            </a:p>
          </p:txBody>
        </p:sp>
        <p:grpSp>
          <p:nvGrpSpPr>
            <p:cNvPr id="22" name="组合 21"/>
            <p:cNvGrpSpPr/>
            <p:nvPr/>
          </p:nvGrpSpPr>
          <p:grpSpPr>
            <a:xfrm>
              <a:off x="9502446" y="4249420"/>
              <a:ext cx="371077" cy="575997"/>
              <a:chOff x="8402638" y="-3309938"/>
              <a:chExt cx="212725" cy="330201"/>
            </a:xfrm>
          </p:grpSpPr>
          <p:sp>
            <p:nvSpPr>
              <p:cNvPr id="23" name="Freeform 6"/>
              <p:cNvSpPr>
                <a:spLocks/>
              </p:cNvSpPr>
              <p:nvPr/>
            </p:nvSpPr>
            <p:spPr bwMode="auto">
              <a:xfrm>
                <a:off x="8420100" y="-3309938"/>
                <a:ext cx="176212" cy="146050"/>
              </a:xfrm>
              <a:custGeom>
                <a:avLst/>
                <a:gdLst>
                  <a:gd name="T0" fmla="*/ 47 w 47"/>
                  <a:gd name="T1" fmla="*/ 39 h 39"/>
                  <a:gd name="T2" fmla="*/ 47 w 47"/>
                  <a:gd name="T3" fmla="*/ 21 h 39"/>
                  <a:gd name="T4" fmla="*/ 47 w 47"/>
                  <a:gd name="T5" fmla="*/ 21 h 39"/>
                  <a:gd name="T6" fmla="*/ 24 w 47"/>
                  <a:gd name="T7" fmla="*/ 0 h 39"/>
                  <a:gd name="T8" fmla="*/ 0 w 47"/>
                  <a:gd name="T9" fmla="*/ 21 h 39"/>
                  <a:gd name="T10" fmla="*/ 0 w 47"/>
                  <a:gd name="T11" fmla="*/ 26 h 39"/>
                  <a:gd name="T12" fmla="*/ 0 w 47"/>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47" h="39">
                    <a:moveTo>
                      <a:pt x="47" y="39"/>
                    </a:moveTo>
                    <a:cubicBezTo>
                      <a:pt x="47" y="21"/>
                      <a:pt x="47" y="21"/>
                      <a:pt x="47" y="21"/>
                    </a:cubicBezTo>
                    <a:cubicBezTo>
                      <a:pt x="47" y="21"/>
                      <a:pt x="47" y="21"/>
                      <a:pt x="47" y="21"/>
                    </a:cubicBezTo>
                    <a:cubicBezTo>
                      <a:pt x="47" y="9"/>
                      <a:pt x="36" y="0"/>
                      <a:pt x="24" y="0"/>
                    </a:cubicBezTo>
                    <a:cubicBezTo>
                      <a:pt x="11" y="0"/>
                      <a:pt x="0" y="9"/>
                      <a:pt x="0" y="21"/>
                    </a:cubicBezTo>
                    <a:cubicBezTo>
                      <a:pt x="0" y="21"/>
                      <a:pt x="0" y="26"/>
                      <a:pt x="0" y="26"/>
                    </a:cubicBezTo>
                    <a:cubicBezTo>
                      <a:pt x="0" y="39"/>
                      <a:pt x="0" y="39"/>
                      <a:pt x="0" y="39"/>
                    </a:cubicBez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4" name="Freeform 7"/>
              <p:cNvSpPr>
                <a:spLocks noEditPoints="1"/>
              </p:cNvSpPr>
              <p:nvPr/>
            </p:nvSpPr>
            <p:spPr bwMode="auto">
              <a:xfrm>
                <a:off x="8402638" y="-3133725"/>
                <a:ext cx="212725" cy="153988"/>
              </a:xfrm>
              <a:custGeom>
                <a:avLst/>
                <a:gdLst>
                  <a:gd name="T0" fmla="*/ 55 w 57"/>
                  <a:gd name="T1" fmla="*/ 0 h 41"/>
                  <a:gd name="T2" fmla="*/ 3 w 57"/>
                  <a:gd name="T3" fmla="*/ 0 h 41"/>
                  <a:gd name="T4" fmla="*/ 0 w 57"/>
                  <a:gd name="T5" fmla="*/ 2 h 41"/>
                  <a:gd name="T6" fmla="*/ 0 w 57"/>
                  <a:gd name="T7" fmla="*/ 39 h 41"/>
                  <a:gd name="T8" fmla="*/ 3 w 57"/>
                  <a:gd name="T9" fmla="*/ 41 h 41"/>
                  <a:gd name="T10" fmla="*/ 55 w 57"/>
                  <a:gd name="T11" fmla="*/ 41 h 41"/>
                  <a:gd name="T12" fmla="*/ 57 w 57"/>
                  <a:gd name="T13" fmla="*/ 39 h 41"/>
                  <a:gd name="T14" fmla="*/ 57 w 57"/>
                  <a:gd name="T15" fmla="*/ 2 h 41"/>
                  <a:gd name="T16" fmla="*/ 55 w 57"/>
                  <a:gd name="T17" fmla="*/ 0 h 41"/>
                  <a:gd name="T18" fmla="*/ 30 w 57"/>
                  <a:gd name="T19" fmla="*/ 19 h 41"/>
                  <a:gd name="T20" fmla="*/ 32 w 57"/>
                  <a:gd name="T21" fmla="*/ 26 h 41"/>
                  <a:gd name="T22" fmla="*/ 31 w 57"/>
                  <a:gd name="T23" fmla="*/ 27 h 41"/>
                  <a:gd name="T24" fmla="*/ 30 w 57"/>
                  <a:gd name="T25" fmla="*/ 27 h 41"/>
                  <a:gd name="T26" fmla="*/ 27 w 57"/>
                  <a:gd name="T27" fmla="*/ 27 h 41"/>
                  <a:gd name="T28" fmla="*/ 26 w 57"/>
                  <a:gd name="T29" fmla="*/ 27 h 41"/>
                  <a:gd name="T30" fmla="*/ 26 w 57"/>
                  <a:gd name="T31" fmla="*/ 26 h 41"/>
                  <a:gd name="T32" fmla="*/ 27 w 57"/>
                  <a:gd name="T33" fmla="*/ 19 h 41"/>
                  <a:gd name="T34" fmla="*/ 24 w 57"/>
                  <a:gd name="T35" fmla="*/ 15 h 41"/>
                  <a:gd name="T36" fmla="*/ 29 w 57"/>
                  <a:gd name="T37" fmla="*/ 10 h 41"/>
                  <a:gd name="T38" fmla="*/ 33 w 57"/>
                  <a:gd name="T39" fmla="*/ 15 h 41"/>
                  <a:gd name="T40" fmla="*/ 30 w 57"/>
                  <a:gd name="T41" fmla="*/ 1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7" h="41">
                    <a:moveTo>
                      <a:pt x="55" y="0"/>
                    </a:moveTo>
                    <a:cubicBezTo>
                      <a:pt x="3" y="0"/>
                      <a:pt x="3" y="0"/>
                      <a:pt x="3" y="0"/>
                    </a:cubicBezTo>
                    <a:cubicBezTo>
                      <a:pt x="1" y="0"/>
                      <a:pt x="0" y="1"/>
                      <a:pt x="0" y="2"/>
                    </a:cubicBezTo>
                    <a:cubicBezTo>
                      <a:pt x="0" y="39"/>
                      <a:pt x="0" y="39"/>
                      <a:pt x="0" y="39"/>
                    </a:cubicBezTo>
                    <a:cubicBezTo>
                      <a:pt x="0" y="40"/>
                      <a:pt x="1" y="41"/>
                      <a:pt x="3" y="41"/>
                    </a:cubicBezTo>
                    <a:cubicBezTo>
                      <a:pt x="55" y="41"/>
                      <a:pt x="55" y="41"/>
                      <a:pt x="55" y="41"/>
                    </a:cubicBezTo>
                    <a:cubicBezTo>
                      <a:pt x="56" y="41"/>
                      <a:pt x="57" y="40"/>
                      <a:pt x="57" y="39"/>
                    </a:cubicBezTo>
                    <a:cubicBezTo>
                      <a:pt x="57" y="2"/>
                      <a:pt x="57" y="2"/>
                      <a:pt x="57" y="2"/>
                    </a:cubicBezTo>
                    <a:cubicBezTo>
                      <a:pt x="57" y="1"/>
                      <a:pt x="56" y="0"/>
                      <a:pt x="55" y="0"/>
                    </a:cubicBezTo>
                    <a:close/>
                    <a:moveTo>
                      <a:pt x="30" y="19"/>
                    </a:moveTo>
                    <a:cubicBezTo>
                      <a:pt x="32" y="26"/>
                      <a:pt x="32" y="26"/>
                      <a:pt x="32" y="26"/>
                    </a:cubicBezTo>
                    <a:cubicBezTo>
                      <a:pt x="32" y="26"/>
                      <a:pt x="32" y="27"/>
                      <a:pt x="31" y="27"/>
                    </a:cubicBezTo>
                    <a:cubicBezTo>
                      <a:pt x="31" y="27"/>
                      <a:pt x="31" y="27"/>
                      <a:pt x="30" y="27"/>
                    </a:cubicBezTo>
                    <a:cubicBezTo>
                      <a:pt x="27" y="27"/>
                      <a:pt x="27" y="27"/>
                      <a:pt x="27" y="27"/>
                    </a:cubicBezTo>
                    <a:cubicBezTo>
                      <a:pt x="27" y="27"/>
                      <a:pt x="26" y="27"/>
                      <a:pt x="26" y="27"/>
                    </a:cubicBezTo>
                    <a:cubicBezTo>
                      <a:pt x="26" y="27"/>
                      <a:pt x="26" y="26"/>
                      <a:pt x="26" y="26"/>
                    </a:cubicBezTo>
                    <a:cubicBezTo>
                      <a:pt x="27" y="19"/>
                      <a:pt x="27" y="19"/>
                      <a:pt x="27" y="19"/>
                    </a:cubicBezTo>
                    <a:cubicBezTo>
                      <a:pt x="25" y="18"/>
                      <a:pt x="24" y="17"/>
                      <a:pt x="24" y="15"/>
                    </a:cubicBezTo>
                    <a:cubicBezTo>
                      <a:pt x="24" y="12"/>
                      <a:pt x="26" y="10"/>
                      <a:pt x="29" y="10"/>
                    </a:cubicBezTo>
                    <a:cubicBezTo>
                      <a:pt x="31" y="10"/>
                      <a:pt x="33" y="12"/>
                      <a:pt x="33" y="15"/>
                    </a:cubicBezTo>
                    <a:cubicBezTo>
                      <a:pt x="33" y="17"/>
                      <a:pt x="32" y="18"/>
                      <a:pt x="30" y="19"/>
                    </a:cubicBezTo>
                    <a:close/>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grpSp>
      <p:grpSp>
        <p:nvGrpSpPr>
          <p:cNvPr id="34" name="组合 33"/>
          <p:cNvGrpSpPr/>
          <p:nvPr/>
        </p:nvGrpSpPr>
        <p:grpSpPr>
          <a:xfrm>
            <a:off x="6632074" y="2831983"/>
            <a:ext cx="1295400" cy="1302152"/>
            <a:chOff x="6680200" y="2511143"/>
            <a:chExt cx="1295400" cy="1302152"/>
          </a:xfrm>
          <a:effectLst>
            <a:outerShdw blurRad="190500" dist="63500" dir="2700000" algn="tl" rotWithShape="0">
              <a:prstClr val="black">
                <a:alpha val="25000"/>
              </a:prstClr>
            </a:outerShdw>
          </a:effectLst>
        </p:grpSpPr>
        <p:sp>
          <p:nvSpPr>
            <p:cNvPr id="12" name="Oval 14"/>
            <p:cNvSpPr>
              <a:spLocks noChangeArrowheads="1"/>
            </p:cNvSpPr>
            <p:nvPr/>
          </p:nvSpPr>
          <p:spPr bwMode="auto">
            <a:xfrm>
              <a:off x="6680200" y="2511143"/>
              <a:ext cx="1295400" cy="1302152"/>
            </a:xfrm>
            <a:prstGeom prst="ellipse">
              <a:avLst/>
            </a:prstGeom>
            <a:solidFill>
              <a:srgbClr val="FED259"/>
            </a:solidFill>
            <a:ln w="6350">
              <a:solidFill>
                <a:schemeClr val="bg1"/>
              </a:solidFill>
            </a:ln>
            <a:extLst/>
          </p:spPr>
          <p:txBody>
            <a:bodyPr/>
            <a:lstStyle/>
            <a:p>
              <a:endParaRPr lang="zh-CN" altLang="en-US" sz="2400">
                <a:solidFill>
                  <a:prstClr val="black"/>
                </a:solidFill>
              </a:endParaRPr>
            </a:p>
          </p:txBody>
        </p:sp>
        <p:sp>
          <p:nvSpPr>
            <p:cNvPr id="25" name="Freeform 14"/>
            <p:cNvSpPr>
              <a:spLocks/>
            </p:cNvSpPr>
            <p:nvPr/>
          </p:nvSpPr>
          <p:spPr bwMode="auto">
            <a:xfrm>
              <a:off x="7089775" y="2895795"/>
              <a:ext cx="484716" cy="520700"/>
            </a:xfrm>
            <a:custGeom>
              <a:avLst/>
              <a:gdLst>
                <a:gd name="T0" fmla="*/ 91 w 97"/>
                <a:gd name="T1" fmla="*/ 56 h 104"/>
                <a:gd name="T2" fmla="*/ 53 w 97"/>
                <a:gd name="T3" fmla="*/ 93 h 104"/>
                <a:gd name="T4" fmla="*/ 11 w 97"/>
                <a:gd name="T5" fmla="*/ 93 h 104"/>
                <a:gd name="T6" fmla="*/ 11 w 97"/>
                <a:gd name="T7" fmla="*/ 53 h 104"/>
                <a:gd name="T8" fmla="*/ 59 w 97"/>
                <a:gd name="T9" fmla="*/ 8 h 104"/>
                <a:gd name="T10" fmla="*/ 88 w 97"/>
                <a:gd name="T11" fmla="*/ 8 h 104"/>
                <a:gd name="T12" fmla="*/ 88 w 97"/>
                <a:gd name="T13" fmla="*/ 36 h 104"/>
                <a:gd name="T14" fmla="*/ 47 w 97"/>
                <a:gd name="T15" fmla="*/ 76 h 104"/>
                <a:gd name="T16" fmla="*/ 29 w 97"/>
                <a:gd name="T17" fmla="*/ 76 h 104"/>
                <a:gd name="T18" fmla="*/ 29 w 97"/>
                <a:gd name="T19" fmla="*/ 59 h 104"/>
                <a:gd name="T20" fmla="*/ 62 w 97"/>
                <a:gd name="T21" fmla="*/ 27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104">
                  <a:moveTo>
                    <a:pt x="91" y="56"/>
                  </a:moveTo>
                  <a:cubicBezTo>
                    <a:pt x="53" y="93"/>
                    <a:pt x="53" y="93"/>
                    <a:pt x="53" y="93"/>
                  </a:cubicBezTo>
                  <a:cubicBezTo>
                    <a:pt x="42" y="104"/>
                    <a:pt x="23" y="104"/>
                    <a:pt x="11" y="93"/>
                  </a:cubicBezTo>
                  <a:cubicBezTo>
                    <a:pt x="0" y="82"/>
                    <a:pt x="0" y="64"/>
                    <a:pt x="11" y="53"/>
                  </a:cubicBezTo>
                  <a:cubicBezTo>
                    <a:pt x="59" y="8"/>
                    <a:pt x="59" y="8"/>
                    <a:pt x="59" y="8"/>
                  </a:cubicBezTo>
                  <a:cubicBezTo>
                    <a:pt x="67" y="0"/>
                    <a:pt x="80" y="0"/>
                    <a:pt x="88" y="8"/>
                  </a:cubicBezTo>
                  <a:cubicBezTo>
                    <a:pt x="97" y="15"/>
                    <a:pt x="97" y="28"/>
                    <a:pt x="88" y="36"/>
                  </a:cubicBezTo>
                  <a:cubicBezTo>
                    <a:pt x="47" y="76"/>
                    <a:pt x="47" y="76"/>
                    <a:pt x="47" y="76"/>
                  </a:cubicBezTo>
                  <a:cubicBezTo>
                    <a:pt x="42" y="80"/>
                    <a:pt x="34" y="80"/>
                    <a:pt x="29" y="76"/>
                  </a:cubicBezTo>
                  <a:cubicBezTo>
                    <a:pt x="24" y="71"/>
                    <a:pt x="24" y="63"/>
                    <a:pt x="29" y="59"/>
                  </a:cubicBezTo>
                  <a:cubicBezTo>
                    <a:pt x="62" y="27"/>
                    <a:pt x="62" y="27"/>
                    <a:pt x="62" y="27"/>
                  </a:cubicBezTo>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grpSp>
        <p:nvGrpSpPr>
          <p:cNvPr id="2" name="组合 1"/>
          <p:cNvGrpSpPr/>
          <p:nvPr/>
        </p:nvGrpSpPr>
        <p:grpSpPr>
          <a:xfrm>
            <a:off x="1894976" y="2831983"/>
            <a:ext cx="1299633" cy="1302152"/>
            <a:chOff x="1943102" y="2511143"/>
            <a:chExt cx="1299633" cy="1302152"/>
          </a:xfrm>
          <a:effectLst>
            <a:outerShdw blurRad="190500" dist="63500" dir="2700000" algn="tl" rotWithShape="0">
              <a:prstClr val="black">
                <a:alpha val="25000"/>
              </a:prstClr>
            </a:outerShdw>
          </a:effectLst>
        </p:grpSpPr>
        <p:sp>
          <p:nvSpPr>
            <p:cNvPr id="10" name="Oval 12"/>
            <p:cNvSpPr>
              <a:spLocks noChangeArrowheads="1"/>
            </p:cNvSpPr>
            <p:nvPr/>
          </p:nvSpPr>
          <p:spPr bwMode="auto">
            <a:xfrm>
              <a:off x="1943102" y="2511143"/>
              <a:ext cx="1299633" cy="1302152"/>
            </a:xfrm>
            <a:prstGeom prst="ellipse">
              <a:avLst/>
            </a:prstGeom>
            <a:solidFill>
              <a:srgbClr val="9D77AE"/>
            </a:solidFill>
            <a:ln w="6350">
              <a:solidFill>
                <a:schemeClr val="bg1"/>
              </a:solidFill>
            </a:ln>
            <a:extLst/>
          </p:spPr>
          <p:txBody>
            <a:bodyPr/>
            <a:lstStyle/>
            <a:p>
              <a:endParaRPr lang="zh-CN" altLang="en-US" sz="2400">
                <a:solidFill>
                  <a:prstClr val="black"/>
                </a:solidFill>
              </a:endParaRPr>
            </a:p>
          </p:txBody>
        </p:sp>
        <p:sp>
          <p:nvSpPr>
            <p:cNvPr id="26" name="Freeform 27"/>
            <p:cNvSpPr>
              <a:spLocks/>
            </p:cNvSpPr>
            <p:nvPr/>
          </p:nvSpPr>
          <p:spPr bwMode="auto">
            <a:xfrm>
              <a:off x="2345269" y="2934677"/>
              <a:ext cx="495300" cy="455084"/>
            </a:xfrm>
            <a:custGeom>
              <a:avLst/>
              <a:gdLst>
                <a:gd name="T0" fmla="*/ 71 w 99"/>
                <a:gd name="T1" fmla="*/ 0 h 91"/>
                <a:gd name="T2" fmla="*/ 50 w 99"/>
                <a:gd name="T3" fmla="*/ 12 h 91"/>
                <a:gd name="T4" fmla="*/ 28 w 99"/>
                <a:gd name="T5" fmla="*/ 0 h 91"/>
                <a:gd name="T6" fmla="*/ 0 w 99"/>
                <a:gd name="T7" fmla="*/ 28 h 91"/>
                <a:gd name="T8" fmla="*/ 50 w 99"/>
                <a:gd name="T9" fmla="*/ 91 h 91"/>
                <a:gd name="T10" fmla="*/ 99 w 99"/>
                <a:gd name="T11" fmla="*/ 28 h 91"/>
                <a:gd name="T12" fmla="*/ 71 w 99"/>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99" h="91">
                  <a:moveTo>
                    <a:pt x="71" y="0"/>
                  </a:moveTo>
                  <a:cubicBezTo>
                    <a:pt x="60" y="0"/>
                    <a:pt x="50" y="12"/>
                    <a:pt x="50" y="12"/>
                  </a:cubicBezTo>
                  <a:cubicBezTo>
                    <a:pt x="50" y="12"/>
                    <a:pt x="40" y="0"/>
                    <a:pt x="28" y="0"/>
                  </a:cubicBezTo>
                  <a:cubicBezTo>
                    <a:pt x="16" y="0"/>
                    <a:pt x="0" y="8"/>
                    <a:pt x="0" y="28"/>
                  </a:cubicBezTo>
                  <a:cubicBezTo>
                    <a:pt x="0" y="52"/>
                    <a:pt x="34" y="83"/>
                    <a:pt x="50" y="91"/>
                  </a:cubicBezTo>
                  <a:cubicBezTo>
                    <a:pt x="65" y="83"/>
                    <a:pt x="99" y="52"/>
                    <a:pt x="99" y="28"/>
                  </a:cubicBezTo>
                  <a:cubicBezTo>
                    <a:pt x="99" y="8"/>
                    <a:pt x="83" y="0"/>
                    <a:pt x="71" y="0"/>
                  </a:cubicBezTo>
                  <a:close/>
                </a:path>
              </a:pathLst>
            </a:cu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grpSp>
        <p:nvGrpSpPr>
          <p:cNvPr id="3" name="组合 2"/>
          <p:cNvGrpSpPr/>
          <p:nvPr/>
        </p:nvGrpSpPr>
        <p:grpSpPr>
          <a:xfrm>
            <a:off x="4180976" y="4208240"/>
            <a:ext cx="1299633" cy="1300035"/>
            <a:chOff x="4229102" y="3887400"/>
            <a:chExt cx="1299633" cy="1300035"/>
          </a:xfrm>
          <a:effectLst>
            <a:outerShdw blurRad="190500" dist="63500" dir="2700000" algn="tl" rotWithShape="0">
              <a:prstClr val="black">
                <a:alpha val="25000"/>
              </a:prstClr>
            </a:outerShdw>
          </a:effectLst>
        </p:grpSpPr>
        <p:sp>
          <p:nvSpPr>
            <p:cNvPr id="14" name="Oval 16"/>
            <p:cNvSpPr>
              <a:spLocks noChangeArrowheads="1"/>
            </p:cNvSpPr>
            <p:nvPr/>
          </p:nvSpPr>
          <p:spPr bwMode="auto">
            <a:xfrm>
              <a:off x="4229102" y="3887400"/>
              <a:ext cx="1299633" cy="1300035"/>
            </a:xfrm>
            <a:prstGeom prst="ellipse">
              <a:avLst/>
            </a:prstGeom>
            <a:solidFill>
              <a:srgbClr val="A4DB73"/>
            </a:solidFill>
            <a:ln w="6350">
              <a:solidFill>
                <a:schemeClr val="bg1"/>
              </a:solidFill>
            </a:ln>
            <a:extLst/>
          </p:spPr>
          <p:txBody>
            <a:bodyPr/>
            <a:lstStyle/>
            <a:p>
              <a:endParaRPr lang="zh-CN" altLang="en-US" sz="2400">
                <a:solidFill>
                  <a:prstClr val="black"/>
                </a:solidFill>
              </a:endParaRPr>
            </a:p>
          </p:txBody>
        </p:sp>
        <p:grpSp>
          <p:nvGrpSpPr>
            <p:cNvPr id="27" name="组合 26"/>
            <p:cNvGrpSpPr/>
            <p:nvPr/>
          </p:nvGrpSpPr>
          <p:grpSpPr>
            <a:xfrm>
              <a:off x="4669367" y="4287652"/>
              <a:ext cx="419100" cy="499533"/>
              <a:chOff x="6932613" y="-3332163"/>
              <a:chExt cx="314325" cy="374650"/>
            </a:xfrm>
          </p:grpSpPr>
          <p:sp>
            <p:nvSpPr>
              <p:cNvPr id="28" name="Oval 28"/>
              <p:cNvSpPr>
                <a:spLocks noChangeArrowheads="1"/>
              </p:cNvSpPr>
              <p:nvPr/>
            </p:nvSpPr>
            <p:spPr bwMode="auto">
              <a:xfrm>
                <a:off x="6932613" y="-3271838"/>
                <a:ext cx="314325" cy="314325"/>
              </a:xfrm>
              <a:prstGeom prst="ellipse">
                <a:avLst/>
              </a:prstGeom>
              <a:noFill/>
              <a:ln w="1270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29" name="Line 29"/>
              <p:cNvSpPr>
                <a:spLocks noChangeShapeType="1"/>
              </p:cNvSpPr>
              <p:nvPr/>
            </p:nvSpPr>
            <p:spPr bwMode="auto">
              <a:xfrm flipV="1">
                <a:off x="7089775" y="-3241675"/>
                <a:ext cx="0" cy="12700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0" name="Line 30"/>
              <p:cNvSpPr>
                <a:spLocks noChangeShapeType="1"/>
              </p:cNvSpPr>
              <p:nvPr/>
            </p:nvSpPr>
            <p:spPr bwMode="auto">
              <a:xfrm>
                <a:off x="7089775" y="-3321050"/>
                <a:ext cx="0" cy="3810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1" name="Line 31"/>
              <p:cNvSpPr>
                <a:spLocks noChangeShapeType="1"/>
              </p:cNvSpPr>
              <p:nvPr/>
            </p:nvSpPr>
            <p:spPr bwMode="auto">
              <a:xfrm>
                <a:off x="7059613" y="-3332163"/>
                <a:ext cx="60325" cy="0"/>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2" name="Line 32"/>
              <p:cNvSpPr>
                <a:spLocks noChangeShapeType="1"/>
              </p:cNvSpPr>
              <p:nvPr/>
            </p:nvSpPr>
            <p:spPr bwMode="auto">
              <a:xfrm flipV="1">
                <a:off x="7089775" y="-3208338"/>
                <a:ext cx="93662" cy="93663"/>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sp>
            <p:nvSpPr>
              <p:cNvPr id="33" name="Line 33"/>
              <p:cNvSpPr>
                <a:spLocks noChangeShapeType="1"/>
              </p:cNvSpPr>
              <p:nvPr/>
            </p:nvSpPr>
            <p:spPr bwMode="auto">
              <a:xfrm flipV="1">
                <a:off x="7213600" y="-3271838"/>
                <a:ext cx="33337" cy="33338"/>
              </a:xfrm>
              <a:prstGeom prst="line">
                <a:avLst/>
              </a:prstGeom>
              <a:noFill/>
              <a:ln w="12700" cap="rnd">
                <a:solidFill>
                  <a:schemeClr val="bg1"/>
                </a:solidFill>
                <a:prstDash val="solid"/>
                <a:round/>
                <a:headEnd/>
                <a:tailEnd/>
              </a:ln>
              <a:extLst>
                <a:ext uri="{909E8E84-426E-40DD-AFC4-6F175D3DCCD1}">
                  <a14:hiddenFill xmlns:a14="http://schemas.microsoft.com/office/drawing/2010/main">
                    <a:noFill/>
                  </a14:hiddenFill>
                </a:ext>
              </a:extLst>
            </p:spPr>
            <p:txBody>
              <a:bodyPr vert="horz" wrap="square" lIns="121920" tIns="60960" rIns="121920" bIns="60960" numCol="1" anchor="t" anchorCtr="0" compatLnSpc="1">
                <a:prstTxWarp prst="textNoShape">
                  <a:avLst/>
                </a:prstTxWarp>
              </a:bodyPr>
              <a:lstStyle/>
              <a:p>
                <a:endParaRPr lang="zh-CN" altLang="en-US" sz="2400">
                  <a:solidFill>
                    <a:prstClr val="black"/>
                  </a:solidFill>
                </a:endParaRPr>
              </a:p>
            </p:txBody>
          </p:sp>
        </p:grpSp>
      </p:grpSp>
      <p:grpSp>
        <p:nvGrpSpPr>
          <p:cNvPr id="55" name="组合 54"/>
          <p:cNvGrpSpPr/>
          <p:nvPr/>
        </p:nvGrpSpPr>
        <p:grpSpPr>
          <a:xfrm>
            <a:off x="1502939" y="272760"/>
            <a:ext cx="4811657" cy="748449"/>
            <a:chOff x="1502939" y="272760"/>
            <a:chExt cx="4811657" cy="748449"/>
          </a:xfrm>
        </p:grpSpPr>
        <p:sp>
          <p:nvSpPr>
            <p:cNvPr id="56"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57"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256671649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up)">
                                      <p:cBhvr>
                                        <p:cTn id="13" dur="500"/>
                                        <p:tgtEl>
                                          <p:spTgt spid="11"/>
                                        </p:tgtEl>
                                      </p:cBhvr>
                                    </p:animEffect>
                                  </p:childTnLst>
                                </p:cTn>
                              </p:par>
                            </p:childTnLst>
                          </p:cTn>
                        </p:par>
                        <p:par>
                          <p:cTn id="14" fill="hold">
                            <p:stCondLst>
                              <p:cond delay="1000"/>
                            </p:stCondLst>
                            <p:childTnLst>
                              <p:par>
                                <p:cTn id="15" presetID="14" presetClass="entr" presetSubtype="1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randombar(horizontal)">
                                      <p:cBhvr>
                                        <p:cTn id="17" dur="500"/>
                                        <p:tgtEl>
                                          <p:spTgt spid="19"/>
                                        </p:tgtEl>
                                      </p:cBhvr>
                                    </p:animEffect>
                                  </p:childTnLst>
                                </p:cTn>
                              </p:par>
                            </p:childTnLst>
                          </p:cTn>
                        </p:par>
                        <p:par>
                          <p:cTn id="18" fill="hold">
                            <p:stCondLst>
                              <p:cond delay="1500"/>
                            </p:stCondLst>
                            <p:childTnLst>
                              <p:par>
                                <p:cTn id="19" presetID="53" presetClass="entr" presetSubtype="16" fill="hold"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animEffect transition="in" filter="fade">
                                      <p:cBhvr>
                                        <p:cTn id="23" dur="500"/>
                                        <p:tgtEl>
                                          <p:spTgt spid="3"/>
                                        </p:tgtEl>
                                      </p:cBhvr>
                                    </p:animEffect>
                                  </p:childTnLst>
                                </p:cTn>
                              </p:par>
                            </p:childTnLst>
                          </p:cTn>
                        </p:par>
                        <p:par>
                          <p:cTn id="24" fill="hold">
                            <p:stCondLst>
                              <p:cond delay="2000"/>
                            </p:stCondLst>
                            <p:childTnLst>
                              <p:par>
                                <p:cTn id="25" presetID="22" presetClass="entr" presetSubtype="4"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childTnLst>
                          </p:cTn>
                        </p:par>
                        <p:par>
                          <p:cTn id="28" fill="hold">
                            <p:stCondLst>
                              <p:cond delay="2500"/>
                            </p:stCondLst>
                            <p:childTnLst>
                              <p:par>
                                <p:cTn id="29" presetID="14" presetClass="entr" presetSubtype="10" fill="hold" grpId="0" nodeType="afterEffect">
                                  <p:stCondLst>
                                    <p:cond delay="0"/>
                                  </p:stCondLst>
                                  <p:childTnLst>
                                    <p:set>
                                      <p:cBhvr>
                                        <p:cTn id="30" dur="1" fill="hold">
                                          <p:stCondLst>
                                            <p:cond delay="0"/>
                                          </p:stCondLst>
                                        </p:cTn>
                                        <p:tgtEl>
                                          <p:spTgt spid="18"/>
                                        </p:tgtEl>
                                        <p:attrNameLst>
                                          <p:attrName>style.visibility</p:attrName>
                                        </p:attrNameLst>
                                      </p:cBhvr>
                                      <p:to>
                                        <p:strVal val="visible"/>
                                      </p:to>
                                    </p:set>
                                    <p:animEffect transition="in" filter="randombar(horizontal)">
                                      <p:cBhvr>
                                        <p:cTn id="31" dur="500"/>
                                        <p:tgtEl>
                                          <p:spTgt spid="18"/>
                                        </p:tgtEl>
                                      </p:cBhvr>
                                    </p:animEffect>
                                  </p:childTnLst>
                                </p:cTn>
                              </p:par>
                            </p:childTnLst>
                          </p:cTn>
                        </p:par>
                        <p:par>
                          <p:cTn id="32" fill="hold">
                            <p:stCondLst>
                              <p:cond delay="3000"/>
                            </p:stCondLst>
                            <p:childTnLst>
                              <p:par>
                                <p:cTn id="33" presetID="53" presetClass="entr" presetSubtype="16"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500" fill="hold"/>
                                        <p:tgtEl>
                                          <p:spTgt spid="34"/>
                                        </p:tgtEl>
                                        <p:attrNameLst>
                                          <p:attrName>ppt_w</p:attrName>
                                        </p:attrNameLst>
                                      </p:cBhvr>
                                      <p:tavLst>
                                        <p:tav tm="0">
                                          <p:val>
                                            <p:fltVal val="0"/>
                                          </p:val>
                                        </p:tav>
                                        <p:tav tm="100000">
                                          <p:val>
                                            <p:strVal val="#ppt_w"/>
                                          </p:val>
                                        </p:tav>
                                      </p:tavLst>
                                    </p:anim>
                                    <p:anim calcmode="lin" valueType="num">
                                      <p:cBhvr>
                                        <p:cTn id="36" dur="500" fill="hold"/>
                                        <p:tgtEl>
                                          <p:spTgt spid="34"/>
                                        </p:tgtEl>
                                        <p:attrNameLst>
                                          <p:attrName>ppt_h</p:attrName>
                                        </p:attrNameLst>
                                      </p:cBhvr>
                                      <p:tavLst>
                                        <p:tav tm="0">
                                          <p:val>
                                            <p:fltVal val="0"/>
                                          </p:val>
                                        </p:tav>
                                        <p:tav tm="100000">
                                          <p:val>
                                            <p:strVal val="#ppt_h"/>
                                          </p:val>
                                        </p:tav>
                                      </p:tavLst>
                                    </p:anim>
                                    <p:animEffect transition="in" filter="fade">
                                      <p:cBhvr>
                                        <p:cTn id="37" dur="500"/>
                                        <p:tgtEl>
                                          <p:spTgt spid="34"/>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childTnLst>
                          </p:cTn>
                        </p:par>
                        <p:par>
                          <p:cTn id="42" fill="hold">
                            <p:stCondLst>
                              <p:cond delay="4000"/>
                            </p:stCondLst>
                            <p:childTnLst>
                              <p:par>
                                <p:cTn id="43" presetID="14" presetClass="entr" presetSubtype="1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randombar(horizontal)">
                                      <p:cBhvr>
                                        <p:cTn id="45" dur="500"/>
                                        <p:tgtEl>
                                          <p:spTgt spid="21"/>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35"/>
                                        </p:tgtEl>
                                        <p:attrNameLst>
                                          <p:attrName>style.visibility</p:attrName>
                                        </p:attrNameLst>
                                      </p:cBhvr>
                                      <p:to>
                                        <p:strVal val="visible"/>
                                      </p:to>
                                    </p:set>
                                    <p:anim calcmode="lin" valueType="num">
                                      <p:cBhvr>
                                        <p:cTn id="49" dur="500" fill="hold"/>
                                        <p:tgtEl>
                                          <p:spTgt spid="35"/>
                                        </p:tgtEl>
                                        <p:attrNameLst>
                                          <p:attrName>ppt_w</p:attrName>
                                        </p:attrNameLst>
                                      </p:cBhvr>
                                      <p:tavLst>
                                        <p:tav tm="0">
                                          <p:val>
                                            <p:fltVal val="0"/>
                                          </p:val>
                                        </p:tav>
                                        <p:tav tm="100000">
                                          <p:val>
                                            <p:strVal val="#ppt_w"/>
                                          </p:val>
                                        </p:tav>
                                      </p:tavLst>
                                    </p:anim>
                                    <p:anim calcmode="lin" valueType="num">
                                      <p:cBhvr>
                                        <p:cTn id="50" dur="500" fill="hold"/>
                                        <p:tgtEl>
                                          <p:spTgt spid="35"/>
                                        </p:tgtEl>
                                        <p:attrNameLst>
                                          <p:attrName>ppt_h</p:attrName>
                                        </p:attrNameLst>
                                      </p:cBhvr>
                                      <p:tavLst>
                                        <p:tav tm="0">
                                          <p:val>
                                            <p:fltVal val="0"/>
                                          </p:val>
                                        </p:tav>
                                        <p:tav tm="100000">
                                          <p:val>
                                            <p:strVal val="#ppt_h"/>
                                          </p:val>
                                        </p:tav>
                                      </p:tavLst>
                                    </p:anim>
                                    <p:animEffect transition="in" filter="fade">
                                      <p:cBhvr>
                                        <p:cTn id="51" dur="500"/>
                                        <p:tgtEl>
                                          <p:spTgt spid="35"/>
                                        </p:tgtEl>
                                      </p:cBhvr>
                                    </p:animEffect>
                                  </p:childTnLst>
                                </p:cTn>
                              </p:par>
                            </p:childTnLst>
                          </p:cTn>
                        </p:par>
                        <p:par>
                          <p:cTn id="52" fill="hold">
                            <p:stCondLst>
                              <p:cond delay="5000"/>
                            </p:stCondLst>
                            <p:childTnLst>
                              <p:par>
                                <p:cTn id="53" presetID="22" presetClass="entr" presetSubtype="4"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wipe(down)">
                                      <p:cBhvr>
                                        <p:cTn id="55" dur="500"/>
                                        <p:tgtEl>
                                          <p:spTgt spid="17"/>
                                        </p:tgtEl>
                                      </p:cBhvr>
                                    </p:animEffect>
                                  </p:childTnLst>
                                </p:cTn>
                              </p:par>
                            </p:childTnLst>
                          </p:cTn>
                        </p:par>
                        <p:par>
                          <p:cTn id="56" fill="hold">
                            <p:stCondLst>
                              <p:cond delay="5500"/>
                            </p:stCondLst>
                            <p:childTnLst>
                              <p:par>
                                <p:cTn id="57" presetID="14" presetClass="entr" presetSubtype="10"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randombar(horizontal)">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5" grpId="0" animBg="1"/>
      <p:bldP spid="17" grpId="0" animBg="1"/>
      <p:bldP spid="18" grpId="0"/>
      <p:bldP spid="19" grpId="0"/>
      <p:bldP spid="20" grpId="0"/>
      <p:bldP spid="2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组合 50">
            <a:extLst>
              <a:ext uri="{FF2B5EF4-FFF2-40B4-BE49-F238E27FC236}">
                <a16:creationId xmlns="" xmlns:a16="http://schemas.microsoft.com/office/drawing/2014/main" id="{69D50338-A062-43E5-9130-D1F75B01215A}"/>
              </a:ext>
            </a:extLst>
          </p:cNvPr>
          <p:cNvGrpSpPr/>
          <p:nvPr/>
        </p:nvGrpSpPr>
        <p:grpSpPr>
          <a:xfrm>
            <a:off x="1162052" y="2537805"/>
            <a:ext cx="2729936" cy="3345334"/>
            <a:chOff x="1187452" y="1870057"/>
            <a:chExt cx="2729936" cy="3345334"/>
          </a:xfrm>
        </p:grpSpPr>
        <p:sp>
          <p:nvSpPr>
            <p:cNvPr id="28" name="Rounded Rectangle 89">
              <a:extLst>
                <a:ext uri="{FF2B5EF4-FFF2-40B4-BE49-F238E27FC236}">
                  <a16:creationId xmlns="" xmlns:a16="http://schemas.microsoft.com/office/drawing/2014/main" id="{9DB1F116-9C5F-429F-9EE9-B24CAA953790}"/>
                </a:ext>
              </a:extLst>
            </p:cNvPr>
            <p:cNvSpPr/>
            <p:nvPr/>
          </p:nvSpPr>
          <p:spPr>
            <a:xfrm>
              <a:off x="1187452" y="4999836"/>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29" name="Rounded Rectangle 90">
              <a:extLst>
                <a:ext uri="{FF2B5EF4-FFF2-40B4-BE49-F238E27FC236}">
                  <a16:creationId xmlns="" xmlns:a16="http://schemas.microsoft.com/office/drawing/2014/main" id="{FD3641D0-C5BA-43F7-8CF1-914BB51EB7B7}"/>
                </a:ext>
              </a:extLst>
            </p:cNvPr>
            <p:cNvSpPr/>
            <p:nvPr/>
          </p:nvSpPr>
          <p:spPr>
            <a:xfrm>
              <a:off x="1187452" y="4700444"/>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0" name="Rounded Rectangle 91">
              <a:extLst>
                <a:ext uri="{FF2B5EF4-FFF2-40B4-BE49-F238E27FC236}">
                  <a16:creationId xmlns="" xmlns:a16="http://schemas.microsoft.com/office/drawing/2014/main" id="{22AA0FF0-3DAC-4B05-8195-818440926D9D}"/>
                </a:ext>
              </a:extLst>
            </p:cNvPr>
            <p:cNvSpPr/>
            <p:nvPr/>
          </p:nvSpPr>
          <p:spPr>
            <a:xfrm>
              <a:off x="1187452" y="4408284"/>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1" name="Rounded Rectangle 92">
              <a:extLst>
                <a:ext uri="{FF2B5EF4-FFF2-40B4-BE49-F238E27FC236}">
                  <a16:creationId xmlns="" xmlns:a16="http://schemas.microsoft.com/office/drawing/2014/main" id="{C83E7840-948C-47A1-9ADB-B6825FE3ECF3}"/>
                </a:ext>
              </a:extLst>
            </p:cNvPr>
            <p:cNvSpPr/>
            <p:nvPr/>
          </p:nvSpPr>
          <p:spPr>
            <a:xfrm>
              <a:off x="1187452" y="4108893"/>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2" name="Rounded Rectangle 93">
              <a:extLst>
                <a:ext uri="{FF2B5EF4-FFF2-40B4-BE49-F238E27FC236}">
                  <a16:creationId xmlns="" xmlns:a16="http://schemas.microsoft.com/office/drawing/2014/main" id="{62DB2A56-A4A5-46EA-AA0A-5F7F9A694224}"/>
                </a:ext>
              </a:extLst>
            </p:cNvPr>
            <p:cNvSpPr/>
            <p:nvPr/>
          </p:nvSpPr>
          <p:spPr>
            <a:xfrm>
              <a:off x="1187452" y="3808992"/>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3" name="Rounded Rectangle 94">
              <a:extLst>
                <a:ext uri="{FF2B5EF4-FFF2-40B4-BE49-F238E27FC236}">
                  <a16:creationId xmlns="" xmlns:a16="http://schemas.microsoft.com/office/drawing/2014/main" id="{C739E8A8-6357-4DDD-B45F-E26105FD8981}"/>
                </a:ext>
              </a:extLst>
            </p:cNvPr>
            <p:cNvSpPr/>
            <p:nvPr/>
          </p:nvSpPr>
          <p:spPr>
            <a:xfrm>
              <a:off x="1187452" y="3509601"/>
              <a:ext cx="1092992" cy="215555"/>
            </a:xfrm>
            <a:prstGeom prst="roundRect">
              <a:avLst>
                <a:gd name="adj" fmla="val 50000"/>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34" name="Rounded Rectangle 95">
              <a:extLst>
                <a:ext uri="{FF2B5EF4-FFF2-40B4-BE49-F238E27FC236}">
                  <a16:creationId xmlns="" xmlns:a16="http://schemas.microsoft.com/office/drawing/2014/main" id="{661FEA67-8D59-4E33-9825-1BC14EE6D280}"/>
                </a:ext>
              </a:extLst>
            </p:cNvPr>
            <p:cNvSpPr/>
            <p:nvPr/>
          </p:nvSpPr>
          <p:spPr>
            <a:xfrm>
              <a:off x="1187452" y="3217441"/>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35" name="Rounded Rectangle 96">
              <a:extLst>
                <a:ext uri="{FF2B5EF4-FFF2-40B4-BE49-F238E27FC236}">
                  <a16:creationId xmlns="" xmlns:a16="http://schemas.microsoft.com/office/drawing/2014/main" id="{9C0B0CCE-A652-443B-80A6-A3E26A622EA1}"/>
                </a:ext>
              </a:extLst>
            </p:cNvPr>
            <p:cNvSpPr/>
            <p:nvPr/>
          </p:nvSpPr>
          <p:spPr>
            <a:xfrm>
              <a:off x="1187452" y="2918050"/>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36" name="Rectangle 2">
              <a:extLst>
                <a:ext uri="{FF2B5EF4-FFF2-40B4-BE49-F238E27FC236}">
                  <a16:creationId xmlns="" xmlns:a16="http://schemas.microsoft.com/office/drawing/2014/main" id="{E51B96E8-052D-48AF-A85F-3E740768091E}"/>
                </a:ext>
              </a:extLst>
            </p:cNvPr>
            <p:cNvSpPr/>
            <p:nvPr/>
          </p:nvSpPr>
          <p:spPr>
            <a:xfrm>
              <a:off x="1231639" y="1895550"/>
              <a:ext cx="988538" cy="215444"/>
            </a:xfrm>
            <a:prstGeom prst="rect">
              <a:avLst/>
            </a:prstGeom>
          </p:spPr>
          <p:txBody>
            <a:bodyPr wrap="square" lIns="0" tIns="0" rIns="0" bIns="0">
              <a:spAutoFit/>
            </a:bodyPr>
            <a:lstStyle/>
            <a:p>
              <a:pPr algn="ctr">
                <a:spcBef>
                  <a:spcPts val="0"/>
                </a:spcBef>
                <a:spcAft>
                  <a:spcPts val="0"/>
                </a:spcAft>
              </a:pPr>
              <a:r>
                <a:rPr lang="zh-CN" altLang="en-US" sz="1400" dirty="0">
                  <a:solidFill>
                    <a:schemeClr val="bg1">
                      <a:lumMod val="65000"/>
                    </a:schemeClr>
                  </a:solidFill>
                  <a:latin typeface="Arial" panose="020B0604020202020204" pitchFamily="34" charset="0"/>
                  <a:ea typeface="思源黑体" panose="020B0500000000000000" pitchFamily="34" charset="-122"/>
                  <a:cs typeface="+mn-ea"/>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37" name="Rounded Rectangle 99">
              <a:extLst>
                <a:ext uri="{FF2B5EF4-FFF2-40B4-BE49-F238E27FC236}">
                  <a16:creationId xmlns="" xmlns:a16="http://schemas.microsoft.com/office/drawing/2014/main" id="{90FC555A-B2DB-4989-AFF6-9853D9728620}"/>
                </a:ext>
              </a:extLst>
            </p:cNvPr>
            <p:cNvSpPr/>
            <p:nvPr/>
          </p:nvSpPr>
          <p:spPr>
            <a:xfrm>
              <a:off x="1187452" y="2615568"/>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38" name="Rounded Rectangle 104">
              <a:extLst>
                <a:ext uri="{FF2B5EF4-FFF2-40B4-BE49-F238E27FC236}">
                  <a16:creationId xmlns="" xmlns:a16="http://schemas.microsoft.com/office/drawing/2014/main" id="{928E0BD3-EA17-45FB-A334-34F09CDBC7E2}"/>
                </a:ext>
              </a:extLst>
            </p:cNvPr>
            <p:cNvSpPr/>
            <p:nvPr/>
          </p:nvSpPr>
          <p:spPr>
            <a:xfrm>
              <a:off x="1187452" y="2318864"/>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40" name="Rounded Rectangle 89">
              <a:extLst>
                <a:ext uri="{FF2B5EF4-FFF2-40B4-BE49-F238E27FC236}">
                  <a16:creationId xmlns="" xmlns:a16="http://schemas.microsoft.com/office/drawing/2014/main" id="{EF07E565-489B-40C3-AEF3-72D85CEC8246}"/>
                </a:ext>
              </a:extLst>
            </p:cNvPr>
            <p:cNvSpPr/>
            <p:nvPr/>
          </p:nvSpPr>
          <p:spPr>
            <a:xfrm>
              <a:off x="2824396" y="4974343"/>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1" name="Rounded Rectangle 90">
              <a:extLst>
                <a:ext uri="{FF2B5EF4-FFF2-40B4-BE49-F238E27FC236}">
                  <a16:creationId xmlns="" xmlns:a16="http://schemas.microsoft.com/office/drawing/2014/main" id="{16935A25-88EB-4EA6-8196-A4C09F130674}"/>
                </a:ext>
              </a:extLst>
            </p:cNvPr>
            <p:cNvSpPr/>
            <p:nvPr/>
          </p:nvSpPr>
          <p:spPr>
            <a:xfrm>
              <a:off x="2824396" y="4674951"/>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2" name="Rounded Rectangle 91">
              <a:extLst>
                <a:ext uri="{FF2B5EF4-FFF2-40B4-BE49-F238E27FC236}">
                  <a16:creationId xmlns="" xmlns:a16="http://schemas.microsoft.com/office/drawing/2014/main" id="{40654FB0-B34E-4E8A-BC4E-2925240862A0}"/>
                </a:ext>
              </a:extLst>
            </p:cNvPr>
            <p:cNvSpPr/>
            <p:nvPr/>
          </p:nvSpPr>
          <p:spPr>
            <a:xfrm>
              <a:off x="2824396" y="4382791"/>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3" name="Rounded Rectangle 92">
              <a:extLst>
                <a:ext uri="{FF2B5EF4-FFF2-40B4-BE49-F238E27FC236}">
                  <a16:creationId xmlns="" xmlns:a16="http://schemas.microsoft.com/office/drawing/2014/main" id="{4323BE14-4666-4E2F-934D-F9CEEA01CF34}"/>
                </a:ext>
              </a:extLst>
            </p:cNvPr>
            <p:cNvSpPr/>
            <p:nvPr/>
          </p:nvSpPr>
          <p:spPr>
            <a:xfrm>
              <a:off x="2824396" y="4083400"/>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4" name="Rounded Rectangle 93">
              <a:extLst>
                <a:ext uri="{FF2B5EF4-FFF2-40B4-BE49-F238E27FC236}">
                  <a16:creationId xmlns="" xmlns:a16="http://schemas.microsoft.com/office/drawing/2014/main" id="{53A432AA-24DD-4EE3-B3BD-965991841C72}"/>
                </a:ext>
              </a:extLst>
            </p:cNvPr>
            <p:cNvSpPr/>
            <p:nvPr/>
          </p:nvSpPr>
          <p:spPr>
            <a:xfrm>
              <a:off x="2824396" y="3783499"/>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5" name="Rounded Rectangle 94">
              <a:extLst>
                <a:ext uri="{FF2B5EF4-FFF2-40B4-BE49-F238E27FC236}">
                  <a16:creationId xmlns="" xmlns:a16="http://schemas.microsoft.com/office/drawing/2014/main" id="{74430182-12BD-4209-8E90-C12EE6BA33D6}"/>
                </a:ext>
              </a:extLst>
            </p:cNvPr>
            <p:cNvSpPr/>
            <p:nvPr/>
          </p:nvSpPr>
          <p:spPr>
            <a:xfrm>
              <a:off x="2824396" y="3484108"/>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6" name="Rounded Rectangle 95">
              <a:extLst>
                <a:ext uri="{FF2B5EF4-FFF2-40B4-BE49-F238E27FC236}">
                  <a16:creationId xmlns="" xmlns:a16="http://schemas.microsoft.com/office/drawing/2014/main" id="{6FCCE9CB-BF81-4EC1-B8FB-4B494FF31086}"/>
                </a:ext>
              </a:extLst>
            </p:cNvPr>
            <p:cNvSpPr/>
            <p:nvPr/>
          </p:nvSpPr>
          <p:spPr>
            <a:xfrm>
              <a:off x="2824396" y="3191948"/>
              <a:ext cx="1092992" cy="215555"/>
            </a:xfrm>
            <a:prstGeom prst="roundRect">
              <a:avLst>
                <a:gd name="adj" fmla="val 50000"/>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ym typeface="Arial" panose="020B0604020202020204" pitchFamily="34" charset="0"/>
              </a:endParaRPr>
            </a:p>
          </p:txBody>
        </p:sp>
        <p:sp>
          <p:nvSpPr>
            <p:cNvPr id="47" name="Rounded Rectangle 96">
              <a:extLst>
                <a:ext uri="{FF2B5EF4-FFF2-40B4-BE49-F238E27FC236}">
                  <a16:creationId xmlns="" xmlns:a16="http://schemas.microsoft.com/office/drawing/2014/main" id="{23E0C2C8-097D-4305-9CC6-2AB3E7F6C245}"/>
                </a:ext>
              </a:extLst>
            </p:cNvPr>
            <p:cNvSpPr/>
            <p:nvPr/>
          </p:nvSpPr>
          <p:spPr>
            <a:xfrm>
              <a:off x="2824396" y="2892557"/>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48" name="Rectangle 2">
              <a:extLst>
                <a:ext uri="{FF2B5EF4-FFF2-40B4-BE49-F238E27FC236}">
                  <a16:creationId xmlns="" xmlns:a16="http://schemas.microsoft.com/office/drawing/2014/main" id="{0F4249B5-2640-4A6E-94D9-755354069AE8}"/>
                </a:ext>
              </a:extLst>
            </p:cNvPr>
            <p:cNvSpPr/>
            <p:nvPr/>
          </p:nvSpPr>
          <p:spPr>
            <a:xfrm>
              <a:off x="2868583" y="1870057"/>
              <a:ext cx="988538" cy="215444"/>
            </a:xfrm>
            <a:prstGeom prst="rect">
              <a:avLst/>
            </a:prstGeom>
          </p:spPr>
          <p:txBody>
            <a:bodyPr wrap="square" lIns="0" tIns="0" rIns="0" bIns="0">
              <a:spAutoFit/>
            </a:bodyPr>
            <a:lstStyle/>
            <a:p>
              <a:pPr algn="ctr">
                <a:spcBef>
                  <a:spcPts val="0"/>
                </a:spcBef>
                <a:spcAft>
                  <a:spcPts val="0"/>
                </a:spcAft>
              </a:pPr>
              <a:r>
                <a:rPr lang="zh-CN" altLang="en-US" sz="1400" dirty="0">
                  <a:solidFill>
                    <a:schemeClr val="bg1">
                      <a:lumMod val="65000"/>
                    </a:schemeClr>
                  </a:solidFill>
                  <a:latin typeface="Arial" panose="020B0604020202020204" pitchFamily="34" charset="0"/>
                  <a:ea typeface="思源黑体" panose="020B0500000000000000" pitchFamily="34" charset="-122"/>
                  <a:cs typeface="+mn-ea"/>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49" name="Rounded Rectangle 99">
              <a:extLst>
                <a:ext uri="{FF2B5EF4-FFF2-40B4-BE49-F238E27FC236}">
                  <a16:creationId xmlns="" xmlns:a16="http://schemas.microsoft.com/office/drawing/2014/main" id="{74DF0996-1EF1-431B-873C-5F36565CCC30}"/>
                </a:ext>
              </a:extLst>
            </p:cNvPr>
            <p:cNvSpPr/>
            <p:nvPr/>
          </p:nvSpPr>
          <p:spPr>
            <a:xfrm>
              <a:off x="2824396" y="2590075"/>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sp>
          <p:nvSpPr>
            <p:cNvPr id="50" name="Rounded Rectangle 104">
              <a:extLst>
                <a:ext uri="{FF2B5EF4-FFF2-40B4-BE49-F238E27FC236}">
                  <a16:creationId xmlns="" xmlns:a16="http://schemas.microsoft.com/office/drawing/2014/main" id="{37CE8D45-E5B7-449E-B1E2-534864ED3EF9}"/>
                </a:ext>
              </a:extLst>
            </p:cNvPr>
            <p:cNvSpPr/>
            <p:nvPr/>
          </p:nvSpPr>
          <p:spPr>
            <a:xfrm>
              <a:off x="2824396" y="2293371"/>
              <a:ext cx="1092992" cy="215555"/>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just">
                <a:lnSpc>
                  <a:spcPct val="120000"/>
                </a:lnSpc>
                <a:spcBef>
                  <a:spcPts val="0"/>
                </a:spcBef>
                <a:spcAft>
                  <a:spcPts val="0"/>
                </a:spcAft>
              </a:pPr>
              <a:endParaRPr lang="en-US" sz="800" dirty="0">
                <a:latin typeface="Arial" panose="020B0604020202020204" pitchFamily="34" charset="0"/>
                <a:ea typeface="思源黑体" panose="020B0500000000000000" pitchFamily="34" charset="-122"/>
                <a:cs typeface="+mn-ea"/>
                <a:sym typeface="Arial" panose="020B0604020202020204" pitchFamily="34" charset="0"/>
              </a:endParaRPr>
            </a:p>
          </p:txBody>
        </p:sp>
      </p:grpSp>
      <p:sp>
        <p:nvSpPr>
          <p:cNvPr id="52" name="MH_Text_1">
            <a:extLst>
              <a:ext uri="{FF2B5EF4-FFF2-40B4-BE49-F238E27FC236}">
                <a16:creationId xmlns="" xmlns:a16="http://schemas.microsoft.com/office/drawing/2014/main" id="{2CE8F9CE-1DAB-496F-9B92-5D6CD47A6BDA}"/>
              </a:ext>
            </a:extLst>
          </p:cNvPr>
          <p:cNvSpPr>
            <a:spLocks noChangeArrowheads="1"/>
          </p:cNvSpPr>
          <p:nvPr>
            <p:custDataLst>
              <p:tags r:id="rId1"/>
            </p:custDataLst>
          </p:nvPr>
        </p:nvSpPr>
        <p:spPr bwMode="auto">
          <a:xfrm>
            <a:off x="4578400" y="4017765"/>
            <a:ext cx="6727525" cy="1384995"/>
          </a:xfrm>
          <a:prstGeom prst="rect">
            <a:avLst/>
          </a:prstGeom>
          <a:noFill/>
          <a:extLst>
            <a:ext uri="{909E8E84-426E-40DD-AFC4-6F175D3DCCD1}">
              <a14:hiddenFill xmlns:a14="http://schemas.microsoft.com/office/drawing/2010/main">
                <a:solidFill>
                  <a:srgbClr val="FFFFFF"/>
                </a:solidFill>
              </a14:hiddenFill>
            </a:ext>
          </a:extLst>
        </p:spPr>
        <p:txBody>
          <a:bodyPr wrap="square" rtlCol="0">
            <a:spAutoFit/>
          </a:bodyPr>
          <a:lstStyle/>
          <a:p>
            <a:pPr indent="288290"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某某科技发展公司是全球领先的综合通信解决方案提供商。公司将为全球</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160</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多个国家和地区的电信运营商和企业网客户提供创新技术与产品解决方案，让全世界用户享有语音、数据、多媒体、无线宽带等全方位沟通。公司成立于</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2013</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未来将在香港和深圳两地上，是中国最大的通信设备上市公司。</a:t>
            </a:r>
          </a:p>
        </p:txBody>
      </p:sp>
      <p:cxnSp>
        <p:nvCxnSpPr>
          <p:cNvPr id="54" name="直接连接符 53">
            <a:extLst>
              <a:ext uri="{FF2B5EF4-FFF2-40B4-BE49-F238E27FC236}">
                <a16:creationId xmlns="" xmlns:a16="http://schemas.microsoft.com/office/drawing/2014/main" id="{167D3E6C-5931-4BA0-92F6-6C095967102E}"/>
              </a:ext>
            </a:extLst>
          </p:cNvPr>
          <p:cNvCxnSpPr/>
          <p:nvPr/>
        </p:nvCxnSpPr>
        <p:spPr>
          <a:xfrm>
            <a:off x="4775200" y="3775860"/>
            <a:ext cx="6403725"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5" name="椭圆 54">
            <a:extLst>
              <a:ext uri="{FF2B5EF4-FFF2-40B4-BE49-F238E27FC236}">
                <a16:creationId xmlns="" xmlns:a16="http://schemas.microsoft.com/office/drawing/2014/main" id="{3743C6A1-A8DF-4A04-85B0-5A6B50CBEDF6}"/>
              </a:ext>
            </a:extLst>
          </p:cNvPr>
          <p:cNvSpPr/>
          <p:nvPr/>
        </p:nvSpPr>
        <p:spPr>
          <a:xfrm>
            <a:off x="4775200" y="2753249"/>
            <a:ext cx="685800" cy="685800"/>
          </a:xfrm>
          <a:prstGeom prst="ellipse">
            <a:avLst/>
          </a:prstGeom>
          <a:solidFill>
            <a:srgbClr val="75CBDC"/>
          </a:solidFill>
          <a:ln>
            <a:noFill/>
          </a:ln>
          <a:effectLst>
            <a:outerShdw blurRad="190500" dist="63500" dir="2700000" algn="tl" rotWithShape="0">
              <a:prstClr val="black">
                <a:alpha val="2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椭圆 55">
            <a:extLst>
              <a:ext uri="{FF2B5EF4-FFF2-40B4-BE49-F238E27FC236}">
                <a16:creationId xmlns="" xmlns:a16="http://schemas.microsoft.com/office/drawing/2014/main" id="{E204074A-EC20-4B6F-AD85-BA0478F5CD73}"/>
              </a:ext>
            </a:extLst>
          </p:cNvPr>
          <p:cNvSpPr/>
          <p:nvPr/>
        </p:nvSpPr>
        <p:spPr>
          <a:xfrm>
            <a:off x="8112635" y="2753249"/>
            <a:ext cx="685800" cy="685800"/>
          </a:xfrm>
          <a:prstGeom prst="ellipse">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MH_Text_1">
            <a:extLst>
              <a:ext uri="{FF2B5EF4-FFF2-40B4-BE49-F238E27FC236}">
                <a16:creationId xmlns="" xmlns:a16="http://schemas.microsoft.com/office/drawing/2014/main" id="{0CCBD7E4-B007-4AE3-B627-D0F212B9A7B9}"/>
              </a:ext>
            </a:extLst>
          </p:cNvPr>
          <p:cNvSpPr txBox="1">
            <a:spLocks noChangeArrowheads="1"/>
          </p:cNvSpPr>
          <p:nvPr>
            <p:custDataLst>
              <p:tags r:id="rId2"/>
            </p:custDataLst>
          </p:nvPr>
        </p:nvSpPr>
        <p:spPr bwMode="auto">
          <a:xfrm>
            <a:off x="8980561" y="3099511"/>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58" name="MH_SubTitle_1">
            <a:extLst>
              <a:ext uri="{FF2B5EF4-FFF2-40B4-BE49-F238E27FC236}">
                <a16:creationId xmlns="" xmlns:a16="http://schemas.microsoft.com/office/drawing/2014/main" id="{9EBB0D3D-24FD-48CC-8429-F9A254C2AB37}"/>
              </a:ext>
            </a:extLst>
          </p:cNvPr>
          <p:cNvSpPr txBox="1">
            <a:spLocks noChangeArrowheads="1"/>
          </p:cNvSpPr>
          <p:nvPr>
            <p:custDataLst>
              <p:tags r:id="rId3"/>
            </p:custDataLst>
          </p:nvPr>
        </p:nvSpPr>
        <p:spPr bwMode="auto">
          <a:xfrm>
            <a:off x="8980561" y="2694144"/>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教学过程</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59" name="MH_Text_1">
            <a:extLst>
              <a:ext uri="{FF2B5EF4-FFF2-40B4-BE49-F238E27FC236}">
                <a16:creationId xmlns="" xmlns:a16="http://schemas.microsoft.com/office/drawing/2014/main" id="{AEA5275B-5C2E-4402-A50C-1A16B6F2D0BA}"/>
              </a:ext>
            </a:extLst>
          </p:cNvPr>
          <p:cNvSpPr txBox="1">
            <a:spLocks noChangeArrowheads="1"/>
          </p:cNvSpPr>
          <p:nvPr>
            <p:custDataLst>
              <p:tags r:id="rId4"/>
            </p:custDataLst>
          </p:nvPr>
        </p:nvSpPr>
        <p:spPr bwMode="auto">
          <a:xfrm>
            <a:off x="5654192" y="3099511"/>
            <a:ext cx="2402820" cy="533417"/>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nSpc>
                <a:spcPct val="10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0" name="MH_SubTitle_1">
            <a:extLst>
              <a:ext uri="{FF2B5EF4-FFF2-40B4-BE49-F238E27FC236}">
                <a16:creationId xmlns="" xmlns:a16="http://schemas.microsoft.com/office/drawing/2014/main" id="{E77989BE-BA76-464C-B046-5011DC4A01DD}"/>
              </a:ext>
            </a:extLst>
          </p:cNvPr>
          <p:cNvSpPr txBox="1">
            <a:spLocks noChangeArrowheads="1"/>
          </p:cNvSpPr>
          <p:nvPr>
            <p:custDataLst>
              <p:tags r:id="rId5"/>
            </p:custDataLst>
          </p:nvPr>
        </p:nvSpPr>
        <p:spPr bwMode="auto">
          <a:xfrm>
            <a:off x="5654192" y="2694144"/>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nSpc>
                <a:spcPct val="150000"/>
              </a:lnSpc>
              <a:buNone/>
            </a:pPr>
            <a:r>
              <a:rPr lang="zh-CN" altLang="en-US" sz="20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教学价值</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1" name="apple-logo_747">
            <a:extLst>
              <a:ext uri="{FF2B5EF4-FFF2-40B4-BE49-F238E27FC236}">
                <a16:creationId xmlns="" xmlns:a16="http://schemas.microsoft.com/office/drawing/2014/main" id="{DA62CFC6-FF3B-4758-AAFF-01C6FAF70C4E}"/>
              </a:ext>
            </a:extLst>
          </p:cNvPr>
          <p:cNvSpPr>
            <a:spLocks noChangeAspect="1"/>
          </p:cNvSpPr>
          <p:nvPr/>
        </p:nvSpPr>
        <p:spPr bwMode="auto">
          <a:xfrm>
            <a:off x="4940178" y="2855771"/>
            <a:ext cx="355843" cy="435661"/>
          </a:xfrm>
          <a:custGeom>
            <a:avLst/>
            <a:gdLst>
              <a:gd name="connsiteX0" fmla="*/ 350777 w 457856"/>
              <a:gd name="connsiteY0" fmla="*/ 136349 h 560555"/>
              <a:gd name="connsiteX1" fmla="*/ 443086 w 457856"/>
              <a:gd name="connsiteY1" fmla="*/ 191681 h 560555"/>
              <a:gd name="connsiteX2" fmla="*/ 382162 w 457856"/>
              <a:gd name="connsiteY2" fmla="*/ 307876 h 560555"/>
              <a:gd name="connsiteX3" fmla="*/ 457856 w 457856"/>
              <a:gd name="connsiteY3" fmla="*/ 411161 h 560555"/>
              <a:gd name="connsiteX4" fmla="*/ 409855 w 457856"/>
              <a:gd name="connsiteY4" fmla="*/ 501535 h 560555"/>
              <a:gd name="connsiteX5" fmla="*/ 332315 w 457856"/>
              <a:gd name="connsiteY5" fmla="*/ 558711 h 560555"/>
              <a:gd name="connsiteX6" fmla="*/ 241851 w 457856"/>
              <a:gd name="connsiteY6" fmla="*/ 536578 h 560555"/>
              <a:gd name="connsiteX7" fmla="*/ 151388 w 457856"/>
              <a:gd name="connsiteY7" fmla="*/ 560555 h 560555"/>
              <a:gd name="connsiteX8" fmla="*/ 140311 w 457856"/>
              <a:gd name="connsiteY8" fmla="*/ 560555 h 560555"/>
              <a:gd name="connsiteX9" fmla="*/ 81233 w 457856"/>
              <a:gd name="connsiteY9" fmla="*/ 519979 h 560555"/>
              <a:gd name="connsiteX10" fmla="*/ 0 w 457856"/>
              <a:gd name="connsiteY10" fmla="*/ 315254 h 560555"/>
              <a:gd name="connsiteX11" fmla="*/ 0 w 457856"/>
              <a:gd name="connsiteY11" fmla="*/ 291277 h 560555"/>
              <a:gd name="connsiteX12" fmla="*/ 72002 w 457856"/>
              <a:gd name="connsiteY12" fmla="*/ 156637 h 560555"/>
              <a:gd name="connsiteX13" fmla="*/ 153234 w 457856"/>
              <a:gd name="connsiteY13" fmla="*/ 138194 h 560555"/>
              <a:gd name="connsiteX14" fmla="*/ 193850 w 457856"/>
              <a:gd name="connsiteY14" fmla="*/ 149260 h 560555"/>
              <a:gd name="connsiteX15" fmla="*/ 232620 w 457856"/>
              <a:gd name="connsiteY15" fmla="*/ 160326 h 560555"/>
              <a:gd name="connsiteX16" fmla="*/ 260313 w 457856"/>
              <a:gd name="connsiteY16" fmla="*/ 152949 h 560555"/>
              <a:gd name="connsiteX17" fmla="*/ 350777 w 457856"/>
              <a:gd name="connsiteY17" fmla="*/ 136349 h 560555"/>
              <a:gd name="connsiteX18" fmla="*/ 335937 w 457856"/>
              <a:gd name="connsiteY18" fmla="*/ 0 h 560555"/>
              <a:gd name="connsiteX19" fmla="*/ 339628 w 457856"/>
              <a:gd name="connsiteY19" fmla="*/ 0 h 560555"/>
              <a:gd name="connsiteX20" fmla="*/ 310105 w 457856"/>
              <a:gd name="connsiteY20" fmla="*/ 90437 h 560555"/>
              <a:gd name="connsiteX21" fmla="*/ 227073 w 457856"/>
              <a:gd name="connsiteY21" fmla="*/ 129196 h 560555"/>
              <a:gd name="connsiteX22" fmla="*/ 258441 w 457856"/>
              <a:gd name="connsiteY22" fmla="*/ 40604 h 560555"/>
              <a:gd name="connsiteX23" fmla="*/ 335937 w 457856"/>
              <a:gd name="connsiteY23" fmla="*/ 0 h 560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57856" h="560555">
                <a:moveTo>
                  <a:pt x="350777" y="136349"/>
                </a:moveTo>
                <a:cubicBezTo>
                  <a:pt x="393239" y="141882"/>
                  <a:pt x="422778" y="162171"/>
                  <a:pt x="443086" y="191681"/>
                </a:cubicBezTo>
                <a:cubicBezTo>
                  <a:pt x="406163" y="213813"/>
                  <a:pt x="378470" y="248856"/>
                  <a:pt x="382162" y="307876"/>
                </a:cubicBezTo>
                <a:cubicBezTo>
                  <a:pt x="387701" y="361363"/>
                  <a:pt x="417240" y="392717"/>
                  <a:pt x="457856" y="411161"/>
                </a:cubicBezTo>
                <a:cubicBezTo>
                  <a:pt x="446779" y="446204"/>
                  <a:pt x="430163" y="475714"/>
                  <a:pt x="409855" y="501535"/>
                </a:cubicBezTo>
                <a:cubicBezTo>
                  <a:pt x="393239" y="525512"/>
                  <a:pt x="371085" y="558711"/>
                  <a:pt x="332315" y="558711"/>
                </a:cubicBezTo>
                <a:cubicBezTo>
                  <a:pt x="299083" y="558711"/>
                  <a:pt x="275083" y="538423"/>
                  <a:pt x="241851" y="536578"/>
                </a:cubicBezTo>
                <a:cubicBezTo>
                  <a:pt x="204927" y="536578"/>
                  <a:pt x="184619" y="555022"/>
                  <a:pt x="151388" y="560555"/>
                </a:cubicBezTo>
                <a:lnTo>
                  <a:pt x="140311" y="560555"/>
                </a:lnTo>
                <a:cubicBezTo>
                  <a:pt x="116310" y="556866"/>
                  <a:pt x="96002" y="536578"/>
                  <a:pt x="81233" y="519979"/>
                </a:cubicBezTo>
                <a:cubicBezTo>
                  <a:pt x="38770" y="468337"/>
                  <a:pt x="5539" y="401939"/>
                  <a:pt x="0" y="315254"/>
                </a:cubicBezTo>
                <a:lnTo>
                  <a:pt x="0" y="291277"/>
                </a:lnTo>
                <a:cubicBezTo>
                  <a:pt x="1846" y="230412"/>
                  <a:pt x="33231" y="180614"/>
                  <a:pt x="72002" y="156637"/>
                </a:cubicBezTo>
                <a:cubicBezTo>
                  <a:pt x="92310" y="143727"/>
                  <a:pt x="121849" y="132661"/>
                  <a:pt x="153234" y="138194"/>
                </a:cubicBezTo>
                <a:cubicBezTo>
                  <a:pt x="166157" y="140038"/>
                  <a:pt x="180927" y="143727"/>
                  <a:pt x="193850" y="149260"/>
                </a:cubicBezTo>
                <a:cubicBezTo>
                  <a:pt x="204927" y="152949"/>
                  <a:pt x="219697" y="160326"/>
                  <a:pt x="232620" y="160326"/>
                </a:cubicBezTo>
                <a:cubicBezTo>
                  <a:pt x="241851" y="160326"/>
                  <a:pt x="251082" y="154793"/>
                  <a:pt x="260313" y="152949"/>
                </a:cubicBezTo>
                <a:cubicBezTo>
                  <a:pt x="288006" y="141882"/>
                  <a:pt x="315699" y="130816"/>
                  <a:pt x="350777" y="136349"/>
                </a:cubicBezTo>
                <a:close/>
                <a:moveTo>
                  <a:pt x="335937" y="0"/>
                </a:moveTo>
                <a:lnTo>
                  <a:pt x="339628" y="0"/>
                </a:lnTo>
                <a:cubicBezTo>
                  <a:pt x="343318" y="38759"/>
                  <a:pt x="328557" y="68289"/>
                  <a:pt x="310105" y="90437"/>
                </a:cubicBezTo>
                <a:cubicBezTo>
                  <a:pt x="291654" y="112585"/>
                  <a:pt x="267667" y="132888"/>
                  <a:pt x="227073" y="129196"/>
                </a:cubicBezTo>
                <a:cubicBezTo>
                  <a:pt x="225228" y="90437"/>
                  <a:pt x="239989" y="62752"/>
                  <a:pt x="258441" y="40604"/>
                </a:cubicBezTo>
                <a:cubicBezTo>
                  <a:pt x="275047" y="22148"/>
                  <a:pt x="306415" y="3691"/>
                  <a:pt x="335937" y="0"/>
                </a:cubicBezTo>
                <a:close/>
              </a:path>
            </a:pathLst>
          </a:custGeom>
          <a:solidFill>
            <a:schemeClr val="bg1"/>
          </a:solidFill>
          <a:ln>
            <a:noFill/>
          </a:ln>
        </p:spPr>
      </p:sp>
      <p:sp>
        <p:nvSpPr>
          <p:cNvPr id="63" name="apple-logo_747">
            <a:extLst>
              <a:ext uri="{FF2B5EF4-FFF2-40B4-BE49-F238E27FC236}">
                <a16:creationId xmlns="" xmlns:a16="http://schemas.microsoft.com/office/drawing/2014/main" id="{F6C0C8A1-803B-4D4B-AD58-6C7AA1650884}"/>
              </a:ext>
            </a:extLst>
          </p:cNvPr>
          <p:cNvSpPr>
            <a:spLocks noChangeAspect="1"/>
          </p:cNvSpPr>
          <p:nvPr/>
        </p:nvSpPr>
        <p:spPr bwMode="auto">
          <a:xfrm>
            <a:off x="8270941" y="2855771"/>
            <a:ext cx="369189" cy="435661"/>
          </a:xfrm>
          <a:custGeom>
            <a:avLst/>
            <a:gdLst>
              <a:gd name="connsiteX0" fmla="*/ 89265 w 512869"/>
              <a:gd name="connsiteY0" fmla="*/ 202986 h 605209"/>
              <a:gd name="connsiteX1" fmla="*/ 423604 w 512869"/>
              <a:gd name="connsiteY1" fmla="*/ 202986 h 605209"/>
              <a:gd name="connsiteX2" fmla="*/ 423604 w 512869"/>
              <a:gd name="connsiteY2" fmla="*/ 445173 h 605209"/>
              <a:gd name="connsiteX3" fmla="*/ 411933 w 512869"/>
              <a:gd name="connsiteY3" fmla="*/ 473570 h 605209"/>
              <a:gd name="connsiteX4" fmla="*/ 383907 w 512869"/>
              <a:gd name="connsiteY4" fmla="*/ 485223 h 605209"/>
              <a:gd name="connsiteX5" fmla="*/ 356539 w 512869"/>
              <a:gd name="connsiteY5" fmla="*/ 485223 h 605209"/>
              <a:gd name="connsiteX6" fmla="*/ 356539 w 512869"/>
              <a:gd name="connsiteY6" fmla="*/ 567785 h 605209"/>
              <a:gd name="connsiteX7" fmla="*/ 345690 w 512869"/>
              <a:gd name="connsiteY7" fmla="*/ 594294 h 605209"/>
              <a:gd name="connsiteX8" fmla="*/ 319061 w 512869"/>
              <a:gd name="connsiteY8" fmla="*/ 605209 h 605209"/>
              <a:gd name="connsiteX9" fmla="*/ 292515 w 512869"/>
              <a:gd name="connsiteY9" fmla="*/ 594294 h 605209"/>
              <a:gd name="connsiteX10" fmla="*/ 281584 w 512869"/>
              <a:gd name="connsiteY10" fmla="*/ 567785 h 605209"/>
              <a:gd name="connsiteX11" fmla="*/ 281584 w 512869"/>
              <a:gd name="connsiteY11" fmla="*/ 485223 h 605209"/>
              <a:gd name="connsiteX12" fmla="*/ 231285 w 512869"/>
              <a:gd name="connsiteY12" fmla="*/ 485223 h 605209"/>
              <a:gd name="connsiteX13" fmla="*/ 231285 w 512869"/>
              <a:gd name="connsiteY13" fmla="*/ 567785 h 605209"/>
              <a:gd name="connsiteX14" fmla="*/ 220354 w 512869"/>
              <a:gd name="connsiteY14" fmla="*/ 594294 h 605209"/>
              <a:gd name="connsiteX15" fmla="*/ 193808 w 512869"/>
              <a:gd name="connsiteY15" fmla="*/ 605209 h 605209"/>
              <a:gd name="connsiteX16" fmla="*/ 167590 w 512869"/>
              <a:gd name="connsiteY16" fmla="*/ 594294 h 605209"/>
              <a:gd name="connsiteX17" fmla="*/ 156659 w 512869"/>
              <a:gd name="connsiteY17" fmla="*/ 567785 h 605209"/>
              <a:gd name="connsiteX18" fmla="*/ 156248 w 512869"/>
              <a:gd name="connsiteY18" fmla="*/ 485141 h 605209"/>
              <a:gd name="connsiteX19" fmla="*/ 129290 w 512869"/>
              <a:gd name="connsiteY19" fmla="*/ 485141 h 605209"/>
              <a:gd name="connsiteX20" fmla="*/ 100936 w 512869"/>
              <a:gd name="connsiteY20" fmla="*/ 473570 h 605209"/>
              <a:gd name="connsiteX21" fmla="*/ 89265 w 512869"/>
              <a:gd name="connsiteY21" fmla="*/ 445173 h 605209"/>
              <a:gd name="connsiteX22" fmla="*/ 475299 w 512869"/>
              <a:gd name="connsiteY22" fmla="*/ 196071 h 605209"/>
              <a:gd name="connsiteX23" fmla="*/ 501935 w 512869"/>
              <a:gd name="connsiteY23" fmla="*/ 206741 h 605209"/>
              <a:gd name="connsiteX24" fmla="*/ 512869 w 512869"/>
              <a:gd name="connsiteY24" fmla="*/ 233169 h 605209"/>
              <a:gd name="connsiteX25" fmla="*/ 512869 w 512869"/>
              <a:gd name="connsiteY25" fmla="*/ 389524 h 605209"/>
              <a:gd name="connsiteX26" fmla="*/ 501935 w 512869"/>
              <a:gd name="connsiteY26" fmla="*/ 416116 h 605209"/>
              <a:gd name="connsiteX27" fmla="*/ 475299 w 512869"/>
              <a:gd name="connsiteY27" fmla="*/ 427032 h 605209"/>
              <a:gd name="connsiteX28" fmla="*/ 449074 w 512869"/>
              <a:gd name="connsiteY28" fmla="*/ 416116 h 605209"/>
              <a:gd name="connsiteX29" fmla="*/ 438140 w 512869"/>
              <a:gd name="connsiteY29" fmla="*/ 389524 h 605209"/>
              <a:gd name="connsiteX30" fmla="*/ 438140 w 512869"/>
              <a:gd name="connsiteY30" fmla="*/ 233169 h 605209"/>
              <a:gd name="connsiteX31" fmla="*/ 449074 w 512869"/>
              <a:gd name="connsiteY31" fmla="*/ 206741 h 605209"/>
              <a:gd name="connsiteX32" fmla="*/ 475299 w 512869"/>
              <a:gd name="connsiteY32" fmla="*/ 196071 h 605209"/>
              <a:gd name="connsiteX33" fmla="*/ 37534 w 512869"/>
              <a:gd name="connsiteY33" fmla="*/ 196071 h 605209"/>
              <a:gd name="connsiteX34" fmla="*/ 63734 w 512869"/>
              <a:gd name="connsiteY34" fmla="*/ 206905 h 605209"/>
              <a:gd name="connsiteX35" fmla="*/ 74658 w 512869"/>
              <a:gd name="connsiteY35" fmla="*/ 233169 h 605209"/>
              <a:gd name="connsiteX36" fmla="*/ 74658 w 512869"/>
              <a:gd name="connsiteY36" fmla="*/ 389524 h 605209"/>
              <a:gd name="connsiteX37" fmla="*/ 63899 w 512869"/>
              <a:gd name="connsiteY37" fmla="*/ 416116 h 605209"/>
              <a:gd name="connsiteX38" fmla="*/ 37534 w 512869"/>
              <a:gd name="connsiteY38" fmla="*/ 427032 h 605209"/>
              <a:gd name="connsiteX39" fmla="*/ 10924 w 512869"/>
              <a:gd name="connsiteY39" fmla="*/ 416116 h 605209"/>
              <a:gd name="connsiteX40" fmla="*/ 0 w 512869"/>
              <a:gd name="connsiteY40" fmla="*/ 389524 h 605209"/>
              <a:gd name="connsiteX41" fmla="*/ 0 w 512869"/>
              <a:gd name="connsiteY41" fmla="*/ 233169 h 605209"/>
              <a:gd name="connsiteX42" fmla="*/ 10924 w 512869"/>
              <a:gd name="connsiteY42" fmla="*/ 206905 h 605209"/>
              <a:gd name="connsiteX43" fmla="*/ 37534 w 512869"/>
              <a:gd name="connsiteY43" fmla="*/ 196071 h 605209"/>
              <a:gd name="connsiteX44" fmla="*/ 333272 w 512869"/>
              <a:gd name="connsiteY44" fmla="*/ 100763 h 605209"/>
              <a:gd name="connsiteX45" fmla="*/ 323245 w 512869"/>
              <a:gd name="connsiteY45" fmla="*/ 104948 h 605209"/>
              <a:gd name="connsiteX46" fmla="*/ 319053 w 512869"/>
              <a:gd name="connsiteY46" fmla="*/ 114877 h 605209"/>
              <a:gd name="connsiteX47" fmla="*/ 323245 w 512869"/>
              <a:gd name="connsiteY47" fmla="*/ 124887 h 605209"/>
              <a:gd name="connsiteX48" fmla="*/ 333272 w 512869"/>
              <a:gd name="connsiteY48" fmla="*/ 129072 h 605209"/>
              <a:gd name="connsiteX49" fmla="*/ 343134 w 512869"/>
              <a:gd name="connsiteY49" fmla="*/ 124887 h 605209"/>
              <a:gd name="connsiteX50" fmla="*/ 347079 w 512869"/>
              <a:gd name="connsiteY50" fmla="*/ 114877 h 605209"/>
              <a:gd name="connsiteX51" fmla="*/ 343134 w 512869"/>
              <a:gd name="connsiteY51" fmla="*/ 104948 h 605209"/>
              <a:gd name="connsiteX52" fmla="*/ 333272 w 512869"/>
              <a:gd name="connsiteY52" fmla="*/ 100763 h 605209"/>
              <a:gd name="connsiteX53" fmla="*/ 179584 w 512869"/>
              <a:gd name="connsiteY53" fmla="*/ 100763 h 605209"/>
              <a:gd name="connsiteX54" fmla="*/ 169722 w 512869"/>
              <a:gd name="connsiteY54" fmla="*/ 104948 h 605209"/>
              <a:gd name="connsiteX55" fmla="*/ 165777 w 512869"/>
              <a:gd name="connsiteY55" fmla="*/ 114877 h 605209"/>
              <a:gd name="connsiteX56" fmla="*/ 169722 w 512869"/>
              <a:gd name="connsiteY56" fmla="*/ 124887 h 605209"/>
              <a:gd name="connsiteX57" fmla="*/ 179584 w 512869"/>
              <a:gd name="connsiteY57" fmla="*/ 129072 h 605209"/>
              <a:gd name="connsiteX58" fmla="*/ 189611 w 512869"/>
              <a:gd name="connsiteY58" fmla="*/ 124887 h 605209"/>
              <a:gd name="connsiteX59" fmla="*/ 193803 w 512869"/>
              <a:gd name="connsiteY59" fmla="*/ 114877 h 605209"/>
              <a:gd name="connsiteX60" fmla="*/ 189611 w 512869"/>
              <a:gd name="connsiteY60" fmla="*/ 104948 h 605209"/>
              <a:gd name="connsiteX61" fmla="*/ 179584 w 512869"/>
              <a:gd name="connsiteY61" fmla="*/ 100763 h 605209"/>
              <a:gd name="connsiteX62" fmla="*/ 149751 w 512869"/>
              <a:gd name="connsiteY62" fmla="*/ 741 h 605209"/>
              <a:gd name="connsiteX63" fmla="*/ 156983 w 512869"/>
              <a:gd name="connsiteY63" fmla="*/ 2874 h 605209"/>
              <a:gd name="connsiteX64" fmla="*/ 183201 w 512869"/>
              <a:gd name="connsiteY64" fmla="*/ 50957 h 605209"/>
              <a:gd name="connsiteX65" fmla="*/ 256428 w 512869"/>
              <a:gd name="connsiteY65" fmla="*/ 35613 h 605209"/>
              <a:gd name="connsiteX66" fmla="*/ 329655 w 512869"/>
              <a:gd name="connsiteY66" fmla="*/ 50957 h 605209"/>
              <a:gd name="connsiteX67" fmla="*/ 355873 w 512869"/>
              <a:gd name="connsiteY67" fmla="*/ 2874 h 605209"/>
              <a:gd name="connsiteX68" fmla="*/ 363105 w 512869"/>
              <a:gd name="connsiteY68" fmla="*/ 741 h 605209"/>
              <a:gd name="connsiteX69" fmla="*/ 364995 w 512869"/>
              <a:gd name="connsiteY69" fmla="*/ 8044 h 605209"/>
              <a:gd name="connsiteX70" fmla="*/ 339107 w 512869"/>
              <a:gd name="connsiteY70" fmla="*/ 55634 h 605209"/>
              <a:gd name="connsiteX71" fmla="*/ 401403 w 512869"/>
              <a:gd name="connsiteY71" fmla="*/ 111430 h 605209"/>
              <a:gd name="connsiteX72" fmla="*/ 424662 w 512869"/>
              <a:gd name="connsiteY72" fmla="*/ 189791 h 605209"/>
              <a:gd name="connsiteX73" fmla="*/ 87783 w 512869"/>
              <a:gd name="connsiteY73" fmla="*/ 189791 h 605209"/>
              <a:gd name="connsiteX74" fmla="*/ 111124 w 512869"/>
              <a:gd name="connsiteY74" fmla="*/ 111430 h 605209"/>
              <a:gd name="connsiteX75" fmla="*/ 173749 w 512869"/>
              <a:gd name="connsiteY75" fmla="*/ 55634 h 605209"/>
              <a:gd name="connsiteX76" fmla="*/ 147943 w 512869"/>
              <a:gd name="connsiteY76" fmla="*/ 8044 h 605209"/>
              <a:gd name="connsiteX77" fmla="*/ 149751 w 512869"/>
              <a:gd name="connsiteY77" fmla="*/ 741 h 6052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512869" h="605209">
                <a:moveTo>
                  <a:pt x="89265" y="202986"/>
                </a:moveTo>
                <a:lnTo>
                  <a:pt x="423604" y="202986"/>
                </a:lnTo>
                <a:lnTo>
                  <a:pt x="423604" y="445173"/>
                </a:lnTo>
                <a:cubicBezTo>
                  <a:pt x="423604" y="456335"/>
                  <a:pt x="419741" y="465773"/>
                  <a:pt x="411933" y="473570"/>
                </a:cubicBezTo>
                <a:cubicBezTo>
                  <a:pt x="404126" y="481284"/>
                  <a:pt x="394838" y="485223"/>
                  <a:pt x="383907" y="485223"/>
                </a:cubicBezTo>
                <a:lnTo>
                  <a:pt x="356539" y="485223"/>
                </a:lnTo>
                <a:lnTo>
                  <a:pt x="356539" y="567785"/>
                </a:lnTo>
                <a:cubicBezTo>
                  <a:pt x="356539" y="578208"/>
                  <a:pt x="352923" y="586990"/>
                  <a:pt x="345690" y="594294"/>
                </a:cubicBezTo>
                <a:cubicBezTo>
                  <a:pt x="338375" y="601598"/>
                  <a:pt x="329499" y="605209"/>
                  <a:pt x="319061" y="605209"/>
                </a:cubicBezTo>
                <a:cubicBezTo>
                  <a:pt x="308624" y="605209"/>
                  <a:pt x="299747" y="601598"/>
                  <a:pt x="292515" y="594294"/>
                </a:cubicBezTo>
                <a:cubicBezTo>
                  <a:pt x="285200" y="586990"/>
                  <a:pt x="281584" y="578208"/>
                  <a:pt x="281584" y="567785"/>
                </a:cubicBezTo>
                <a:lnTo>
                  <a:pt x="281584" y="485223"/>
                </a:lnTo>
                <a:lnTo>
                  <a:pt x="231285" y="485223"/>
                </a:lnTo>
                <a:lnTo>
                  <a:pt x="231285" y="567785"/>
                </a:lnTo>
                <a:cubicBezTo>
                  <a:pt x="231285" y="578208"/>
                  <a:pt x="227669" y="586990"/>
                  <a:pt x="220354" y="594294"/>
                </a:cubicBezTo>
                <a:cubicBezTo>
                  <a:pt x="213122" y="601598"/>
                  <a:pt x="204245" y="605209"/>
                  <a:pt x="193808" y="605209"/>
                </a:cubicBezTo>
                <a:cubicBezTo>
                  <a:pt x="183616" y="605209"/>
                  <a:pt x="174822" y="601598"/>
                  <a:pt x="167590" y="594294"/>
                </a:cubicBezTo>
                <a:cubicBezTo>
                  <a:pt x="160275" y="586990"/>
                  <a:pt x="156659" y="578208"/>
                  <a:pt x="156659" y="567785"/>
                </a:cubicBezTo>
                <a:lnTo>
                  <a:pt x="156248" y="485141"/>
                </a:lnTo>
                <a:lnTo>
                  <a:pt x="129290" y="485141"/>
                </a:lnTo>
                <a:cubicBezTo>
                  <a:pt x="118113" y="485141"/>
                  <a:pt x="108661" y="481284"/>
                  <a:pt x="100936" y="473570"/>
                </a:cubicBezTo>
                <a:cubicBezTo>
                  <a:pt x="93128" y="465773"/>
                  <a:pt x="89265" y="456335"/>
                  <a:pt x="89265" y="445173"/>
                </a:cubicBezTo>
                <a:close/>
                <a:moveTo>
                  <a:pt x="475299" y="196071"/>
                </a:moveTo>
                <a:cubicBezTo>
                  <a:pt x="485740" y="196071"/>
                  <a:pt x="494618" y="199600"/>
                  <a:pt x="501935" y="206741"/>
                </a:cubicBezTo>
                <a:cubicBezTo>
                  <a:pt x="509170" y="213882"/>
                  <a:pt x="512869" y="222746"/>
                  <a:pt x="512869" y="233169"/>
                </a:cubicBezTo>
                <a:lnTo>
                  <a:pt x="512869" y="389524"/>
                </a:lnTo>
                <a:cubicBezTo>
                  <a:pt x="512869" y="399947"/>
                  <a:pt x="509170" y="408811"/>
                  <a:pt x="501935" y="416116"/>
                </a:cubicBezTo>
                <a:cubicBezTo>
                  <a:pt x="494618" y="423339"/>
                  <a:pt x="485740" y="427032"/>
                  <a:pt x="475299" y="427032"/>
                </a:cubicBezTo>
                <a:cubicBezTo>
                  <a:pt x="465105" y="427032"/>
                  <a:pt x="456391" y="423339"/>
                  <a:pt x="449074" y="416116"/>
                </a:cubicBezTo>
                <a:cubicBezTo>
                  <a:pt x="441839" y="408811"/>
                  <a:pt x="438140" y="399947"/>
                  <a:pt x="438140" y="389524"/>
                </a:cubicBezTo>
                <a:lnTo>
                  <a:pt x="438140" y="233169"/>
                </a:lnTo>
                <a:cubicBezTo>
                  <a:pt x="438140" y="222746"/>
                  <a:pt x="441839" y="213882"/>
                  <a:pt x="449074" y="206741"/>
                </a:cubicBezTo>
                <a:cubicBezTo>
                  <a:pt x="456391" y="199600"/>
                  <a:pt x="465105" y="196071"/>
                  <a:pt x="475299" y="196071"/>
                </a:cubicBezTo>
                <a:close/>
                <a:moveTo>
                  <a:pt x="37534" y="196071"/>
                </a:moveTo>
                <a:cubicBezTo>
                  <a:pt x="47719" y="196071"/>
                  <a:pt x="56425" y="199682"/>
                  <a:pt x="63734" y="206905"/>
                </a:cubicBezTo>
                <a:cubicBezTo>
                  <a:pt x="70962" y="214210"/>
                  <a:pt x="74658" y="222910"/>
                  <a:pt x="74658" y="233169"/>
                </a:cubicBezTo>
                <a:lnTo>
                  <a:pt x="74658" y="389524"/>
                </a:lnTo>
                <a:cubicBezTo>
                  <a:pt x="74658" y="399947"/>
                  <a:pt x="71044" y="408811"/>
                  <a:pt x="63899" y="416116"/>
                </a:cubicBezTo>
                <a:cubicBezTo>
                  <a:pt x="56753" y="423339"/>
                  <a:pt x="47965" y="427032"/>
                  <a:pt x="37534" y="427032"/>
                </a:cubicBezTo>
                <a:cubicBezTo>
                  <a:pt x="27104" y="427032"/>
                  <a:pt x="18233" y="423339"/>
                  <a:pt x="10924" y="416116"/>
                </a:cubicBezTo>
                <a:cubicBezTo>
                  <a:pt x="3696" y="408811"/>
                  <a:pt x="0" y="399947"/>
                  <a:pt x="0" y="389524"/>
                </a:cubicBezTo>
                <a:lnTo>
                  <a:pt x="0" y="233169"/>
                </a:lnTo>
                <a:cubicBezTo>
                  <a:pt x="0" y="222910"/>
                  <a:pt x="3696" y="214210"/>
                  <a:pt x="10924" y="206905"/>
                </a:cubicBezTo>
                <a:cubicBezTo>
                  <a:pt x="18233" y="199682"/>
                  <a:pt x="27104" y="196071"/>
                  <a:pt x="37534" y="196071"/>
                </a:cubicBezTo>
                <a:close/>
                <a:moveTo>
                  <a:pt x="333272" y="100763"/>
                </a:moveTo>
                <a:cubicBezTo>
                  <a:pt x="329409" y="100763"/>
                  <a:pt x="326039" y="102158"/>
                  <a:pt x="323245" y="104948"/>
                </a:cubicBezTo>
                <a:cubicBezTo>
                  <a:pt x="320451" y="107738"/>
                  <a:pt x="319053" y="111020"/>
                  <a:pt x="319053" y="114877"/>
                </a:cubicBezTo>
                <a:cubicBezTo>
                  <a:pt x="319053" y="118815"/>
                  <a:pt x="320451" y="122097"/>
                  <a:pt x="323245" y="124887"/>
                </a:cubicBezTo>
                <a:cubicBezTo>
                  <a:pt x="326039" y="127677"/>
                  <a:pt x="329409" y="129072"/>
                  <a:pt x="333272" y="129072"/>
                </a:cubicBezTo>
                <a:cubicBezTo>
                  <a:pt x="337134" y="129072"/>
                  <a:pt x="340422" y="127677"/>
                  <a:pt x="343134" y="124887"/>
                </a:cubicBezTo>
                <a:cubicBezTo>
                  <a:pt x="345764" y="122097"/>
                  <a:pt x="347079" y="118815"/>
                  <a:pt x="347079" y="114877"/>
                </a:cubicBezTo>
                <a:cubicBezTo>
                  <a:pt x="347079" y="111020"/>
                  <a:pt x="345764" y="107738"/>
                  <a:pt x="343134" y="104948"/>
                </a:cubicBezTo>
                <a:cubicBezTo>
                  <a:pt x="340422" y="102158"/>
                  <a:pt x="337134" y="100763"/>
                  <a:pt x="333272" y="100763"/>
                </a:cubicBezTo>
                <a:close/>
                <a:moveTo>
                  <a:pt x="179584" y="100763"/>
                </a:moveTo>
                <a:cubicBezTo>
                  <a:pt x="175722" y="100763"/>
                  <a:pt x="172434" y="102158"/>
                  <a:pt x="169722" y="104948"/>
                </a:cubicBezTo>
                <a:cubicBezTo>
                  <a:pt x="167092" y="107738"/>
                  <a:pt x="165777" y="111020"/>
                  <a:pt x="165777" y="114877"/>
                </a:cubicBezTo>
                <a:cubicBezTo>
                  <a:pt x="165777" y="118815"/>
                  <a:pt x="167092" y="122097"/>
                  <a:pt x="169722" y="124887"/>
                </a:cubicBezTo>
                <a:cubicBezTo>
                  <a:pt x="172434" y="127677"/>
                  <a:pt x="175722" y="129072"/>
                  <a:pt x="179584" y="129072"/>
                </a:cubicBezTo>
                <a:cubicBezTo>
                  <a:pt x="183447" y="129072"/>
                  <a:pt x="186817" y="127677"/>
                  <a:pt x="189611" y="124887"/>
                </a:cubicBezTo>
                <a:cubicBezTo>
                  <a:pt x="192405" y="122097"/>
                  <a:pt x="193803" y="118815"/>
                  <a:pt x="193803" y="114877"/>
                </a:cubicBezTo>
                <a:cubicBezTo>
                  <a:pt x="193803" y="111020"/>
                  <a:pt x="192405" y="107738"/>
                  <a:pt x="189611" y="104948"/>
                </a:cubicBezTo>
                <a:cubicBezTo>
                  <a:pt x="186817" y="102158"/>
                  <a:pt x="183447" y="100763"/>
                  <a:pt x="179584" y="100763"/>
                </a:cubicBezTo>
                <a:close/>
                <a:moveTo>
                  <a:pt x="149751" y="741"/>
                </a:moveTo>
                <a:cubicBezTo>
                  <a:pt x="152874" y="-736"/>
                  <a:pt x="155340" y="2"/>
                  <a:pt x="156983" y="2874"/>
                </a:cubicBezTo>
                <a:lnTo>
                  <a:pt x="183201" y="50957"/>
                </a:lnTo>
                <a:cubicBezTo>
                  <a:pt x="206295" y="40701"/>
                  <a:pt x="230704" y="35613"/>
                  <a:pt x="256428" y="35613"/>
                </a:cubicBezTo>
                <a:cubicBezTo>
                  <a:pt x="282152" y="35613"/>
                  <a:pt x="306561" y="40701"/>
                  <a:pt x="329655" y="50957"/>
                </a:cubicBezTo>
                <a:lnTo>
                  <a:pt x="355873" y="2874"/>
                </a:lnTo>
                <a:cubicBezTo>
                  <a:pt x="357598" y="2"/>
                  <a:pt x="359982" y="-736"/>
                  <a:pt x="363105" y="741"/>
                </a:cubicBezTo>
                <a:cubicBezTo>
                  <a:pt x="366064" y="2464"/>
                  <a:pt x="366639" y="4843"/>
                  <a:pt x="364995" y="8044"/>
                </a:cubicBezTo>
                <a:lnTo>
                  <a:pt x="339107" y="55634"/>
                </a:lnTo>
                <a:cubicBezTo>
                  <a:pt x="365077" y="69009"/>
                  <a:pt x="385870" y="87553"/>
                  <a:pt x="401403" y="111430"/>
                </a:cubicBezTo>
                <a:cubicBezTo>
                  <a:pt x="416937" y="135308"/>
                  <a:pt x="424662" y="161483"/>
                  <a:pt x="424662" y="189791"/>
                </a:cubicBezTo>
                <a:lnTo>
                  <a:pt x="87783" y="189791"/>
                </a:lnTo>
                <a:cubicBezTo>
                  <a:pt x="87783" y="161483"/>
                  <a:pt x="95591" y="135308"/>
                  <a:pt x="111124" y="111430"/>
                </a:cubicBezTo>
                <a:cubicBezTo>
                  <a:pt x="126657" y="87553"/>
                  <a:pt x="147532" y="69009"/>
                  <a:pt x="173749" y="55634"/>
                </a:cubicBezTo>
                <a:lnTo>
                  <a:pt x="147943" y="8044"/>
                </a:lnTo>
                <a:cubicBezTo>
                  <a:pt x="146217" y="4843"/>
                  <a:pt x="146792" y="2464"/>
                  <a:pt x="149751" y="741"/>
                </a:cubicBezTo>
                <a:close/>
              </a:path>
            </a:pathLst>
          </a:custGeom>
          <a:solidFill>
            <a:schemeClr val="bg1"/>
          </a:solidFill>
          <a:ln>
            <a:noFill/>
          </a:ln>
        </p:spPr>
        <p:txBody>
          <a:bodyPr/>
          <a:lstStyle/>
          <a:p>
            <a:endParaRPr lang="zh-CN" altLang="en-US"/>
          </a:p>
        </p:txBody>
      </p:sp>
      <p:grpSp>
        <p:nvGrpSpPr>
          <p:cNvPr id="39" name="组合 38"/>
          <p:cNvGrpSpPr/>
          <p:nvPr/>
        </p:nvGrpSpPr>
        <p:grpSpPr>
          <a:xfrm>
            <a:off x="1502939" y="272760"/>
            <a:ext cx="4811657" cy="748449"/>
            <a:chOff x="1502939" y="272760"/>
            <a:chExt cx="4811657" cy="748449"/>
          </a:xfrm>
        </p:grpSpPr>
        <p:sp>
          <p:nvSpPr>
            <p:cNvPr id="62"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教学过程</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4"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26726453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6" presetClass="entr" presetSubtype="21" fill="hold" nodeType="after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barn(inVertical)">
                                      <p:cBhvr>
                                        <p:cTn id="13" dur="500"/>
                                        <p:tgtEl>
                                          <p:spTgt spid="54"/>
                                        </p:tgtEl>
                                      </p:cBhvr>
                                    </p:animEffect>
                                  </p:childTnLst>
                                </p:cTn>
                              </p:par>
                              <p:par>
                                <p:cTn id="14" presetID="2" presetClass="entr" presetSubtype="2" fill="hold" grpId="0" nodeType="withEffect">
                                  <p:stCondLst>
                                    <p:cond delay="0"/>
                                  </p:stCondLst>
                                  <p:childTnLst>
                                    <p:set>
                                      <p:cBhvr>
                                        <p:cTn id="15" dur="1" fill="hold">
                                          <p:stCondLst>
                                            <p:cond delay="0"/>
                                          </p:stCondLst>
                                        </p:cTn>
                                        <p:tgtEl>
                                          <p:spTgt spid="55"/>
                                        </p:tgtEl>
                                        <p:attrNameLst>
                                          <p:attrName>style.visibility</p:attrName>
                                        </p:attrNameLst>
                                      </p:cBhvr>
                                      <p:to>
                                        <p:strVal val="visible"/>
                                      </p:to>
                                    </p:set>
                                    <p:anim calcmode="lin" valueType="num">
                                      <p:cBhvr additive="base">
                                        <p:cTn id="16" dur="500" fill="hold"/>
                                        <p:tgtEl>
                                          <p:spTgt spid="55"/>
                                        </p:tgtEl>
                                        <p:attrNameLst>
                                          <p:attrName>ppt_x</p:attrName>
                                        </p:attrNameLst>
                                      </p:cBhvr>
                                      <p:tavLst>
                                        <p:tav tm="0">
                                          <p:val>
                                            <p:strVal val="1+#ppt_w/2"/>
                                          </p:val>
                                        </p:tav>
                                        <p:tav tm="100000">
                                          <p:val>
                                            <p:strVal val="#ppt_x"/>
                                          </p:val>
                                        </p:tav>
                                      </p:tavLst>
                                    </p:anim>
                                    <p:anim calcmode="lin" valueType="num">
                                      <p:cBhvr additive="base">
                                        <p:cTn id="17" dur="500" fill="hold"/>
                                        <p:tgtEl>
                                          <p:spTgt spid="55"/>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56"/>
                                        </p:tgtEl>
                                        <p:attrNameLst>
                                          <p:attrName>style.visibility</p:attrName>
                                        </p:attrNameLst>
                                      </p:cBhvr>
                                      <p:to>
                                        <p:strVal val="visible"/>
                                      </p:to>
                                    </p:set>
                                    <p:anim calcmode="lin" valueType="num">
                                      <p:cBhvr additive="base">
                                        <p:cTn id="20" dur="500" fill="hold"/>
                                        <p:tgtEl>
                                          <p:spTgt spid="56"/>
                                        </p:tgtEl>
                                        <p:attrNameLst>
                                          <p:attrName>ppt_x</p:attrName>
                                        </p:attrNameLst>
                                      </p:cBhvr>
                                      <p:tavLst>
                                        <p:tav tm="0">
                                          <p:val>
                                            <p:strVal val="1+#ppt_w/2"/>
                                          </p:val>
                                        </p:tav>
                                        <p:tav tm="100000">
                                          <p:val>
                                            <p:strVal val="#ppt_x"/>
                                          </p:val>
                                        </p:tav>
                                      </p:tavLst>
                                    </p:anim>
                                    <p:anim calcmode="lin" valueType="num">
                                      <p:cBhvr additive="base">
                                        <p:cTn id="21" dur="500" fill="hold"/>
                                        <p:tgtEl>
                                          <p:spTgt spid="56"/>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1+#ppt_w/2"/>
                                          </p:val>
                                        </p:tav>
                                        <p:tav tm="100000">
                                          <p:val>
                                            <p:strVal val="#ppt_x"/>
                                          </p:val>
                                        </p:tav>
                                      </p:tavLst>
                                    </p:anim>
                                    <p:anim calcmode="lin" valueType="num">
                                      <p:cBhvr additive="base">
                                        <p:cTn id="25" dur="500" fill="hold"/>
                                        <p:tgtEl>
                                          <p:spTgt spid="57"/>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0"/>
                                  </p:stCondLst>
                                  <p:childTnLst>
                                    <p:set>
                                      <p:cBhvr>
                                        <p:cTn id="27" dur="1" fill="hold">
                                          <p:stCondLst>
                                            <p:cond delay="0"/>
                                          </p:stCondLst>
                                        </p:cTn>
                                        <p:tgtEl>
                                          <p:spTgt spid="58"/>
                                        </p:tgtEl>
                                        <p:attrNameLst>
                                          <p:attrName>style.visibility</p:attrName>
                                        </p:attrNameLst>
                                      </p:cBhvr>
                                      <p:to>
                                        <p:strVal val="visible"/>
                                      </p:to>
                                    </p:set>
                                    <p:anim calcmode="lin" valueType="num">
                                      <p:cBhvr additive="base">
                                        <p:cTn id="28" dur="500" fill="hold"/>
                                        <p:tgtEl>
                                          <p:spTgt spid="58"/>
                                        </p:tgtEl>
                                        <p:attrNameLst>
                                          <p:attrName>ppt_x</p:attrName>
                                        </p:attrNameLst>
                                      </p:cBhvr>
                                      <p:tavLst>
                                        <p:tav tm="0">
                                          <p:val>
                                            <p:strVal val="1+#ppt_w/2"/>
                                          </p:val>
                                        </p:tav>
                                        <p:tav tm="100000">
                                          <p:val>
                                            <p:strVal val="#ppt_x"/>
                                          </p:val>
                                        </p:tav>
                                      </p:tavLst>
                                    </p:anim>
                                    <p:anim calcmode="lin" valueType="num">
                                      <p:cBhvr additive="base">
                                        <p:cTn id="29" dur="500" fill="hold"/>
                                        <p:tgtEl>
                                          <p:spTgt spid="58"/>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59"/>
                                        </p:tgtEl>
                                        <p:attrNameLst>
                                          <p:attrName>style.visibility</p:attrName>
                                        </p:attrNameLst>
                                      </p:cBhvr>
                                      <p:to>
                                        <p:strVal val="visible"/>
                                      </p:to>
                                    </p:set>
                                    <p:anim calcmode="lin" valueType="num">
                                      <p:cBhvr additive="base">
                                        <p:cTn id="32" dur="500" fill="hold"/>
                                        <p:tgtEl>
                                          <p:spTgt spid="59"/>
                                        </p:tgtEl>
                                        <p:attrNameLst>
                                          <p:attrName>ppt_x</p:attrName>
                                        </p:attrNameLst>
                                      </p:cBhvr>
                                      <p:tavLst>
                                        <p:tav tm="0">
                                          <p:val>
                                            <p:strVal val="1+#ppt_w/2"/>
                                          </p:val>
                                        </p:tav>
                                        <p:tav tm="100000">
                                          <p:val>
                                            <p:strVal val="#ppt_x"/>
                                          </p:val>
                                        </p:tav>
                                      </p:tavLst>
                                    </p:anim>
                                    <p:anim calcmode="lin" valueType="num">
                                      <p:cBhvr additive="base">
                                        <p:cTn id="33" dur="500" fill="hold"/>
                                        <p:tgtEl>
                                          <p:spTgt spid="59"/>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0"/>
                                  </p:stCondLst>
                                  <p:childTnLst>
                                    <p:set>
                                      <p:cBhvr>
                                        <p:cTn id="35" dur="1" fill="hold">
                                          <p:stCondLst>
                                            <p:cond delay="0"/>
                                          </p:stCondLst>
                                        </p:cTn>
                                        <p:tgtEl>
                                          <p:spTgt spid="60"/>
                                        </p:tgtEl>
                                        <p:attrNameLst>
                                          <p:attrName>style.visibility</p:attrName>
                                        </p:attrNameLst>
                                      </p:cBhvr>
                                      <p:to>
                                        <p:strVal val="visible"/>
                                      </p:to>
                                    </p:set>
                                    <p:anim calcmode="lin" valueType="num">
                                      <p:cBhvr additive="base">
                                        <p:cTn id="36" dur="500" fill="hold"/>
                                        <p:tgtEl>
                                          <p:spTgt spid="60"/>
                                        </p:tgtEl>
                                        <p:attrNameLst>
                                          <p:attrName>ppt_x</p:attrName>
                                        </p:attrNameLst>
                                      </p:cBhvr>
                                      <p:tavLst>
                                        <p:tav tm="0">
                                          <p:val>
                                            <p:strVal val="1+#ppt_w/2"/>
                                          </p:val>
                                        </p:tav>
                                        <p:tav tm="100000">
                                          <p:val>
                                            <p:strVal val="#ppt_x"/>
                                          </p:val>
                                        </p:tav>
                                      </p:tavLst>
                                    </p:anim>
                                    <p:anim calcmode="lin" valueType="num">
                                      <p:cBhvr additive="base">
                                        <p:cTn id="37" dur="500" fill="hold"/>
                                        <p:tgtEl>
                                          <p:spTgt spid="60"/>
                                        </p:tgtEl>
                                        <p:attrNameLst>
                                          <p:attrName>ppt_y</p:attrName>
                                        </p:attrNameLst>
                                      </p:cBhvr>
                                      <p:tavLst>
                                        <p:tav tm="0">
                                          <p:val>
                                            <p:strVal val="#ppt_y"/>
                                          </p:val>
                                        </p:tav>
                                        <p:tav tm="100000">
                                          <p:val>
                                            <p:strVal val="#ppt_y"/>
                                          </p:val>
                                        </p:tav>
                                      </p:tavLst>
                                    </p:anim>
                                  </p:childTnLst>
                                </p:cTn>
                              </p:par>
                              <p:par>
                                <p:cTn id="38" presetID="2" presetClass="entr" presetSubtype="2" fill="hold" nodeType="withEffect">
                                  <p:stCondLst>
                                    <p:cond delay="0"/>
                                  </p:stCondLst>
                                  <p:childTnLst>
                                    <p:set>
                                      <p:cBhvr>
                                        <p:cTn id="39" dur="1" fill="hold">
                                          <p:stCondLst>
                                            <p:cond delay="0"/>
                                          </p:stCondLst>
                                        </p:cTn>
                                        <p:tgtEl>
                                          <p:spTgt spid="61"/>
                                        </p:tgtEl>
                                        <p:attrNameLst>
                                          <p:attrName>style.visibility</p:attrName>
                                        </p:attrNameLst>
                                      </p:cBhvr>
                                      <p:to>
                                        <p:strVal val="visible"/>
                                      </p:to>
                                    </p:set>
                                    <p:anim calcmode="lin" valueType="num">
                                      <p:cBhvr additive="base">
                                        <p:cTn id="40" dur="500" fill="hold"/>
                                        <p:tgtEl>
                                          <p:spTgt spid="61"/>
                                        </p:tgtEl>
                                        <p:attrNameLst>
                                          <p:attrName>ppt_x</p:attrName>
                                        </p:attrNameLst>
                                      </p:cBhvr>
                                      <p:tavLst>
                                        <p:tav tm="0">
                                          <p:val>
                                            <p:strVal val="1+#ppt_w/2"/>
                                          </p:val>
                                        </p:tav>
                                        <p:tav tm="100000">
                                          <p:val>
                                            <p:strVal val="#ppt_x"/>
                                          </p:val>
                                        </p:tav>
                                      </p:tavLst>
                                    </p:anim>
                                    <p:anim calcmode="lin" valueType="num">
                                      <p:cBhvr additive="base">
                                        <p:cTn id="41" dur="500" fill="hold"/>
                                        <p:tgtEl>
                                          <p:spTgt spid="61"/>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63"/>
                                        </p:tgtEl>
                                        <p:attrNameLst>
                                          <p:attrName>style.visibility</p:attrName>
                                        </p:attrNameLst>
                                      </p:cBhvr>
                                      <p:to>
                                        <p:strVal val="visible"/>
                                      </p:to>
                                    </p:set>
                                    <p:anim calcmode="lin" valueType="num">
                                      <p:cBhvr additive="base">
                                        <p:cTn id="44" dur="500" fill="hold"/>
                                        <p:tgtEl>
                                          <p:spTgt spid="63"/>
                                        </p:tgtEl>
                                        <p:attrNameLst>
                                          <p:attrName>ppt_x</p:attrName>
                                        </p:attrNameLst>
                                      </p:cBhvr>
                                      <p:tavLst>
                                        <p:tav tm="0">
                                          <p:val>
                                            <p:strVal val="1+#ppt_w/2"/>
                                          </p:val>
                                        </p:tav>
                                        <p:tav tm="100000">
                                          <p:val>
                                            <p:strVal val="#ppt_x"/>
                                          </p:val>
                                        </p:tav>
                                      </p:tavLst>
                                    </p:anim>
                                    <p:anim calcmode="lin" valueType="num">
                                      <p:cBhvr additive="base">
                                        <p:cTn id="45" dur="500" fill="hold"/>
                                        <p:tgtEl>
                                          <p:spTgt spid="63"/>
                                        </p:tgtEl>
                                        <p:attrNameLst>
                                          <p:attrName>ppt_y</p:attrName>
                                        </p:attrNameLst>
                                      </p:cBhvr>
                                      <p:tavLst>
                                        <p:tav tm="0">
                                          <p:val>
                                            <p:strVal val="#ppt_y"/>
                                          </p:val>
                                        </p:tav>
                                        <p:tav tm="100000">
                                          <p:val>
                                            <p:strVal val="#ppt_y"/>
                                          </p:val>
                                        </p:tav>
                                      </p:tavLst>
                                    </p:anim>
                                  </p:childTnLst>
                                </p:cTn>
                              </p:par>
                            </p:childTnLst>
                          </p:cTn>
                        </p:par>
                        <p:par>
                          <p:cTn id="46" fill="hold">
                            <p:stCondLst>
                              <p:cond delay="1500"/>
                            </p:stCondLst>
                            <p:childTnLst>
                              <p:par>
                                <p:cTn id="47" presetID="52" presetClass="entr" presetSubtype="0" fill="hold" grpId="0" nodeType="afterEffect">
                                  <p:stCondLst>
                                    <p:cond delay="0"/>
                                  </p:stCondLst>
                                  <p:iterate type="lt">
                                    <p:tmPct val="15000"/>
                                  </p:iterate>
                                  <p:childTnLst>
                                    <p:set>
                                      <p:cBhvr>
                                        <p:cTn id="48" dur="1" fill="hold">
                                          <p:stCondLst>
                                            <p:cond delay="0"/>
                                          </p:stCondLst>
                                        </p:cTn>
                                        <p:tgtEl>
                                          <p:spTgt spid="52"/>
                                        </p:tgtEl>
                                        <p:attrNameLst>
                                          <p:attrName>style.visibility</p:attrName>
                                        </p:attrNameLst>
                                      </p:cBhvr>
                                      <p:to>
                                        <p:strVal val="visible"/>
                                      </p:to>
                                    </p:set>
                                    <p:animScale>
                                      <p:cBhvr>
                                        <p:cTn id="49" dur="250" decel="50000" fill="hold">
                                          <p:stCondLst>
                                            <p:cond delay="0"/>
                                          </p:stCondLst>
                                        </p:cTn>
                                        <p:tgtEl>
                                          <p:spTgt spid="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0" dur="250" decel="50000" fill="hold">
                                          <p:stCondLst>
                                            <p:cond delay="0"/>
                                          </p:stCondLst>
                                        </p:cTn>
                                        <p:tgtEl>
                                          <p:spTgt spid="52"/>
                                        </p:tgtEl>
                                        <p:attrNameLst>
                                          <p:attrName>ppt_x</p:attrName>
                                          <p:attrName>ppt_y</p:attrName>
                                        </p:attrNameLst>
                                      </p:cBhvr>
                                    </p:animMotion>
                                    <p:animEffect transition="in" filter="fade">
                                      <p:cBhvr>
                                        <p:cTn id="51" dur="25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5" grpId="0" animBg="1"/>
      <p:bldP spid="56" grpId="0" animBg="1"/>
      <p:bldP spid="57" grpId="0"/>
      <p:bldP spid="58" grpId="0"/>
      <p:bldP spid="59" grpId="0"/>
      <p:bldP spid="60" grpId="0"/>
      <p:bldP spid="63"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6250"/>
            <a:ext cx="12192000" cy="8128000"/>
          </a:xfrm>
          <a:prstGeom prst="rect">
            <a:avLst/>
          </a:prstGeom>
        </p:spPr>
      </p:pic>
      <p:sp>
        <p:nvSpPr>
          <p:cNvPr id="5" name="Rectangle 18"/>
          <p:cNvSpPr>
            <a:spLocks noChangeArrowheads="1"/>
          </p:cNvSpPr>
          <p:nvPr/>
        </p:nvSpPr>
        <p:spPr bwMode="auto">
          <a:xfrm>
            <a:off x="4791629" y="3359651"/>
            <a:ext cx="3361771" cy="651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rPr>
              <a:t>PART </a:t>
            </a:r>
            <a:r>
              <a:rPr lang="en-US" altLang="zh-CN" sz="3200" dirty="0" smtClean="0">
                <a:solidFill>
                  <a:schemeClr val="tx1">
                    <a:lumMod val="75000"/>
                    <a:lumOff val="25000"/>
                  </a:schemeClr>
                </a:solidFill>
                <a:latin typeface="思源黑体" panose="020B0500000000000000" pitchFamily="34" charset="-122"/>
                <a:ea typeface="思源黑体" panose="020B0500000000000000" pitchFamily="34" charset="-122"/>
              </a:rPr>
              <a:t>04   </a:t>
            </a:r>
            <a:endPar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 name="Rectangle 18"/>
          <p:cNvSpPr>
            <a:spLocks noChangeArrowheads="1"/>
          </p:cNvSpPr>
          <p:nvPr/>
        </p:nvSpPr>
        <p:spPr bwMode="auto">
          <a:xfrm>
            <a:off x="4791629" y="3931351"/>
            <a:ext cx="3361771" cy="73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zh-CN" altLang="en-US" sz="3600" b="1"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36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 name="Rectangle 18"/>
          <p:cNvSpPr>
            <a:spLocks noChangeArrowheads="1"/>
          </p:cNvSpPr>
          <p:nvPr/>
        </p:nvSpPr>
        <p:spPr bwMode="auto">
          <a:xfrm>
            <a:off x="4105829" y="4779926"/>
            <a:ext cx="4733372" cy="43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1000" dirty="0">
                <a:solidFill>
                  <a:schemeClr val="bg1">
                    <a:lumMod val="50000"/>
                  </a:schemeClr>
                </a:solidFill>
                <a:latin typeface="思源黑体" panose="020B0500000000000000" pitchFamily="34" charset="-122"/>
                <a:ea typeface="思源黑体" panose="020B0500000000000000" pitchFamily="34" charset="-122"/>
              </a:rPr>
              <a:t>Education and training of teaching courseware for internal training of educational institutions</a:t>
            </a:r>
            <a:endParaRPr lang="zh-CN" altLang="en-US" sz="1000" dirty="0">
              <a:solidFill>
                <a:schemeClr val="bg1">
                  <a:lumMod val="50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118658603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1+#ppt_h/2"/>
                                          </p:val>
                                        </p:tav>
                                        <p:tav tm="100000">
                                          <p:val>
                                            <p:strVal val="#ppt_y"/>
                                          </p:val>
                                        </p:tav>
                                      </p:tavLst>
                                    </p:anim>
                                  </p:childTnLst>
                                </p:cTn>
                              </p:par>
                              <p:par>
                                <p:cTn id="13" presetID="16" presetClass="entr" presetSubtype="37" fill="hold" grpId="0" nodeType="withEffect">
                                  <p:stCondLst>
                                    <p:cond delay="500"/>
                                  </p:stCondLst>
                                  <p:childTnLst>
                                    <p:set>
                                      <p:cBhvr>
                                        <p:cTn id="14" dur="1" fill="hold">
                                          <p:stCondLst>
                                            <p:cond delay="0"/>
                                          </p:stCondLst>
                                        </p:cTn>
                                        <p:tgtEl>
                                          <p:spTgt spid="7"/>
                                        </p:tgtEl>
                                        <p:attrNameLst>
                                          <p:attrName>style.visibility</p:attrName>
                                        </p:attrNameLst>
                                      </p:cBhvr>
                                      <p:to>
                                        <p:strVal val="visible"/>
                                      </p:to>
                                    </p:set>
                                    <p:animEffect transition="in" filter="barn(outVertical)">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67141B9E-4F36-44BC-A126-49E686E2D297}"/>
              </a:ext>
            </a:extLst>
          </p:cNvPr>
          <p:cNvPicPr>
            <a:picLocks noChangeAspect="1"/>
          </p:cNvPicPr>
          <p:nvPr/>
        </p:nvPicPr>
        <p:blipFill>
          <a:blip r:embed="rId3" cstate="print">
            <a:extLst>
              <a:ext uri="{28A0092B-C50C-407E-A947-70E740481C1C}">
                <a14:useLocalDpi xmlns:a14="http://schemas.microsoft.com/office/drawing/2010/main" val="0"/>
              </a:ext>
            </a:extLst>
          </a:blip>
          <a:srcRect t="77" b="77"/>
          <a:stretch>
            <a:fillRect/>
          </a:stretch>
        </p:blipFill>
        <p:spPr>
          <a:xfrm>
            <a:off x="6196843" y="2587555"/>
            <a:ext cx="2427541" cy="1618361"/>
          </a:xfrm>
          <a:prstGeom prst="rect">
            <a:avLst/>
          </a:prstGeom>
          <a:effectLst>
            <a:outerShdw blurRad="190500" dist="63500" dir="2700000" algn="tl" rotWithShape="0">
              <a:prstClr val="black">
                <a:alpha val="25000"/>
              </a:prstClr>
            </a:outerShdw>
          </a:effectLst>
        </p:spPr>
      </p:pic>
      <p:pic>
        <p:nvPicPr>
          <p:cNvPr id="11" name="图片 10">
            <a:extLst>
              <a:ext uri="{FF2B5EF4-FFF2-40B4-BE49-F238E27FC236}">
                <a16:creationId xmlns="" xmlns:a16="http://schemas.microsoft.com/office/drawing/2014/main" id="{27D5E253-E361-44CC-9A55-71F71EEB893D}"/>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a:xfrm>
            <a:off x="3769301" y="4205916"/>
            <a:ext cx="2427541" cy="1618361"/>
          </a:xfrm>
          <a:prstGeom prst="rect">
            <a:avLst/>
          </a:prstGeom>
          <a:effectLst>
            <a:outerShdw blurRad="190500" dist="63500" dir="2700000" algn="tl" rotWithShape="0">
              <a:prstClr val="black">
                <a:alpha val="25000"/>
              </a:prstClr>
            </a:outerShdw>
          </a:effectLst>
        </p:spPr>
      </p:pic>
      <p:pic>
        <p:nvPicPr>
          <p:cNvPr id="13" name="图片 12">
            <a:extLst>
              <a:ext uri="{FF2B5EF4-FFF2-40B4-BE49-F238E27FC236}">
                <a16:creationId xmlns="" xmlns:a16="http://schemas.microsoft.com/office/drawing/2014/main" id="{8631F960-E6FC-4132-988D-2EEC87CB35CB}"/>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a:xfrm>
            <a:off x="8624384" y="4205916"/>
            <a:ext cx="2427541" cy="1618361"/>
          </a:xfrm>
          <a:prstGeom prst="rect">
            <a:avLst/>
          </a:prstGeom>
          <a:effectLst>
            <a:outerShdw blurRad="190500" dist="63500" dir="2700000" algn="tl" rotWithShape="0">
              <a:prstClr val="black">
                <a:alpha val="25000"/>
              </a:prstClr>
            </a:outerShdw>
          </a:effectLst>
        </p:spPr>
      </p:pic>
      <p:pic>
        <p:nvPicPr>
          <p:cNvPr id="15" name="图片 14">
            <a:extLst>
              <a:ext uri="{FF2B5EF4-FFF2-40B4-BE49-F238E27FC236}">
                <a16:creationId xmlns="" xmlns:a16="http://schemas.microsoft.com/office/drawing/2014/main" id="{FCC99282-CABA-43A7-910B-86A10BA63748}"/>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a:xfrm>
            <a:off x="1341760" y="2587555"/>
            <a:ext cx="2427541" cy="1618361"/>
          </a:xfrm>
          <a:prstGeom prst="rect">
            <a:avLst/>
          </a:prstGeom>
          <a:effectLst>
            <a:outerShdw blurRad="190500" dist="63500" dir="2700000" algn="tl" rotWithShape="0">
              <a:prstClr val="black">
                <a:alpha val="25000"/>
              </a:prstClr>
            </a:outerShdw>
          </a:effectLst>
        </p:spPr>
      </p:pic>
      <p:grpSp>
        <p:nvGrpSpPr>
          <p:cNvPr id="17" name="组合 16">
            <a:extLst>
              <a:ext uri="{FF2B5EF4-FFF2-40B4-BE49-F238E27FC236}">
                <a16:creationId xmlns="" xmlns:a16="http://schemas.microsoft.com/office/drawing/2014/main" id="{7C7D866D-4BCE-440D-8BF3-25AD939E9F31}"/>
              </a:ext>
            </a:extLst>
          </p:cNvPr>
          <p:cNvGrpSpPr/>
          <p:nvPr/>
        </p:nvGrpSpPr>
        <p:grpSpPr>
          <a:xfrm>
            <a:off x="1680574" y="4509751"/>
            <a:ext cx="1468403" cy="467620"/>
            <a:chOff x="906497" y="1272280"/>
            <a:chExt cx="1468403" cy="467620"/>
          </a:xfrm>
          <a:effectLst>
            <a:outerShdw blurRad="190500" dist="63500" dir="2700000" algn="tl" rotWithShape="0">
              <a:prstClr val="black">
                <a:alpha val="25000"/>
              </a:prstClr>
            </a:outerShdw>
          </a:effectLst>
        </p:grpSpPr>
        <p:sp>
          <p:nvSpPr>
            <p:cNvPr id="18" name="矩形 17">
              <a:extLst>
                <a:ext uri="{FF2B5EF4-FFF2-40B4-BE49-F238E27FC236}">
                  <a16:creationId xmlns="" xmlns:a16="http://schemas.microsoft.com/office/drawing/2014/main" id="{BBB1E81E-282B-4C74-93FC-3633F445C116}"/>
                </a:ext>
              </a:extLst>
            </p:cNvPr>
            <p:cNvSpPr/>
            <p:nvPr/>
          </p:nvSpPr>
          <p:spPr>
            <a:xfrm>
              <a:off x="906497" y="1272280"/>
              <a:ext cx="1468403" cy="467620"/>
            </a:xfrm>
            <a:prstGeom prst="rect">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19" name="矩形 18">
              <a:extLst>
                <a:ext uri="{FF2B5EF4-FFF2-40B4-BE49-F238E27FC236}">
                  <a16:creationId xmlns="" xmlns:a16="http://schemas.microsoft.com/office/drawing/2014/main" id="{277E29AC-F25B-42FB-B727-3CFEFCD1FFB4}"/>
                </a:ext>
              </a:extLst>
            </p:cNvPr>
            <p:cNvSpPr/>
            <p:nvPr/>
          </p:nvSpPr>
          <p:spPr>
            <a:xfrm>
              <a:off x="1202116" y="1321424"/>
              <a:ext cx="877163" cy="369332"/>
            </a:xfrm>
            <a:prstGeom prst="rect">
              <a:avLst/>
            </a:prstGeom>
          </p:spPr>
          <p:txBody>
            <a:bodyPr wrap="none">
              <a:spAutoFit/>
            </a:bodyPr>
            <a:lstStyle/>
            <a:p>
              <a:pPr algn="ctr"/>
              <a:r>
                <a:rPr lang="zh-CN" altLang="en-US" b="1" dirty="0">
                  <a:solidFill>
                    <a:schemeClr val="bg1"/>
                  </a:solidFill>
                  <a:latin typeface="思源黑体" panose="020B0500000000000000" pitchFamily="34" charset="-122"/>
                  <a:ea typeface="思源黑体" panose="020B0500000000000000" pitchFamily="34" charset="-122"/>
                  <a:sym typeface="+mn-lt"/>
                </a:rPr>
                <a:t>新机遇</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20" name="矩形 19">
            <a:extLst>
              <a:ext uri="{FF2B5EF4-FFF2-40B4-BE49-F238E27FC236}">
                <a16:creationId xmlns="" xmlns:a16="http://schemas.microsoft.com/office/drawing/2014/main" id="{B367B8C4-0DAD-40B7-93AE-9D0CD65A7BFF}"/>
              </a:ext>
            </a:extLst>
          </p:cNvPr>
          <p:cNvSpPr/>
          <p:nvPr/>
        </p:nvSpPr>
        <p:spPr>
          <a:xfrm>
            <a:off x="1178922" y="5064240"/>
            <a:ext cx="2471703"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后</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21" name="组合 20">
            <a:extLst>
              <a:ext uri="{FF2B5EF4-FFF2-40B4-BE49-F238E27FC236}">
                <a16:creationId xmlns="" xmlns:a16="http://schemas.microsoft.com/office/drawing/2014/main" id="{61D63EB9-3334-47FC-A8DF-6C70051722A6}"/>
              </a:ext>
            </a:extLst>
          </p:cNvPr>
          <p:cNvGrpSpPr/>
          <p:nvPr/>
        </p:nvGrpSpPr>
        <p:grpSpPr>
          <a:xfrm>
            <a:off x="6579818" y="4509751"/>
            <a:ext cx="1468403" cy="467620"/>
            <a:chOff x="906497" y="1272280"/>
            <a:chExt cx="1468403" cy="467620"/>
          </a:xfrm>
          <a:effectLst>
            <a:outerShdw blurRad="190500" dist="63500" dir="2700000" algn="tl" rotWithShape="0">
              <a:prstClr val="black">
                <a:alpha val="25000"/>
              </a:prstClr>
            </a:outerShdw>
          </a:effectLst>
        </p:grpSpPr>
        <p:sp>
          <p:nvSpPr>
            <p:cNvPr id="22" name="矩形 21">
              <a:extLst>
                <a:ext uri="{FF2B5EF4-FFF2-40B4-BE49-F238E27FC236}">
                  <a16:creationId xmlns="" xmlns:a16="http://schemas.microsoft.com/office/drawing/2014/main" id="{2ADC90C3-AC92-4B92-8E1D-35A21C49B665}"/>
                </a:ext>
              </a:extLst>
            </p:cNvPr>
            <p:cNvSpPr/>
            <p:nvPr/>
          </p:nvSpPr>
          <p:spPr>
            <a:xfrm>
              <a:off x="906497" y="1272280"/>
              <a:ext cx="1468403" cy="467620"/>
            </a:xfrm>
            <a:prstGeom prst="rect">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23" name="矩形 22">
              <a:extLst>
                <a:ext uri="{FF2B5EF4-FFF2-40B4-BE49-F238E27FC236}">
                  <a16:creationId xmlns="" xmlns:a16="http://schemas.microsoft.com/office/drawing/2014/main" id="{2DAB79C8-F7CA-4696-8011-385B46621F0B}"/>
                </a:ext>
              </a:extLst>
            </p:cNvPr>
            <p:cNvSpPr/>
            <p:nvPr/>
          </p:nvSpPr>
          <p:spPr>
            <a:xfrm>
              <a:off x="1202116" y="1321424"/>
              <a:ext cx="877163" cy="369332"/>
            </a:xfrm>
            <a:prstGeom prst="rect">
              <a:avLst/>
            </a:prstGeom>
          </p:spPr>
          <p:txBody>
            <a:bodyPr wrap="none">
              <a:spAutoFit/>
            </a:bodyPr>
            <a:lstStyle/>
            <a:p>
              <a:pPr algn="ctr"/>
              <a:r>
                <a:rPr lang="zh-CN" altLang="en-US" b="1" dirty="0">
                  <a:solidFill>
                    <a:schemeClr val="bg1"/>
                  </a:solidFill>
                  <a:latin typeface="思源黑体" panose="020B0500000000000000" pitchFamily="34" charset="-122"/>
                  <a:ea typeface="思源黑体" panose="020B0500000000000000" pitchFamily="34" charset="-122"/>
                  <a:sym typeface="+mn-lt"/>
                </a:rPr>
                <a:t>新挑战</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24" name="矩形 23">
            <a:extLst>
              <a:ext uri="{FF2B5EF4-FFF2-40B4-BE49-F238E27FC236}">
                <a16:creationId xmlns="" xmlns:a16="http://schemas.microsoft.com/office/drawing/2014/main" id="{A036C38C-C6EB-4D31-8A5A-7D36C3FD8097}"/>
              </a:ext>
            </a:extLst>
          </p:cNvPr>
          <p:cNvSpPr/>
          <p:nvPr/>
        </p:nvSpPr>
        <p:spPr>
          <a:xfrm>
            <a:off x="6078166" y="5064240"/>
            <a:ext cx="2471703"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后</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25" name="组合 24">
            <a:extLst>
              <a:ext uri="{FF2B5EF4-FFF2-40B4-BE49-F238E27FC236}">
                <a16:creationId xmlns="" xmlns:a16="http://schemas.microsoft.com/office/drawing/2014/main" id="{1009A8FA-EF94-4E2F-AEF0-3B3A1592579A}"/>
              </a:ext>
            </a:extLst>
          </p:cNvPr>
          <p:cNvGrpSpPr/>
          <p:nvPr/>
        </p:nvGrpSpPr>
        <p:grpSpPr>
          <a:xfrm>
            <a:off x="4270953" y="2843895"/>
            <a:ext cx="1468403" cy="467620"/>
            <a:chOff x="906497" y="1272280"/>
            <a:chExt cx="1468403" cy="467620"/>
          </a:xfrm>
          <a:effectLst>
            <a:outerShdw blurRad="190500" dist="63500" dir="2700000" algn="tl" rotWithShape="0">
              <a:prstClr val="black">
                <a:alpha val="25000"/>
              </a:prstClr>
            </a:outerShdw>
          </a:effectLst>
        </p:grpSpPr>
        <p:sp>
          <p:nvSpPr>
            <p:cNvPr id="26" name="矩形 25">
              <a:extLst>
                <a:ext uri="{FF2B5EF4-FFF2-40B4-BE49-F238E27FC236}">
                  <a16:creationId xmlns="" xmlns:a16="http://schemas.microsoft.com/office/drawing/2014/main" id="{EA61B442-FDF9-4CC2-9D3D-FF0067282CCA}"/>
                </a:ext>
              </a:extLst>
            </p:cNvPr>
            <p:cNvSpPr/>
            <p:nvPr/>
          </p:nvSpPr>
          <p:spPr>
            <a:xfrm>
              <a:off x="906497" y="1272280"/>
              <a:ext cx="1468403" cy="467620"/>
            </a:xfrm>
            <a:prstGeom prst="rect">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a:extLst>
                <a:ext uri="{FF2B5EF4-FFF2-40B4-BE49-F238E27FC236}">
                  <a16:creationId xmlns="" xmlns:a16="http://schemas.microsoft.com/office/drawing/2014/main" id="{80EA8584-3951-4DA7-9D9A-B248C9FFA6F2}"/>
                </a:ext>
              </a:extLst>
            </p:cNvPr>
            <p:cNvSpPr/>
            <p:nvPr/>
          </p:nvSpPr>
          <p:spPr>
            <a:xfrm>
              <a:off x="1202118" y="1321424"/>
              <a:ext cx="877163" cy="369332"/>
            </a:xfrm>
            <a:prstGeom prst="rect">
              <a:avLst/>
            </a:prstGeom>
          </p:spPr>
          <p:txBody>
            <a:bodyPr wrap="none">
              <a:spAutoFit/>
            </a:bodyPr>
            <a:lstStyle/>
            <a:p>
              <a:pPr algn="ctr"/>
              <a:r>
                <a:rPr lang="zh-CN" altLang="en-US" b="1" dirty="0">
                  <a:solidFill>
                    <a:schemeClr val="bg1"/>
                  </a:solidFill>
                  <a:latin typeface="思源黑体" panose="020B0500000000000000" pitchFamily="34" charset="-122"/>
                  <a:ea typeface="思源黑体" panose="020B0500000000000000" pitchFamily="34" charset="-122"/>
                  <a:sym typeface="+mn-lt"/>
                </a:rPr>
                <a:t>新目标</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28" name="矩形 27">
            <a:extLst>
              <a:ext uri="{FF2B5EF4-FFF2-40B4-BE49-F238E27FC236}">
                <a16:creationId xmlns="" xmlns:a16="http://schemas.microsoft.com/office/drawing/2014/main" id="{BD493EFF-840C-463F-B5D8-E47158C18493}"/>
              </a:ext>
            </a:extLst>
          </p:cNvPr>
          <p:cNvSpPr/>
          <p:nvPr/>
        </p:nvSpPr>
        <p:spPr>
          <a:xfrm>
            <a:off x="3769301" y="3398384"/>
            <a:ext cx="2471703"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后</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29" name="组合 28">
            <a:extLst>
              <a:ext uri="{FF2B5EF4-FFF2-40B4-BE49-F238E27FC236}">
                <a16:creationId xmlns="" xmlns:a16="http://schemas.microsoft.com/office/drawing/2014/main" id="{E21DE874-8C8F-4860-85C5-45EDC463CA53}"/>
              </a:ext>
            </a:extLst>
          </p:cNvPr>
          <p:cNvGrpSpPr/>
          <p:nvPr/>
        </p:nvGrpSpPr>
        <p:grpSpPr>
          <a:xfrm>
            <a:off x="9170197" y="2843895"/>
            <a:ext cx="1468403" cy="467620"/>
            <a:chOff x="906497" y="1272280"/>
            <a:chExt cx="1468403" cy="467620"/>
          </a:xfrm>
          <a:solidFill>
            <a:srgbClr val="FEBB38"/>
          </a:solidFill>
          <a:effectLst>
            <a:outerShdw blurRad="190500" dist="63500" dir="2700000" algn="tl" rotWithShape="0">
              <a:prstClr val="black">
                <a:alpha val="25000"/>
              </a:prstClr>
            </a:outerShdw>
          </a:effectLst>
        </p:grpSpPr>
        <p:sp>
          <p:nvSpPr>
            <p:cNvPr id="30" name="矩形 29">
              <a:extLst>
                <a:ext uri="{FF2B5EF4-FFF2-40B4-BE49-F238E27FC236}">
                  <a16:creationId xmlns="" xmlns:a16="http://schemas.microsoft.com/office/drawing/2014/main" id="{D4873454-AD1F-49CC-9836-E33C2F2FCBCC}"/>
                </a:ext>
              </a:extLst>
            </p:cNvPr>
            <p:cNvSpPr/>
            <p:nvPr/>
          </p:nvSpPr>
          <p:spPr>
            <a:xfrm>
              <a:off x="906497" y="1272280"/>
              <a:ext cx="1468403" cy="4676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1" name="矩形 30">
              <a:extLst>
                <a:ext uri="{FF2B5EF4-FFF2-40B4-BE49-F238E27FC236}">
                  <a16:creationId xmlns="" xmlns:a16="http://schemas.microsoft.com/office/drawing/2014/main" id="{5A8272CC-6430-4556-83E0-7C490AB6136E}"/>
                </a:ext>
              </a:extLst>
            </p:cNvPr>
            <p:cNvSpPr/>
            <p:nvPr/>
          </p:nvSpPr>
          <p:spPr>
            <a:xfrm>
              <a:off x="1202116" y="1321424"/>
              <a:ext cx="877163" cy="3693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a:solidFill>
                    <a:schemeClr val="bg1"/>
                  </a:solidFill>
                  <a:latin typeface="思源黑体" panose="020B0500000000000000" pitchFamily="34" charset="-122"/>
                  <a:ea typeface="思源黑体" panose="020B0500000000000000" pitchFamily="34" charset="-122"/>
                  <a:sym typeface="+mn-lt"/>
                </a:rPr>
                <a:t>新任务</a:t>
              </a:r>
              <a:endParaRPr lang="en-US" altLang="zh-CN" b="1" dirty="0">
                <a:solidFill>
                  <a:schemeClr val="bg1"/>
                </a:solidFill>
                <a:latin typeface="思源黑体" panose="020B0500000000000000" pitchFamily="34" charset="-122"/>
                <a:ea typeface="思源黑体" panose="020B0500000000000000" pitchFamily="34" charset="-122"/>
                <a:sym typeface="+mn-lt"/>
              </a:endParaRPr>
            </a:p>
          </p:txBody>
        </p:sp>
      </p:grpSp>
      <p:sp>
        <p:nvSpPr>
          <p:cNvPr id="32" name="矩形 31">
            <a:extLst>
              <a:ext uri="{FF2B5EF4-FFF2-40B4-BE49-F238E27FC236}">
                <a16:creationId xmlns="" xmlns:a16="http://schemas.microsoft.com/office/drawing/2014/main" id="{70E3E78A-A5B1-4073-A63C-2BFB44F542CE}"/>
              </a:ext>
            </a:extLst>
          </p:cNvPr>
          <p:cNvSpPr/>
          <p:nvPr/>
        </p:nvSpPr>
        <p:spPr>
          <a:xfrm>
            <a:off x="8668545" y="3398384"/>
            <a:ext cx="2471703" cy="738664"/>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您的内容打在这里，或者通过复制您的文本</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后</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34" name="组合 33"/>
          <p:cNvGrpSpPr/>
          <p:nvPr/>
        </p:nvGrpSpPr>
        <p:grpSpPr>
          <a:xfrm>
            <a:off x="1502939" y="272760"/>
            <a:ext cx="4811657" cy="748449"/>
            <a:chOff x="1502939" y="272760"/>
            <a:chExt cx="4811657" cy="748449"/>
          </a:xfrm>
        </p:grpSpPr>
        <p:sp>
          <p:nvSpPr>
            <p:cNvPr id="3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87569577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par>
                                <p:cTn id="8" presetID="14" presetClass="entr" presetSubtype="1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randombar(horizontal)">
                                      <p:cBhvr>
                                        <p:cTn id="10" dur="500"/>
                                        <p:tgtEl>
                                          <p:spTgt spid="11"/>
                                        </p:tgtEl>
                                      </p:cBhvr>
                                    </p:animEffect>
                                  </p:childTnLst>
                                </p:cTn>
                              </p:par>
                              <p:par>
                                <p:cTn id="11" presetID="14" presetClass="entr" presetSubtype="1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par>
                                <p:cTn id="14" presetID="14" presetClass="entr" presetSubtype="1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randombar(horizontal)">
                                      <p:cBhvr>
                                        <p:cTn id="16" dur="500"/>
                                        <p:tgtEl>
                                          <p:spTgt spid="13"/>
                                        </p:tgtEl>
                                      </p:cBhvr>
                                    </p:animEffect>
                                  </p:childTnLst>
                                </p:cTn>
                              </p:par>
                            </p:childTnLst>
                          </p:cTn>
                        </p:par>
                        <p:par>
                          <p:cTn id="17" fill="hold">
                            <p:stCondLst>
                              <p:cond delay="500"/>
                            </p:stCondLst>
                            <p:childTnLst>
                              <p:par>
                                <p:cTn id="18" presetID="42" presetClass="entr" presetSubtype="0"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Effect transition="in" filter="fade">
                                      <p:cBhvr>
                                        <p:cTn id="20" dur="1000"/>
                                        <p:tgtEl>
                                          <p:spTgt spid="25"/>
                                        </p:tgtEl>
                                      </p:cBhvr>
                                    </p:animEffect>
                                    <p:anim calcmode="lin" valueType="num">
                                      <p:cBhvr>
                                        <p:cTn id="21" dur="1000" fill="hold"/>
                                        <p:tgtEl>
                                          <p:spTgt spid="25"/>
                                        </p:tgtEl>
                                        <p:attrNameLst>
                                          <p:attrName>ppt_x</p:attrName>
                                        </p:attrNameLst>
                                      </p:cBhvr>
                                      <p:tavLst>
                                        <p:tav tm="0">
                                          <p:val>
                                            <p:strVal val="#ppt_x"/>
                                          </p:val>
                                        </p:tav>
                                        <p:tav tm="100000">
                                          <p:val>
                                            <p:strVal val="#ppt_x"/>
                                          </p:val>
                                        </p:tav>
                                      </p:tavLst>
                                    </p:anim>
                                    <p:anim calcmode="lin" valueType="num">
                                      <p:cBhvr>
                                        <p:cTn id="22" dur="1000" fill="hold"/>
                                        <p:tgtEl>
                                          <p:spTgt spid="25"/>
                                        </p:tgtEl>
                                        <p:attrNameLst>
                                          <p:attrName>ppt_y</p:attrName>
                                        </p:attrNameLst>
                                      </p:cBhvr>
                                      <p:tavLst>
                                        <p:tav tm="0">
                                          <p:val>
                                            <p:strVal val="#ppt_y+.1"/>
                                          </p:val>
                                        </p:tav>
                                        <p:tav tm="100000">
                                          <p:val>
                                            <p:strVal val="#ppt_y"/>
                                          </p:val>
                                        </p:tav>
                                      </p:tavLst>
                                    </p:anim>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1000"/>
                                        <p:tgtEl>
                                          <p:spTgt spid="17"/>
                                        </p:tgtEl>
                                      </p:cBhvr>
                                    </p:animEffect>
                                    <p:anim calcmode="lin" valueType="num">
                                      <p:cBhvr>
                                        <p:cTn id="27" dur="1000" fill="hold"/>
                                        <p:tgtEl>
                                          <p:spTgt spid="17"/>
                                        </p:tgtEl>
                                        <p:attrNameLst>
                                          <p:attrName>ppt_x</p:attrName>
                                        </p:attrNameLst>
                                      </p:cBhvr>
                                      <p:tavLst>
                                        <p:tav tm="0">
                                          <p:val>
                                            <p:strVal val="#ppt_x"/>
                                          </p:val>
                                        </p:tav>
                                        <p:tav tm="100000">
                                          <p:val>
                                            <p:strVal val="#ppt_x"/>
                                          </p:val>
                                        </p:tav>
                                      </p:tavLst>
                                    </p:anim>
                                    <p:anim calcmode="lin" valueType="num">
                                      <p:cBhvr>
                                        <p:cTn id="28" dur="1000" fill="hold"/>
                                        <p:tgtEl>
                                          <p:spTgt spid="17"/>
                                        </p:tgtEl>
                                        <p:attrNameLst>
                                          <p:attrName>ppt_y</p:attrName>
                                        </p:attrNameLst>
                                      </p:cBhvr>
                                      <p:tavLst>
                                        <p:tav tm="0">
                                          <p:val>
                                            <p:strVal val="#ppt_y+.1"/>
                                          </p:val>
                                        </p:tav>
                                        <p:tav tm="100000">
                                          <p:val>
                                            <p:strVal val="#ppt_y"/>
                                          </p:val>
                                        </p:tav>
                                      </p:tavLst>
                                    </p:anim>
                                  </p:childTnLst>
                                </p:cTn>
                              </p:par>
                            </p:childTnLst>
                          </p:cTn>
                        </p:par>
                        <p:par>
                          <p:cTn id="29" fill="hold">
                            <p:stCondLst>
                              <p:cond delay="2500"/>
                            </p:stCondLst>
                            <p:childTnLst>
                              <p:par>
                                <p:cTn id="30" presetID="42" presetClass="entr" presetSubtype="0" fill="hold"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childTnLst>
                          </p:cTn>
                        </p:par>
                        <p:par>
                          <p:cTn id="35" fill="hold">
                            <p:stCondLst>
                              <p:cond delay="3500"/>
                            </p:stCondLst>
                            <p:childTnLst>
                              <p:par>
                                <p:cTn id="36" presetID="42" presetClass="entr" presetSubtype="0" fill="hold" nodeType="afterEffect">
                                  <p:stCondLst>
                                    <p:cond delay="0"/>
                                  </p:stCondLst>
                                  <p:childTnLst>
                                    <p:set>
                                      <p:cBhvr>
                                        <p:cTn id="37" dur="1" fill="hold">
                                          <p:stCondLst>
                                            <p:cond delay="0"/>
                                          </p:stCondLst>
                                        </p:cTn>
                                        <p:tgtEl>
                                          <p:spTgt spid="29"/>
                                        </p:tgtEl>
                                        <p:attrNameLst>
                                          <p:attrName>style.visibility</p:attrName>
                                        </p:attrNameLst>
                                      </p:cBhvr>
                                      <p:to>
                                        <p:strVal val="visible"/>
                                      </p:to>
                                    </p:set>
                                    <p:animEffect transition="in" filter="fade">
                                      <p:cBhvr>
                                        <p:cTn id="38" dur="1000"/>
                                        <p:tgtEl>
                                          <p:spTgt spid="29"/>
                                        </p:tgtEl>
                                      </p:cBhvr>
                                    </p:animEffect>
                                    <p:anim calcmode="lin" valueType="num">
                                      <p:cBhvr>
                                        <p:cTn id="39" dur="1000" fill="hold"/>
                                        <p:tgtEl>
                                          <p:spTgt spid="29"/>
                                        </p:tgtEl>
                                        <p:attrNameLst>
                                          <p:attrName>ppt_x</p:attrName>
                                        </p:attrNameLst>
                                      </p:cBhvr>
                                      <p:tavLst>
                                        <p:tav tm="0">
                                          <p:val>
                                            <p:strVal val="#ppt_x"/>
                                          </p:val>
                                        </p:tav>
                                        <p:tav tm="100000">
                                          <p:val>
                                            <p:strVal val="#ppt_x"/>
                                          </p:val>
                                        </p:tav>
                                      </p:tavLst>
                                    </p:anim>
                                    <p:anim calcmode="lin" valueType="num">
                                      <p:cBhvr>
                                        <p:cTn id="40" dur="1000" fill="hold"/>
                                        <p:tgtEl>
                                          <p:spTgt spid="29"/>
                                        </p:tgtEl>
                                        <p:attrNameLst>
                                          <p:attrName>ppt_y</p:attrName>
                                        </p:attrNameLst>
                                      </p:cBhvr>
                                      <p:tavLst>
                                        <p:tav tm="0">
                                          <p:val>
                                            <p:strVal val="#ppt_y+.1"/>
                                          </p:val>
                                        </p:tav>
                                        <p:tav tm="100000">
                                          <p:val>
                                            <p:strVal val="#ppt_y"/>
                                          </p:val>
                                        </p:tav>
                                      </p:tavLst>
                                    </p:anim>
                                  </p:childTnLst>
                                </p:cTn>
                              </p:par>
                            </p:childTnLst>
                          </p:cTn>
                        </p:par>
                        <p:par>
                          <p:cTn id="41" fill="hold">
                            <p:stCondLst>
                              <p:cond delay="4500"/>
                            </p:stCondLst>
                            <p:childTnLst>
                              <p:par>
                                <p:cTn id="42" presetID="2" presetClass="entr" presetSubtype="2" fill="hold" grpId="0" nodeType="afterEffect">
                                  <p:stCondLst>
                                    <p:cond delay="0"/>
                                  </p:stCondLst>
                                  <p:childTnLst>
                                    <p:set>
                                      <p:cBhvr>
                                        <p:cTn id="43" dur="1" fill="hold">
                                          <p:stCondLst>
                                            <p:cond delay="0"/>
                                          </p:stCondLst>
                                        </p:cTn>
                                        <p:tgtEl>
                                          <p:spTgt spid="20"/>
                                        </p:tgtEl>
                                        <p:attrNameLst>
                                          <p:attrName>style.visibility</p:attrName>
                                        </p:attrNameLst>
                                      </p:cBhvr>
                                      <p:to>
                                        <p:strVal val="visible"/>
                                      </p:to>
                                    </p:set>
                                    <p:anim calcmode="lin" valueType="num">
                                      <p:cBhvr additive="base">
                                        <p:cTn id="44" dur="500" fill="hold"/>
                                        <p:tgtEl>
                                          <p:spTgt spid="20"/>
                                        </p:tgtEl>
                                        <p:attrNameLst>
                                          <p:attrName>ppt_x</p:attrName>
                                        </p:attrNameLst>
                                      </p:cBhvr>
                                      <p:tavLst>
                                        <p:tav tm="0">
                                          <p:val>
                                            <p:strVal val="1+#ppt_w/2"/>
                                          </p:val>
                                        </p:tav>
                                        <p:tav tm="100000">
                                          <p:val>
                                            <p:strVal val="#ppt_x"/>
                                          </p:val>
                                        </p:tav>
                                      </p:tavLst>
                                    </p:anim>
                                    <p:anim calcmode="lin" valueType="num">
                                      <p:cBhvr additive="base">
                                        <p:cTn id="45" dur="500" fill="hold"/>
                                        <p:tgtEl>
                                          <p:spTgt spid="20"/>
                                        </p:tgtEl>
                                        <p:attrNameLst>
                                          <p:attrName>ppt_y</p:attrName>
                                        </p:attrNameLst>
                                      </p:cBhvr>
                                      <p:tavLst>
                                        <p:tav tm="0">
                                          <p:val>
                                            <p:strVal val="#ppt_y"/>
                                          </p:val>
                                        </p:tav>
                                        <p:tav tm="100000">
                                          <p:val>
                                            <p:strVal val="#ppt_y"/>
                                          </p:val>
                                        </p:tav>
                                      </p:tavLst>
                                    </p:anim>
                                  </p:childTnLst>
                                </p:cTn>
                              </p:par>
                              <p:par>
                                <p:cTn id="46" presetID="2" presetClass="entr" presetSubtype="2" fill="hold" grpId="0" nodeType="with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additive="base">
                                        <p:cTn id="48" dur="500" fill="hold"/>
                                        <p:tgtEl>
                                          <p:spTgt spid="24"/>
                                        </p:tgtEl>
                                        <p:attrNameLst>
                                          <p:attrName>ppt_x</p:attrName>
                                        </p:attrNameLst>
                                      </p:cBhvr>
                                      <p:tavLst>
                                        <p:tav tm="0">
                                          <p:val>
                                            <p:strVal val="1+#ppt_w/2"/>
                                          </p:val>
                                        </p:tav>
                                        <p:tav tm="100000">
                                          <p:val>
                                            <p:strVal val="#ppt_x"/>
                                          </p:val>
                                        </p:tav>
                                      </p:tavLst>
                                    </p:anim>
                                    <p:anim calcmode="lin" valueType="num">
                                      <p:cBhvr additive="base">
                                        <p:cTn id="49" dur="500" fill="hold"/>
                                        <p:tgtEl>
                                          <p:spTgt spid="24"/>
                                        </p:tgtEl>
                                        <p:attrNameLst>
                                          <p:attrName>ppt_y</p:attrName>
                                        </p:attrNameLst>
                                      </p:cBhvr>
                                      <p:tavLst>
                                        <p:tav tm="0">
                                          <p:val>
                                            <p:strVal val="#ppt_y"/>
                                          </p:val>
                                        </p:tav>
                                        <p:tav tm="100000">
                                          <p:val>
                                            <p:strVal val="#ppt_y"/>
                                          </p:val>
                                        </p:tav>
                                      </p:tavLst>
                                    </p:anim>
                                  </p:childTnLst>
                                </p:cTn>
                              </p:par>
                              <p:par>
                                <p:cTn id="50" presetID="2" presetClass="entr" presetSubtype="2" fill="hold" grpId="0" nodeType="with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additive="base">
                                        <p:cTn id="52" dur="500" fill="hold"/>
                                        <p:tgtEl>
                                          <p:spTgt spid="28"/>
                                        </p:tgtEl>
                                        <p:attrNameLst>
                                          <p:attrName>ppt_x</p:attrName>
                                        </p:attrNameLst>
                                      </p:cBhvr>
                                      <p:tavLst>
                                        <p:tav tm="0">
                                          <p:val>
                                            <p:strVal val="1+#ppt_w/2"/>
                                          </p:val>
                                        </p:tav>
                                        <p:tav tm="100000">
                                          <p:val>
                                            <p:strVal val="#ppt_x"/>
                                          </p:val>
                                        </p:tav>
                                      </p:tavLst>
                                    </p:anim>
                                    <p:anim calcmode="lin" valueType="num">
                                      <p:cBhvr additive="base">
                                        <p:cTn id="53" dur="500" fill="hold"/>
                                        <p:tgtEl>
                                          <p:spTgt spid="28"/>
                                        </p:tgtEl>
                                        <p:attrNameLst>
                                          <p:attrName>ppt_y</p:attrName>
                                        </p:attrNameLst>
                                      </p:cBhvr>
                                      <p:tavLst>
                                        <p:tav tm="0">
                                          <p:val>
                                            <p:strVal val="#ppt_y"/>
                                          </p:val>
                                        </p:tav>
                                        <p:tav tm="100000">
                                          <p:val>
                                            <p:strVal val="#ppt_y"/>
                                          </p:val>
                                        </p:tav>
                                      </p:tavLst>
                                    </p:anim>
                                  </p:childTnLst>
                                </p:cTn>
                              </p:par>
                              <p:par>
                                <p:cTn id="54" presetID="2" presetClass="entr" presetSubtype="2" fill="hold" grpId="0" nodeType="withEffect">
                                  <p:stCondLst>
                                    <p:cond delay="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1+#ppt_w/2"/>
                                          </p:val>
                                        </p:tav>
                                        <p:tav tm="100000">
                                          <p:val>
                                            <p:strVal val="#ppt_x"/>
                                          </p:val>
                                        </p:tav>
                                      </p:tavLst>
                                    </p:anim>
                                    <p:anim calcmode="lin" valueType="num">
                                      <p:cBhvr additive="base">
                                        <p:cTn id="57" dur="5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4" grpId="0"/>
      <p:bldP spid="28" grpId="0"/>
      <p:bldP spid="3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089786" y="4257747"/>
            <a:ext cx="2220932" cy="1468380"/>
            <a:chOff x="1025618" y="4065243"/>
            <a:chExt cx="2220932" cy="1468380"/>
          </a:xfrm>
        </p:grpSpPr>
        <p:sp>
          <p:nvSpPr>
            <p:cNvPr id="2" name="矩形 1"/>
            <p:cNvSpPr/>
            <p:nvPr/>
          </p:nvSpPr>
          <p:spPr>
            <a:xfrm>
              <a:off x="1025618" y="4471794"/>
              <a:ext cx="2220932"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内在</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此处填写具体内容。</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3" name="文本框 5"/>
            <p:cNvSpPr txBox="1">
              <a:spLocks noChangeArrowheads="1"/>
            </p:cNvSpPr>
            <p:nvPr/>
          </p:nvSpPr>
          <p:spPr bwMode="auto">
            <a:xfrm>
              <a:off x="1742041" y="4065243"/>
              <a:ext cx="8402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rPr>
                <a:t>方法</a:t>
              </a:r>
              <a:r>
                <a:rPr lang="en-US" altLang="zh-CN" sz="2000" dirty="0">
                  <a:solidFill>
                    <a:schemeClr val="tx1">
                      <a:lumMod val="65000"/>
                      <a:lumOff val="35000"/>
                    </a:schemeClr>
                  </a:solidFill>
                  <a:latin typeface="思源黑体" panose="020B0500000000000000" pitchFamily="34" charset="-122"/>
                  <a:ea typeface="思源黑体" panose="020B0500000000000000" pitchFamily="34" charset="-122"/>
                </a:rPr>
                <a:t>1</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57" name="组合 56"/>
          <p:cNvGrpSpPr/>
          <p:nvPr/>
        </p:nvGrpSpPr>
        <p:grpSpPr>
          <a:xfrm>
            <a:off x="3733998" y="4257747"/>
            <a:ext cx="2220932" cy="1468380"/>
            <a:chOff x="3669830" y="4065243"/>
            <a:chExt cx="2220932" cy="1468380"/>
          </a:xfrm>
        </p:grpSpPr>
        <p:sp>
          <p:nvSpPr>
            <p:cNvPr id="4" name="矩形 3"/>
            <p:cNvSpPr/>
            <p:nvPr/>
          </p:nvSpPr>
          <p:spPr>
            <a:xfrm>
              <a:off x="3669830" y="4471794"/>
              <a:ext cx="2220932"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具请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在此处填写具体内容。</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5" name="文本框 5"/>
            <p:cNvSpPr txBox="1">
              <a:spLocks noChangeArrowheads="1"/>
            </p:cNvSpPr>
            <p:nvPr/>
          </p:nvSpPr>
          <p:spPr bwMode="auto">
            <a:xfrm>
              <a:off x="4325354" y="4065243"/>
              <a:ext cx="8402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rPr>
                <a:t>方法</a:t>
              </a:r>
              <a:r>
                <a:rPr lang="en-US" altLang="zh-CN" sz="2000" dirty="0">
                  <a:solidFill>
                    <a:schemeClr val="tx1">
                      <a:lumMod val="65000"/>
                      <a:lumOff val="35000"/>
                    </a:schemeClr>
                  </a:solidFill>
                  <a:latin typeface="思源黑体" panose="020B0500000000000000" pitchFamily="34" charset="-122"/>
                  <a:ea typeface="思源黑体" panose="020B0500000000000000" pitchFamily="34" charset="-122"/>
                </a:rPr>
                <a:t>2</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58" name="组合 57"/>
          <p:cNvGrpSpPr/>
          <p:nvPr/>
        </p:nvGrpSpPr>
        <p:grpSpPr>
          <a:xfrm>
            <a:off x="6378210" y="4257747"/>
            <a:ext cx="2220932" cy="1472199"/>
            <a:chOff x="6314042" y="4065243"/>
            <a:chExt cx="2220932" cy="1472199"/>
          </a:xfrm>
        </p:grpSpPr>
        <p:sp>
          <p:nvSpPr>
            <p:cNvPr id="6" name="矩形 5"/>
            <p:cNvSpPr/>
            <p:nvPr/>
          </p:nvSpPr>
          <p:spPr>
            <a:xfrm>
              <a:off x="6314042" y="4475613"/>
              <a:ext cx="2220932"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填写在</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此处填写具体内容。</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7" name="文本框 5"/>
            <p:cNvSpPr txBox="1">
              <a:spLocks noChangeArrowheads="1"/>
            </p:cNvSpPr>
            <p:nvPr/>
          </p:nvSpPr>
          <p:spPr bwMode="auto">
            <a:xfrm>
              <a:off x="6908666" y="4065243"/>
              <a:ext cx="8402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rPr>
                <a:t>方法</a:t>
              </a:r>
              <a:r>
                <a:rPr lang="en-US" altLang="zh-CN" sz="2000" dirty="0">
                  <a:solidFill>
                    <a:schemeClr val="tx1">
                      <a:lumMod val="65000"/>
                      <a:lumOff val="35000"/>
                    </a:schemeClr>
                  </a:solidFill>
                  <a:latin typeface="思源黑体" panose="020B0500000000000000" pitchFamily="34" charset="-122"/>
                  <a:ea typeface="思源黑体" panose="020B0500000000000000" pitchFamily="34" charset="-122"/>
                </a:rPr>
                <a:t>3</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59" name="组合 58"/>
          <p:cNvGrpSpPr/>
          <p:nvPr/>
        </p:nvGrpSpPr>
        <p:grpSpPr>
          <a:xfrm>
            <a:off x="9022423" y="4257747"/>
            <a:ext cx="2220932" cy="1468380"/>
            <a:chOff x="8958255" y="4065243"/>
            <a:chExt cx="2220932" cy="1468380"/>
          </a:xfrm>
        </p:grpSpPr>
        <p:sp>
          <p:nvSpPr>
            <p:cNvPr id="8" name="矩形 7"/>
            <p:cNvSpPr/>
            <p:nvPr/>
          </p:nvSpPr>
          <p:spPr>
            <a:xfrm>
              <a:off x="8958255" y="4471794"/>
              <a:ext cx="2220932"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内容请</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在此处</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填写在</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cs typeface="Arial" panose="020B0604020202020204" pitchFamily="34" charset="0"/>
                </a:rPr>
                <a:t>此处填写具体内容。</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sp>
          <p:nvSpPr>
            <p:cNvPr id="9" name="文本框 5"/>
            <p:cNvSpPr txBox="1">
              <a:spLocks noChangeArrowheads="1"/>
            </p:cNvSpPr>
            <p:nvPr/>
          </p:nvSpPr>
          <p:spPr bwMode="auto">
            <a:xfrm>
              <a:off x="9579748" y="4065243"/>
              <a:ext cx="8402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pPr algn="ctr" fontAlgn="base">
                <a:spcBef>
                  <a:spcPct val="0"/>
                </a:spcBef>
                <a:spcAft>
                  <a:spcPct val="0"/>
                </a:spcAft>
                <a:defRPr/>
              </a:pPr>
              <a:r>
                <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rPr>
                <a:t>方法</a:t>
              </a:r>
              <a:r>
                <a:rPr lang="en-US" altLang="zh-CN" sz="2000" dirty="0">
                  <a:solidFill>
                    <a:schemeClr val="tx1">
                      <a:lumMod val="65000"/>
                      <a:lumOff val="35000"/>
                    </a:schemeClr>
                  </a:solidFill>
                  <a:latin typeface="思源黑体" panose="020B0500000000000000" pitchFamily="34" charset="-122"/>
                  <a:ea typeface="思源黑体" panose="020B0500000000000000" pitchFamily="34" charset="-122"/>
                </a:rPr>
                <a:t>4</a:t>
              </a:r>
              <a:endParaRPr lang="zh-CN" altLang="en-US" sz="20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grpSp>
        <p:nvGrpSpPr>
          <p:cNvPr id="10" name="组合 9"/>
          <p:cNvGrpSpPr/>
          <p:nvPr/>
        </p:nvGrpSpPr>
        <p:grpSpPr>
          <a:xfrm>
            <a:off x="6519473" y="2272349"/>
            <a:ext cx="1718787" cy="1718787"/>
            <a:chOff x="4841479" y="1559884"/>
            <a:chExt cx="1289090" cy="1289090"/>
          </a:xfrm>
          <a:effectLst>
            <a:outerShdw blurRad="190500" dist="63500" dir="2700000" algn="tl" rotWithShape="0">
              <a:prstClr val="black">
                <a:alpha val="25000"/>
              </a:prstClr>
            </a:outerShdw>
          </a:effectLst>
        </p:grpSpPr>
        <p:sp>
          <p:nvSpPr>
            <p:cNvPr id="11" name="椭圆 10"/>
            <p:cNvSpPr/>
            <p:nvPr/>
          </p:nvSpPr>
          <p:spPr>
            <a:xfrm>
              <a:off x="4975237" y="1693641"/>
              <a:ext cx="1021576" cy="1021576"/>
            </a:xfrm>
            <a:prstGeom prst="ellipse">
              <a:avLst/>
            </a:prstGeom>
            <a:solidFill>
              <a:srgbClr val="A4DB7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sp>
          <p:nvSpPr>
            <p:cNvPr id="12" name="椭圆 11"/>
            <p:cNvSpPr/>
            <p:nvPr/>
          </p:nvSpPr>
          <p:spPr>
            <a:xfrm>
              <a:off x="4841479" y="1559884"/>
              <a:ext cx="1289090" cy="1289090"/>
            </a:xfrm>
            <a:prstGeom prst="ellipse">
              <a:avLst/>
            </a:prstGeom>
            <a:noFill/>
            <a:ln>
              <a:solidFill>
                <a:srgbClr val="A4DB7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grpSp>
          <p:nvGrpSpPr>
            <p:cNvPr id="13" name="组合 17"/>
            <p:cNvGrpSpPr>
              <a:grpSpLocks/>
            </p:cNvGrpSpPr>
            <p:nvPr/>
          </p:nvGrpSpPr>
          <p:grpSpPr bwMode="auto">
            <a:xfrm rot="-2700000">
              <a:off x="5237413" y="1970553"/>
              <a:ext cx="465693" cy="467753"/>
              <a:chOff x="5394325" y="2859088"/>
              <a:chExt cx="358775" cy="360362"/>
            </a:xfrm>
            <a:solidFill>
              <a:schemeClr val="bg1"/>
            </a:solidFill>
          </p:grpSpPr>
          <p:sp>
            <p:nvSpPr>
              <p:cNvPr id="14"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5"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6"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7"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8"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19"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20" name="组合 19"/>
          <p:cNvGrpSpPr/>
          <p:nvPr/>
        </p:nvGrpSpPr>
        <p:grpSpPr>
          <a:xfrm>
            <a:off x="9108727" y="2272344"/>
            <a:ext cx="1718787" cy="1718787"/>
            <a:chOff x="6783419" y="1559880"/>
            <a:chExt cx="1289090" cy="1289090"/>
          </a:xfrm>
          <a:effectLst>
            <a:outerShdw blurRad="190500" dist="63500" dir="2700000" algn="tl" rotWithShape="0">
              <a:prstClr val="black">
                <a:alpha val="25000"/>
              </a:prstClr>
            </a:outerShdw>
          </a:effectLst>
        </p:grpSpPr>
        <p:sp>
          <p:nvSpPr>
            <p:cNvPr id="21" name="椭圆 20"/>
            <p:cNvSpPr/>
            <p:nvPr/>
          </p:nvSpPr>
          <p:spPr>
            <a:xfrm>
              <a:off x="6917176" y="1693637"/>
              <a:ext cx="1021576" cy="1021576"/>
            </a:xfrm>
            <a:prstGeom prst="ellipse">
              <a:avLst/>
            </a:pr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sp>
          <p:nvSpPr>
            <p:cNvPr id="22" name="椭圆 21"/>
            <p:cNvSpPr/>
            <p:nvPr/>
          </p:nvSpPr>
          <p:spPr>
            <a:xfrm>
              <a:off x="6783419" y="1559880"/>
              <a:ext cx="1289090" cy="1289090"/>
            </a:xfrm>
            <a:prstGeom prst="ellipse">
              <a:avLst/>
            </a:prstGeom>
            <a:noFill/>
            <a:ln>
              <a:solidFill>
                <a:srgbClr val="FEBB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grpSp>
          <p:nvGrpSpPr>
            <p:cNvPr id="23" name="Group 69"/>
            <p:cNvGrpSpPr/>
            <p:nvPr/>
          </p:nvGrpSpPr>
          <p:grpSpPr>
            <a:xfrm>
              <a:off x="7194864" y="1985670"/>
              <a:ext cx="466200" cy="437511"/>
              <a:chOff x="10074275" y="1647825"/>
              <a:chExt cx="464344" cy="435769"/>
            </a:xfrm>
            <a:solidFill>
              <a:schemeClr val="bg1"/>
            </a:solidFill>
          </p:grpSpPr>
          <p:sp>
            <p:nvSpPr>
              <p:cNvPr id="24" name="AutoShape 69"/>
              <p:cNvSpPr/>
              <p:nvPr/>
            </p:nvSpPr>
            <p:spPr bwMode="auto">
              <a:xfrm>
                <a:off x="10074275" y="1647825"/>
                <a:ext cx="464344"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223" y="5760"/>
                    </a:moveTo>
                    <a:lnTo>
                      <a:pt x="17548" y="5760"/>
                    </a:lnTo>
                    <a:cubicBezTo>
                      <a:pt x="16804" y="5760"/>
                      <a:pt x="16198" y="5114"/>
                      <a:pt x="16198" y="4320"/>
                    </a:cubicBezTo>
                    <a:lnTo>
                      <a:pt x="16200" y="4320"/>
                    </a:lnTo>
                    <a:lnTo>
                      <a:pt x="16200" y="1440"/>
                    </a:lnTo>
                    <a:lnTo>
                      <a:pt x="20250" y="5760"/>
                    </a:lnTo>
                    <a:cubicBezTo>
                      <a:pt x="20250" y="5760"/>
                      <a:pt x="18223" y="5760"/>
                      <a:pt x="18223" y="5760"/>
                    </a:cubicBezTo>
                    <a:close/>
                    <a:moveTo>
                      <a:pt x="20250" y="19440"/>
                    </a:moveTo>
                    <a:cubicBezTo>
                      <a:pt x="20250" y="19837"/>
                      <a:pt x="19948" y="20160"/>
                      <a:pt x="19575" y="20160"/>
                    </a:cubicBezTo>
                    <a:lnTo>
                      <a:pt x="2024" y="20160"/>
                    </a:lnTo>
                    <a:cubicBezTo>
                      <a:pt x="1651" y="20160"/>
                      <a:pt x="1349" y="19837"/>
                      <a:pt x="1349" y="19440"/>
                    </a:cubicBezTo>
                    <a:lnTo>
                      <a:pt x="1349" y="2160"/>
                    </a:lnTo>
                    <a:cubicBezTo>
                      <a:pt x="1349" y="1762"/>
                      <a:pt x="1651" y="1440"/>
                      <a:pt x="2024" y="1440"/>
                    </a:cubicBezTo>
                    <a:lnTo>
                      <a:pt x="15525" y="1440"/>
                    </a:lnTo>
                    <a:lnTo>
                      <a:pt x="15525" y="4320"/>
                    </a:lnTo>
                    <a:lnTo>
                      <a:pt x="15523" y="4320"/>
                    </a:lnTo>
                    <a:cubicBezTo>
                      <a:pt x="15523" y="5513"/>
                      <a:pt x="16430" y="6480"/>
                      <a:pt x="17548" y="6480"/>
                    </a:cubicBezTo>
                    <a:lnTo>
                      <a:pt x="18223" y="6480"/>
                    </a:lnTo>
                    <a:lnTo>
                      <a:pt x="20250" y="6480"/>
                    </a:lnTo>
                    <a:cubicBezTo>
                      <a:pt x="20250" y="6480"/>
                      <a:pt x="20250" y="19440"/>
                      <a:pt x="20250" y="19440"/>
                    </a:cubicBezTo>
                    <a:close/>
                    <a:moveTo>
                      <a:pt x="21204" y="4741"/>
                    </a:moveTo>
                    <a:lnTo>
                      <a:pt x="17154" y="421"/>
                    </a:lnTo>
                    <a:cubicBezTo>
                      <a:pt x="16901" y="151"/>
                      <a:pt x="16557" y="0"/>
                      <a:pt x="16200" y="0"/>
                    </a:cubicBezTo>
                    <a:lnTo>
                      <a:pt x="2024" y="0"/>
                    </a:lnTo>
                    <a:cubicBezTo>
                      <a:pt x="908" y="0"/>
                      <a:pt x="0" y="968"/>
                      <a:pt x="0" y="2160"/>
                    </a:cubicBezTo>
                    <a:lnTo>
                      <a:pt x="0" y="19440"/>
                    </a:lnTo>
                    <a:cubicBezTo>
                      <a:pt x="0" y="20631"/>
                      <a:pt x="908" y="21600"/>
                      <a:pt x="2024" y="21600"/>
                    </a:cubicBezTo>
                    <a:lnTo>
                      <a:pt x="19575" y="21600"/>
                    </a:lnTo>
                    <a:cubicBezTo>
                      <a:pt x="20691" y="21600"/>
                      <a:pt x="21599" y="20631"/>
                      <a:pt x="21599" y="19440"/>
                    </a:cubicBezTo>
                    <a:lnTo>
                      <a:pt x="21599" y="5760"/>
                    </a:lnTo>
                    <a:cubicBezTo>
                      <a:pt x="21599" y="5378"/>
                      <a:pt x="21457" y="5011"/>
                      <a:pt x="21204" y="4741"/>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5" name="AutoShape 70"/>
              <p:cNvSpPr/>
              <p:nvPr/>
            </p:nvSpPr>
            <p:spPr bwMode="auto">
              <a:xfrm>
                <a:off x="10291763" y="1734344"/>
                <a:ext cx="873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6" name="AutoShape 71"/>
              <p:cNvSpPr/>
              <p:nvPr/>
            </p:nvSpPr>
            <p:spPr bwMode="auto">
              <a:xfrm>
                <a:off x="10291763" y="1778000"/>
                <a:ext cx="87313"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00" y="21599"/>
                    </a:moveTo>
                    <a:lnTo>
                      <a:pt x="19800" y="21599"/>
                    </a:lnTo>
                    <a:cubicBezTo>
                      <a:pt x="20791" y="21599"/>
                      <a:pt x="21600" y="16769"/>
                      <a:pt x="21600" y="10800"/>
                    </a:cubicBezTo>
                    <a:cubicBezTo>
                      <a:pt x="21600" y="4830"/>
                      <a:pt x="20791" y="0"/>
                      <a:pt x="19800" y="0"/>
                    </a:cubicBezTo>
                    <a:lnTo>
                      <a:pt x="1800" y="0"/>
                    </a:lnTo>
                    <a:cubicBezTo>
                      <a:pt x="801" y="0"/>
                      <a:pt x="0" y="4830"/>
                      <a:pt x="0" y="10800"/>
                    </a:cubicBezTo>
                    <a:cubicBezTo>
                      <a:pt x="0" y="16769"/>
                      <a:pt x="801" y="21599"/>
                      <a:pt x="18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7" name="AutoShape 72"/>
              <p:cNvSpPr/>
              <p:nvPr/>
            </p:nvSpPr>
            <p:spPr bwMode="auto">
              <a:xfrm>
                <a:off x="10291763" y="1821657"/>
                <a:ext cx="188913"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0800"/>
                    </a:moveTo>
                    <a:cubicBezTo>
                      <a:pt x="0" y="16769"/>
                      <a:pt x="369" y="21599"/>
                      <a:pt x="830" y="21599"/>
                    </a:cubicBezTo>
                    <a:lnTo>
                      <a:pt x="20769" y="21599"/>
                    </a:lnTo>
                    <a:cubicBezTo>
                      <a:pt x="21226" y="21599"/>
                      <a:pt x="21600" y="16769"/>
                      <a:pt x="21600" y="10800"/>
                    </a:cubicBezTo>
                    <a:cubicBezTo>
                      <a:pt x="21600" y="4830"/>
                      <a:pt x="21226" y="0"/>
                      <a:pt x="20769" y="0"/>
                    </a:cubicBezTo>
                    <a:lnTo>
                      <a:pt x="830" y="0"/>
                    </a:lnTo>
                    <a:cubicBezTo>
                      <a:pt x="369" y="0"/>
                      <a:pt x="0" y="4830"/>
                      <a:pt x="0" y="1080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8" name="AutoShape 73"/>
              <p:cNvSpPr/>
              <p:nvPr/>
            </p:nvSpPr>
            <p:spPr bwMode="auto">
              <a:xfrm>
                <a:off x="10132219" y="1908969"/>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29" name="AutoShape 74"/>
              <p:cNvSpPr/>
              <p:nvPr/>
            </p:nvSpPr>
            <p:spPr bwMode="auto">
              <a:xfrm>
                <a:off x="10132219" y="1952625"/>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0" name="AutoShape 75"/>
              <p:cNvSpPr/>
              <p:nvPr/>
            </p:nvSpPr>
            <p:spPr bwMode="auto">
              <a:xfrm>
                <a:off x="10132219" y="1996282"/>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48"/>
                      <a:pt x="201" y="21599"/>
                      <a:pt x="449" y="21599"/>
                    </a:cubicBezTo>
                    <a:lnTo>
                      <a:pt x="21150" y="21599"/>
                    </a:lnTo>
                    <a:cubicBezTo>
                      <a:pt x="21397" y="21599"/>
                      <a:pt x="21599" y="16748"/>
                      <a:pt x="21599" y="10800"/>
                    </a:cubicBezTo>
                    <a:cubicBezTo>
                      <a:pt x="21599" y="4830"/>
                      <a:pt x="21397" y="0"/>
                      <a:pt x="2115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1" name="AutoShape 76"/>
              <p:cNvSpPr/>
              <p:nvPr/>
            </p:nvSpPr>
            <p:spPr bwMode="auto">
              <a:xfrm>
                <a:off x="10132219" y="1865313"/>
                <a:ext cx="348456"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150" y="0"/>
                    </a:moveTo>
                    <a:lnTo>
                      <a:pt x="449" y="0"/>
                    </a:lnTo>
                    <a:cubicBezTo>
                      <a:pt x="201" y="0"/>
                      <a:pt x="0" y="4830"/>
                      <a:pt x="0" y="10800"/>
                    </a:cubicBezTo>
                    <a:cubicBezTo>
                      <a:pt x="0" y="16769"/>
                      <a:pt x="201" y="21599"/>
                      <a:pt x="449" y="21599"/>
                    </a:cubicBezTo>
                    <a:lnTo>
                      <a:pt x="21150" y="21599"/>
                    </a:lnTo>
                    <a:cubicBezTo>
                      <a:pt x="21397" y="21599"/>
                      <a:pt x="21599" y="16769"/>
                      <a:pt x="21599" y="10800"/>
                    </a:cubicBezTo>
                    <a:cubicBezTo>
                      <a:pt x="21599" y="4830"/>
                      <a:pt x="21397" y="0"/>
                      <a:pt x="2115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2" name="AutoShape 77"/>
              <p:cNvSpPr/>
              <p:nvPr/>
            </p:nvSpPr>
            <p:spPr bwMode="auto">
              <a:xfrm>
                <a:off x="10132219" y="1720057"/>
                <a:ext cx="130969"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5400"/>
                    </a:moveTo>
                    <a:lnTo>
                      <a:pt x="16800" y="5400"/>
                    </a:lnTo>
                    <a:lnTo>
                      <a:pt x="16800" y="16200"/>
                    </a:lnTo>
                    <a:lnTo>
                      <a:pt x="4799" y="16200"/>
                    </a:lnTo>
                    <a:cubicBezTo>
                      <a:pt x="4799" y="16200"/>
                      <a:pt x="4799" y="5400"/>
                      <a:pt x="4799" y="5400"/>
                    </a:cubicBezTo>
                    <a:close/>
                    <a:moveTo>
                      <a:pt x="2399" y="21599"/>
                    </a:moveTo>
                    <a:lnTo>
                      <a:pt x="19200" y="21599"/>
                    </a:lnTo>
                    <a:cubicBezTo>
                      <a:pt x="20526" y="21599"/>
                      <a:pt x="21599" y="20392"/>
                      <a:pt x="21599" y="18900"/>
                    </a:cubicBezTo>
                    <a:lnTo>
                      <a:pt x="21599" y="2700"/>
                    </a:lnTo>
                    <a:cubicBezTo>
                      <a:pt x="21599" y="1207"/>
                      <a:pt x="20526" y="0"/>
                      <a:pt x="19200" y="0"/>
                    </a:cubicBezTo>
                    <a:lnTo>
                      <a:pt x="2399" y="0"/>
                    </a:lnTo>
                    <a:cubicBezTo>
                      <a:pt x="1073" y="0"/>
                      <a:pt x="0" y="1207"/>
                      <a:pt x="0" y="2700"/>
                    </a:cubicBezTo>
                    <a:lnTo>
                      <a:pt x="0" y="18900"/>
                    </a:lnTo>
                    <a:cubicBezTo>
                      <a:pt x="0" y="20392"/>
                      <a:pt x="1073" y="21599"/>
                      <a:pt x="2399"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33" name="组合 32"/>
          <p:cNvGrpSpPr/>
          <p:nvPr/>
        </p:nvGrpSpPr>
        <p:grpSpPr>
          <a:xfrm>
            <a:off x="3930219" y="2272345"/>
            <a:ext cx="1718787" cy="1718787"/>
            <a:chOff x="2899538" y="1559881"/>
            <a:chExt cx="1289090" cy="1289090"/>
          </a:xfrm>
          <a:effectLst>
            <a:outerShdw blurRad="190500" dist="63500" dir="2700000" algn="tl" rotWithShape="0">
              <a:prstClr val="black">
                <a:alpha val="25000"/>
              </a:prstClr>
            </a:outerShdw>
          </a:effectLst>
        </p:grpSpPr>
        <p:sp>
          <p:nvSpPr>
            <p:cNvPr id="34" name="椭圆 33"/>
            <p:cNvSpPr/>
            <p:nvPr/>
          </p:nvSpPr>
          <p:spPr>
            <a:xfrm>
              <a:off x="3033295" y="1693638"/>
              <a:ext cx="1021576" cy="1021576"/>
            </a:xfrm>
            <a:prstGeom prst="ellipse">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sp>
          <p:nvSpPr>
            <p:cNvPr id="35" name="椭圆 34"/>
            <p:cNvSpPr/>
            <p:nvPr/>
          </p:nvSpPr>
          <p:spPr>
            <a:xfrm>
              <a:off x="2899538" y="1559881"/>
              <a:ext cx="1289090" cy="1289090"/>
            </a:xfrm>
            <a:prstGeom prst="ellipse">
              <a:avLst/>
            </a:prstGeom>
            <a:noFill/>
            <a:ln>
              <a:solidFill>
                <a:srgbClr val="75CB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grpSp>
          <p:nvGrpSpPr>
            <p:cNvPr id="36" name="Group 112"/>
            <p:cNvGrpSpPr/>
            <p:nvPr/>
          </p:nvGrpSpPr>
          <p:grpSpPr>
            <a:xfrm>
              <a:off x="3310585" y="1985671"/>
              <a:ext cx="466997" cy="437511"/>
              <a:chOff x="5368132" y="3540125"/>
              <a:chExt cx="465138" cy="435769"/>
            </a:xfrm>
            <a:solidFill>
              <a:schemeClr val="bg1"/>
            </a:solidFill>
          </p:grpSpPr>
          <p:sp>
            <p:nvSpPr>
              <p:cNvPr id="37" name="AutoShape 110"/>
              <p:cNvSpPr/>
              <p:nvPr/>
            </p:nvSpPr>
            <p:spPr bwMode="auto">
              <a:xfrm>
                <a:off x="5426869" y="3598069"/>
                <a:ext cx="347663" cy="2325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699" y="20255"/>
                    </a:moveTo>
                    <a:lnTo>
                      <a:pt x="899" y="20255"/>
                    </a:lnTo>
                    <a:lnTo>
                      <a:pt x="899" y="1350"/>
                    </a:lnTo>
                    <a:lnTo>
                      <a:pt x="20699" y="1350"/>
                    </a:lnTo>
                    <a:cubicBezTo>
                      <a:pt x="20699" y="1350"/>
                      <a:pt x="20699" y="20255"/>
                      <a:pt x="20699" y="20255"/>
                    </a:cubicBezTo>
                    <a:close/>
                    <a:moveTo>
                      <a:pt x="20699" y="0"/>
                    </a:moveTo>
                    <a:lnTo>
                      <a:pt x="899" y="5"/>
                    </a:lnTo>
                    <a:cubicBezTo>
                      <a:pt x="402" y="5"/>
                      <a:pt x="0" y="603"/>
                      <a:pt x="0" y="1350"/>
                    </a:cubicBezTo>
                    <a:lnTo>
                      <a:pt x="0" y="20249"/>
                    </a:lnTo>
                    <a:cubicBezTo>
                      <a:pt x="0" y="20996"/>
                      <a:pt x="402" y="21599"/>
                      <a:pt x="899" y="21599"/>
                    </a:cubicBezTo>
                    <a:lnTo>
                      <a:pt x="20699" y="21599"/>
                    </a:lnTo>
                    <a:cubicBezTo>
                      <a:pt x="21197" y="21599"/>
                      <a:pt x="21600" y="20996"/>
                      <a:pt x="21600" y="20249"/>
                    </a:cubicBezTo>
                    <a:lnTo>
                      <a:pt x="21600" y="1350"/>
                    </a:lnTo>
                    <a:cubicBezTo>
                      <a:pt x="21600" y="603"/>
                      <a:pt x="21197" y="0"/>
                      <a:pt x="20699"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38" name="AutoShape 111"/>
              <p:cNvSpPr/>
              <p:nvPr/>
            </p:nvSpPr>
            <p:spPr bwMode="auto">
              <a:xfrm>
                <a:off x="5368132" y="3540125"/>
                <a:ext cx="465138" cy="435769"/>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6562"/>
                    </a:moveTo>
                    <a:cubicBezTo>
                      <a:pt x="20249" y="16959"/>
                      <a:pt x="19946" y="17282"/>
                      <a:pt x="19575" y="17282"/>
                    </a:cubicBezTo>
                    <a:lnTo>
                      <a:pt x="13499" y="17282"/>
                    </a:lnTo>
                    <a:lnTo>
                      <a:pt x="8099" y="17282"/>
                    </a:lnTo>
                    <a:lnTo>
                      <a:pt x="2024" y="17282"/>
                    </a:lnTo>
                    <a:cubicBezTo>
                      <a:pt x="1651" y="17282"/>
                      <a:pt x="1349" y="16959"/>
                      <a:pt x="1349" y="16562"/>
                    </a:cubicBezTo>
                    <a:lnTo>
                      <a:pt x="1349" y="2160"/>
                    </a:lnTo>
                    <a:cubicBezTo>
                      <a:pt x="1349" y="1762"/>
                      <a:pt x="1651" y="1440"/>
                      <a:pt x="2024" y="1440"/>
                    </a:cubicBezTo>
                    <a:lnTo>
                      <a:pt x="19575" y="1440"/>
                    </a:lnTo>
                    <a:cubicBezTo>
                      <a:pt x="19946" y="1440"/>
                      <a:pt x="20249" y="1762"/>
                      <a:pt x="20249" y="2160"/>
                    </a:cubicBezTo>
                    <a:cubicBezTo>
                      <a:pt x="20249" y="2160"/>
                      <a:pt x="20249" y="16562"/>
                      <a:pt x="20249" y="16562"/>
                    </a:cubicBezTo>
                    <a:close/>
                    <a:moveTo>
                      <a:pt x="19575" y="0"/>
                    </a:moveTo>
                    <a:lnTo>
                      <a:pt x="2024" y="0"/>
                    </a:lnTo>
                    <a:cubicBezTo>
                      <a:pt x="905" y="0"/>
                      <a:pt x="0" y="966"/>
                      <a:pt x="0" y="2160"/>
                    </a:cubicBezTo>
                    <a:lnTo>
                      <a:pt x="0" y="16562"/>
                    </a:lnTo>
                    <a:cubicBezTo>
                      <a:pt x="0" y="17753"/>
                      <a:pt x="903" y="18718"/>
                      <a:pt x="2018" y="18721"/>
                    </a:cubicBezTo>
                    <a:lnTo>
                      <a:pt x="8774" y="18721"/>
                    </a:lnTo>
                    <a:lnTo>
                      <a:pt x="8774" y="19597"/>
                    </a:lnTo>
                    <a:lnTo>
                      <a:pt x="4561" y="20181"/>
                    </a:lnTo>
                    <a:cubicBezTo>
                      <a:pt x="4260" y="20262"/>
                      <a:pt x="4049" y="20549"/>
                      <a:pt x="4049" y="20879"/>
                    </a:cubicBezTo>
                    <a:cubicBezTo>
                      <a:pt x="4049" y="21277"/>
                      <a:pt x="4351" y="21599"/>
                      <a:pt x="4724" y="21599"/>
                    </a:cubicBezTo>
                    <a:lnTo>
                      <a:pt x="16874" y="21599"/>
                    </a:lnTo>
                    <a:cubicBezTo>
                      <a:pt x="17248" y="21599"/>
                      <a:pt x="17549" y="21277"/>
                      <a:pt x="17549" y="20879"/>
                    </a:cubicBezTo>
                    <a:cubicBezTo>
                      <a:pt x="17549" y="20549"/>
                      <a:pt x="17339" y="20262"/>
                      <a:pt x="17038" y="20181"/>
                    </a:cubicBezTo>
                    <a:lnTo>
                      <a:pt x="12824" y="19597"/>
                    </a:lnTo>
                    <a:lnTo>
                      <a:pt x="12824" y="18721"/>
                    </a:lnTo>
                    <a:lnTo>
                      <a:pt x="19581" y="18721"/>
                    </a:lnTo>
                    <a:cubicBezTo>
                      <a:pt x="20696" y="18718"/>
                      <a:pt x="21600" y="17753"/>
                      <a:pt x="21600" y="16562"/>
                    </a:cubicBezTo>
                    <a:lnTo>
                      <a:pt x="21600" y="2160"/>
                    </a:lnTo>
                    <a:cubicBezTo>
                      <a:pt x="21600" y="966"/>
                      <a:pt x="20692" y="0"/>
                      <a:pt x="19575"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39" name="组合 38"/>
          <p:cNvGrpSpPr/>
          <p:nvPr/>
        </p:nvGrpSpPr>
        <p:grpSpPr>
          <a:xfrm>
            <a:off x="1340965" y="2272347"/>
            <a:ext cx="1718787" cy="1718787"/>
            <a:chOff x="957598" y="1559882"/>
            <a:chExt cx="1289090" cy="1289090"/>
          </a:xfrm>
          <a:effectLst>
            <a:outerShdw blurRad="190500" dist="63500" dir="2700000" algn="tl" rotWithShape="0">
              <a:prstClr val="black">
                <a:alpha val="25000"/>
              </a:prstClr>
            </a:outerShdw>
          </a:effectLst>
        </p:grpSpPr>
        <p:sp>
          <p:nvSpPr>
            <p:cNvPr id="40" name="椭圆 39"/>
            <p:cNvSpPr/>
            <p:nvPr/>
          </p:nvSpPr>
          <p:spPr>
            <a:xfrm>
              <a:off x="1091355" y="1693641"/>
              <a:ext cx="1021576" cy="1021576"/>
            </a:xfrm>
            <a:prstGeom prst="ellipse">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sp>
          <p:nvSpPr>
            <p:cNvPr id="41" name="椭圆 40"/>
            <p:cNvSpPr/>
            <p:nvPr/>
          </p:nvSpPr>
          <p:spPr>
            <a:xfrm>
              <a:off x="957598" y="1559882"/>
              <a:ext cx="1289090" cy="1289090"/>
            </a:xfrm>
            <a:prstGeom prst="ellipse">
              <a:avLst/>
            </a:prstGeom>
            <a:noFill/>
            <a:ln>
              <a:solidFill>
                <a:srgbClr val="9D77A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a typeface="华文细黑" panose="02010600040101010101" pitchFamily="2" charset="-122"/>
              </a:endParaRPr>
            </a:p>
          </p:txBody>
        </p:sp>
        <p:grpSp>
          <p:nvGrpSpPr>
            <p:cNvPr id="42" name="组合 41"/>
            <p:cNvGrpSpPr/>
            <p:nvPr/>
          </p:nvGrpSpPr>
          <p:grpSpPr>
            <a:xfrm>
              <a:off x="1369043" y="2007956"/>
              <a:ext cx="466201" cy="466200"/>
              <a:chOff x="2473104" y="2145028"/>
              <a:chExt cx="359165" cy="359165"/>
            </a:xfrm>
            <a:solidFill>
              <a:schemeClr val="bg1"/>
            </a:solidFill>
          </p:grpSpPr>
          <p:sp>
            <p:nvSpPr>
              <p:cNvPr id="43" name="AutoShape 126"/>
              <p:cNvSpPr/>
              <p:nvPr/>
            </p:nvSpPr>
            <p:spPr bwMode="auto">
              <a:xfrm>
                <a:off x="2473104" y="2145028"/>
                <a:ext cx="35916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3499" y="14850"/>
                    </a:moveTo>
                    <a:cubicBezTo>
                      <a:pt x="9772" y="14850"/>
                      <a:pt x="6749" y="11827"/>
                      <a:pt x="6749" y="8100"/>
                    </a:cubicBezTo>
                    <a:cubicBezTo>
                      <a:pt x="6749" y="4372"/>
                      <a:pt x="9772" y="1350"/>
                      <a:pt x="13499" y="1350"/>
                    </a:cubicBezTo>
                    <a:cubicBezTo>
                      <a:pt x="17227" y="1350"/>
                      <a:pt x="20249" y="4372"/>
                      <a:pt x="20249" y="8100"/>
                    </a:cubicBezTo>
                    <a:cubicBezTo>
                      <a:pt x="20249" y="11827"/>
                      <a:pt x="17227" y="14850"/>
                      <a:pt x="13499" y="14850"/>
                    </a:cubicBezTo>
                    <a:moveTo>
                      <a:pt x="3236" y="20042"/>
                    </a:moveTo>
                    <a:cubicBezTo>
                      <a:pt x="3019" y="20266"/>
                      <a:pt x="2718" y="20408"/>
                      <a:pt x="2382" y="20408"/>
                    </a:cubicBezTo>
                    <a:cubicBezTo>
                      <a:pt x="1724" y="20408"/>
                      <a:pt x="1191" y="19875"/>
                      <a:pt x="1191" y="19218"/>
                    </a:cubicBezTo>
                    <a:cubicBezTo>
                      <a:pt x="1191" y="18881"/>
                      <a:pt x="1332" y="18580"/>
                      <a:pt x="1557" y="18363"/>
                    </a:cubicBezTo>
                    <a:lnTo>
                      <a:pt x="1551" y="18358"/>
                    </a:lnTo>
                    <a:lnTo>
                      <a:pt x="6996" y="12913"/>
                    </a:lnTo>
                    <a:cubicBezTo>
                      <a:pt x="7472" y="13555"/>
                      <a:pt x="8039" y="14122"/>
                      <a:pt x="8680" y="14599"/>
                    </a:cubicBezTo>
                    <a:cubicBezTo>
                      <a:pt x="8680" y="14599"/>
                      <a:pt x="3236" y="20042"/>
                      <a:pt x="3236" y="20042"/>
                    </a:cubicBezTo>
                    <a:close/>
                    <a:moveTo>
                      <a:pt x="13499" y="0"/>
                    </a:moveTo>
                    <a:cubicBezTo>
                      <a:pt x="9026" y="0"/>
                      <a:pt x="5399" y="3626"/>
                      <a:pt x="5399" y="8100"/>
                    </a:cubicBezTo>
                    <a:cubicBezTo>
                      <a:pt x="5399" y="9467"/>
                      <a:pt x="5742" y="10754"/>
                      <a:pt x="6341" y="11884"/>
                    </a:cubicBezTo>
                    <a:lnTo>
                      <a:pt x="709" y="17515"/>
                    </a:lnTo>
                    <a:lnTo>
                      <a:pt x="713" y="17520"/>
                    </a:lnTo>
                    <a:cubicBezTo>
                      <a:pt x="274" y="17953"/>
                      <a:pt x="0" y="18552"/>
                      <a:pt x="0" y="19218"/>
                    </a:cubicBezTo>
                    <a:cubicBezTo>
                      <a:pt x="0" y="20533"/>
                      <a:pt x="1066" y="21599"/>
                      <a:pt x="2382" y="21599"/>
                    </a:cubicBezTo>
                    <a:cubicBezTo>
                      <a:pt x="3047" y="21599"/>
                      <a:pt x="3647" y="21326"/>
                      <a:pt x="4079" y="20885"/>
                    </a:cubicBezTo>
                    <a:lnTo>
                      <a:pt x="4078" y="20884"/>
                    </a:lnTo>
                    <a:lnTo>
                      <a:pt x="9708" y="15255"/>
                    </a:lnTo>
                    <a:cubicBezTo>
                      <a:pt x="10839" y="15856"/>
                      <a:pt x="12128" y="16200"/>
                      <a:pt x="13499" y="16200"/>
                    </a:cubicBezTo>
                    <a:cubicBezTo>
                      <a:pt x="17973" y="16200"/>
                      <a:pt x="21600" y="12573"/>
                      <a:pt x="21600" y="8100"/>
                    </a:cubicBezTo>
                    <a:cubicBezTo>
                      <a:pt x="21600" y="3626"/>
                      <a:pt x="17973" y="0"/>
                      <a:pt x="13499"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sp>
            <p:nvSpPr>
              <p:cNvPr id="44" name="AutoShape 127"/>
              <p:cNvSpPr/>
              <p:nvPr/>
            </p:nvSpPr>
            <p:spPr bwMode="auto">
              <a:xfrm>
                <a:off x="2618611" y="2200897"/>
                <a:ext cx="84727" cy="84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160" y="0"/>
                    </a:moveTo>
                    <a:cubicBezTo>
                      <a:pt x="9025" y="0"/>
                      <a:pt x="0" y="9025"/>
                      <a:pt x="0" y="20160"/>
                    </a:cubicBezTo>
                    <a:cubicBezTo>
                      <a:pt x="0" y="20954"/>
                      <a:pt x="644" y="21600"/>
                      <a:pt x="1440" y="21600"/>
                    </a:cubicBezTo>
                    <a:cubicBezTo>
                      <a:pt x="2235" y="21600"/>
                      <a:pt x="2880" y="20954"/>
                      <a:pt x="2880" y="20160"/>
                    </a:cubicBezTo>
                    <a:cubicBezTo>
                      <a:pt x="2880" y="10618"/>
                      <a:pt x="10617" y="2880"/>
                      <a:pt x="20160" y="2880"/>
                    </a:cubicBezTo>
                    <a:cubicBezTo>
                      <a:pt x="20955" y="2880"/>
                      <a:pt x="21599" y="2234"/>
                      <a:pt x="21599" y="1440"/>
                    </a:cubicBezTo>
                    <a:cubicBezTo>
                      <a:pt x="21599" y="645"/>
                      <a:pt x="20955" y="0"/>
                      <a:pt x="2016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华文细黑" panose="02010600040101010101" pitchFamily="2" charset="-122"/>
                  <a:sym typeface="Gill Sans" charset="0"/>
                </a:endParaRPr>
              </a:p>
            </p:txBody>
          </p:sp>
        </p:grpSp>
      </p:grpSp>
      <p:grpSp>
        <p:nvGrpSpPr>
          <p:cNvPr id="74" name="组合 73"/>
          <p:cNvGrpSpPr/>
          <p:nvPr/>
        </p:nvGrpSpPr>
        <p:grpSpPr>
          <a:xfrm>
            <a:off x="1502939" y="272760"/>
            <a:ext cx="4811657" cy="748449"/>
            <a:chOff x="1502939" y="272760"/>
            <a:chExt cx="4811657" cy="748449"/>
          </a:xfrm>
        </p:grpSpPr>
        <p:sp>
          <p:nvSpPr>
            <p:cNvPr id="75"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6"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22355475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ppt_w</p:attrName>
                                        </p:attrNameLst>
                                      </p:cBhvr>
                                      <p:tavLst>
                                        <p:tav tm="0">
                                          <p:val>
                                            <p:fltVal val="0"/>
                                          </p:val>
                                        </p:tav>
                                        <p:tav tm="100000">
                                          <p:val>
                                            <p:strVal val="#ppt_w"/>
                                          </p:val>
                                        </p:tav>
                                      </p:tavLst>
                                    </p:anim>
                                    <p:anim calcmode="lin" valueType="num">
                                      <p:cBhvr>
                                        <p:cTn id="8" dur="500" fill="hold"/>
                                        <p:tgtEl>
                                          <p:spTgt spid="39"/>
                                        </p:tgtEl>
                                        <p:attrNameLst>
                                          <p:attrName>ppt_h</p:attrName>
                                        </p:attrNameLst>
                                      </p:cBhvr>
                                      <p:tavLst>
                                        <p:tav tm="0">
                                          <p:val>
                                            <p:fltVal val="0"/>
                                          </p:val>
                                        </p:tav>
                                        <p:tav tm="100000">
                                          <p:val>
                                            <p:strVal val="#ppt_h"/>
                                          </p:val>
                                        </p:tav>
                                      </p:tavLst>
                                    </p:anim>
                                    <p:animEffect transition="in" filter="fade">
                                      <p:cBhvr>
                                        <p:cTn id="9" dur="500"/>
                                        <p:tgtEl>
                                          <p:spTgt spid="39"/>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additive="base">
                                        <p:cTn id="13" dur="500" fill="hold"/>
                                        <p:tgtEl>
                                          <p:spTgt spid="45"/>
                                        </p:tgtEl>
                                        <p:attrNameLst>
                                          <p:attrName>ppt_x</p:attrName>
                                        </p:attrNameLst>
                                      </p:cBhvr>
                                      <p:tavLst>
                                        <p:tav tm="0">
                                          <p:val>
                                            <p:strVal val="#ppt_x"/>
                                          </p:val>
                                        </p:tav>
                                        <p:tav tm="100000">
                                          <p:val>
                                            <p:strVal val="#ppt_x"/>
                                          </p:val>
                                        </p:tav>
                                      </p:tavLst>
                                    </p:anim>
                                    <p:anim calcmode="lin" valueType="num">
                                      <p:cBhvr additive="base">
                                        <p:cTn id="14" dur="500" fill="hold"/>
                                        <p:tgtEl>
                                          <p:spTgt spid="45"/>
                                        </p:tgtEl>
                                        <p:attrNameLst>
                                          <p:attrName>ppt_y</p:attrName>
                                        </p:attrNameLst>
                                      </p:cBhvr>
                                      <p:tavLst>
                                        <p:tav tm="0">
                                          <p:val>
                                            <p:strVal val="1+#ppt_h/2"/>
                                          </p:val>
                                        </p:tav>
                                        <p:tav tm="100000">
                                          <p:val>
                                            <p:strVal val="#ppt_y"/>
                                          </p:val>
                                        </p:tav>
                                      </p:tavLst>
                                    </p:anim>
                                  </p:childTnLst>
                                </p:cTn>
                              </p:par>
                            </p:childTnLst>
                          </p:cTn>
                        </p:par>
                        <p:par>
                          <p:cTn id="15" fill="hold">
                            <p:stCondLst>
                              <p:cond delay="1000"/>
                            </p:stCondLst>
                            <p:childTnLst>
                              <p:par>
                                <p:cTn id="16" presetID="53" presetClass="entr" presetSubtype="16" fill="hold" nodeType="afterEffect">
                                  <p:stCondLst>
                                    <p:cond delay="0"/>
                                  </p:stCondLst>
                                  <p:childTnLst>
                                    <p:set>
                                      <p:cBhvr>
                                        <p:cTn id="17" dur="1" fill="hold">
                                          <p:stCondLst>
                                            <p:cond delay="0"/>
                                          </p:stCondLst>
                                        </p:cTn>
                                        <p:tgtEl>
                                          <p:spTgt spid="33"/>
                                        </p:tgtEl>
                                        <p:attrNameLst>
                                          <p:attrName>style.visibility</p:attrName>
                                        </p:attrNameLst>
                                      </p:cBhvr>
                                      <p:to>
                                        <p:strVal val="visible"/>
                                      </p:to>
                                    </p:set>
                                    <p:anim calcmode="lin" valueType="num">
                                      <p:cBhvr>
                                        <p:cTn id="18" dur="500" fill="hold"/>
                                        <p:tgtEl>
                                          <p:spTgt spid="33"/>
                                        </p:tgtEl>
                                        <p:attrNameLst>
                                          <p:attrName>ppt_w</p:attrName>
                                        </p:attrNameLst>
                                      </p:cBhvr>
                                      <p:tavLst>
                                        <p:tav tm="0">
                                          <p:val>
                                            <p:fltVal val="0"/>
                                          </p:val>
                                        </p:tav>
                                        <p:tav tm="100000">
                                          <p:val>
                                            <p:strVal val="#ppt_w"/>
                                          </p:val>
                                        </p:tav>
                                      </p:tavLst>
                                    </p:anim>
                                    <p:anim calcmode="lin" valueType="num">
                                      <p:cBhvr>
                                        <p:cTn id="19" dur="500" fill="hold"/>
                                        <p:tgtEl>
                                          <p:spTgt spid="33"/>
                                        </p:tgtEl>
                                        <p:attrNameLst>
                                          <p:attrName>ppt_h</p:attrName>
                                        </p:attrNameLst>
                                      </p:cBhvr>
                                      <p:tavLst>
                                        <p:tav tm="0">
                                          <p:val>
                                            <p:fltVal val="0"/>
                                          </p:val>
                                        </p:tav>
                                        <p:tav tm="100000">
                                          <p:val>
                                            <p:strVal val="#ppt_h"/>
                                          </p:val>
                                        </p:tav>
                                      </p:tavLst>
                                    </p:anim>
                                    <p:animEffect transition="in" filter="fade">
                                      <p:cBhvr>
                                        <p:cTn id="20" dur="500"/>
                                        <p:tgtEl>
                                          <p:spTgt spid="33"/>
                                        </p:tgtEl>
                                      </p:cBhvr>
                                    </p:animEffect>
                                  </p:childTnLst>
                                </p:cTn>
                              </p:par>
                            </p:childTnLst>
                          </p:cTn>
                        </p:par>
                        <p:par>
                          <p:cTn id="21" fill="hold">
                            <p:stCondLst>
                              <p:cond delay="1500"/>
                            </p:stCondLst>
                            <p:childTnLst>
                              <p:par>
                                <p:cTn id="22" presetID="2" presetClass="entr" presetSubtype="4" fill="hold" nodeType="afterEffect">
                                  <p:stCondLst>
                                    <p:cond delay="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ppt_x"/>
                                          </p:val>
                                        </p:tav>
                                        <p:tav tm="100000">
                                          <p:val>
                                            <p:strVal val="#ppt_x"/>
                                          </p:val>
                                        </p:tav>
                                      </p:tavLst>
                                    </p:anim>
                                    <p:anim calcmode="lin" valueType="num">
                                      <p:cBhvr additive="base">
                                        <p:cTn id="25" dur="500" fill="hold"/>
                                        <p:tgtEl>
                                          <p:spTgt spid="57"/>
                                        </p:tgtEl>
                                        <p:attrNameLst>
                                          <p:attrName>ppt_y</p:attrName>
                                        </p:attrNameLst>
                                      </p:cBhvr>
                                      <p:tavLst>
                                        <p:tav tm="0">
                                          <p:val>
                                            <p:strVal val="1+#ppt_h/2"/>
                                          </p:val>
                                        </p:tav>
                                        <p:tav tm="100000">
                                          <p:val>
                                            <p:strVal val="#ppt_y"/>
                                          </p:val>
                                        </p:tav>
                                      </p:tavLst>
                                    </p:anim>
                                  </p:childTnLst>
                                </p:cTn>
                              </p:par>
                            </p:childTnLst>
                          </p:cTn>
                        </p:par>
                        <p:par>
                          <p:cTn id="26" fill="hold">
                            <p:stCondLst>
                              <p:cond delay="2000"/>
                            </p:stCondLst>
                            <p:childTnLst>
                              <p:par>
                                <p:cTn id="27" presetID="53" presetClass="entr" presetSubtype="16"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 calcmode="lin" valueType="num">
                                      <p:cBhvr>
                                        <p:cTn id="29" dur="500" fill="hold"/>
                                        <p:tgtEl>
                                          <p:spTgt spid="10"/>
                                        </p:tgtEl>
                                        <p:attrNameLst>
                                          <p:attrName>ppt_w</p:attrName>
                                        </p:attrNameLst>
                                      </p:cBhvr>
                                      <p:tavLst>
                                        <p:tav tm="0">
                                          <p:val>
                                            <p:fltVal val="0"/>
                                          </p:val>
                                        </p:tav>
                                        <p:tav tm="100000">
                                          <p:val>
                                            <p:strVal val="#ppt_w"/>
                                          </p:val>
                                        </p:tav>
                                      </p:tavLst>
                                    </p:anim>
                                    <p:anim calcmode="lin" valueType="num">
                                      <p:cBhvr>
                                        <p:cTn id="30" dur="500" fill="hold"/>
                                        <p:tgtEl>
                                          <p:spTgt spid="10"/>
                                        </p:tgtEl>
                                        <p:attrNameLst>
                                          <p:attrName>ppt_h</p:attrName>
                                        </p:attrNameLst>
                                      </p:cBhvr>
                                      <p:tavLst>
                                        <p:tav tm="0">
                                          <p:val>
                                            <p:fltVal val="0"/>
                                          </p:val>
                                        </p:tav>
                                        <p:tav tm="100000">
                                          <p:val>
                                            <p:strVal val="#ppt_h"/>
                                          </p:val>
                                        </p:tav>
                                      </p:tavLst>
                                    </p:anim>
                                    <p:animEffect transition="in" filter="fade">
                                      <p:cBhvr>
                                        <p:cTn id="31" dur="500"/>
                                        <p:tgtEl>
                                          <p:spTgt spid="10"/>
                                        </p:tgtEl>
                                      </p:cBhvr>
                                    </p:animEffect>
                                  </p:childTnLst>
                                </p:cTn>
                              </p:par>
                            </p:childTnLst>
                          </p:cTn>
                        </p:par>
                        <p:par>
                          <p:cTn id="32" fill="hold">
                            <p:stCondLst>
                              <p:cond delay="2500"/>
                            </p:stCondLst>
                            <p:childTnLst>
                              <p:par>
                                <p:cTn id="33" presetID="2" presetClass="entr" presetSubtype="4" fill="hold"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additive="base">
                                        <p:cTn id="35" dur="500" fill="hold"/>
                                        <p:tgtEl>
                                          <p:spTgt spid="58"/>
                                        </p:tgtEl>
                                        <p:attrNameLst>
                                          <p:attrName>ppt_x</p:attrName>
                                        </p:attrNameLst>
                                      </p:cBhvr>
                                      <p:tavLst>
                                        <p:tav tm="0">
                                          <p:val>
                                            <p:strVal val="#ppt_x"/>
                                          </p:val>
                                        </p:tav>
                                        <p:tav tm="100000">
                                          <p:val>
                                            <p:strVal val="#ppt_x"/>
                                          </p:val>
                                        </p:tav>
                                      </p:tavLst>
                                    </p:anim>
                                    <p:anim calcmode="lin" valueType="num">
                                      <p:cBhvr additive="base">
                                        <p:cTn id="36" dur="500" fill="hold"/>
                                        <p:tgtEl>
                                          <p:spTgt spid="58"/>
                                        </p:tgtEl>
                                        <p:attrNameLst>
                                          <p:attrName>ppt_y</p:attrName>
                                        </p:attrNameLst>
                                      </p:cBhvr>
                                      <p:tavLst>
                                        <p:tav tm="0">
                                          <p:val>
                                            <p:strVal val="1+#ppt_h/2"/>
                                          </p:val>
                                        </p:tav>
                                        <p:tav tm="100000">
                                          <p:val>
                                            <p:strVal val="#ppt_y"/>
                                          </p:val>
                                        </p:tav>
                                      </p:tavLst>
                                    </p:anim>
                                  </p:childTnLst>
                                </p:cTn>
                              </p:par>
                            </p:childTnLst>
                          </p:cTn>
                        </p:par>
                        <p:par>
                          <p:cTn id="37" fill="hold">
                            <p:stCondLst>
                              <p:cond delay="3000"/>
                            </p:stCondLst>
                            <p:childTnLst>
                              <p:par>
                                <p:cTn id="38" presetID="53" presetClass="entr" presetSubtype="16" fill="hold" nodeType="afterEffect">
                                  <p:stCondLst>
                                    <p:cond delay="0"/>
                                  </p:stCondLst>
                                  <p:childTnLst>
                                    <p:set>
                                      <p:cBhvr>
                                        <p:cTn id="39" dur="1" fill="hold">
                                          <p:stCondLst>
                                            <p:cond delay="0"/>
                                          </p:stCondLst>
                                        </p:cTn>
                                        <p:tgtEl>
                                          <p:spTgt spid="20"/>
                                        </p:tgtEl>
                                        <p:attrNameLst>
                                          <p:attrName>style.visibility</p:attrName>
                                        </p:attrNameLst>
                                      </p:cBhvr>
                                      <p:to>
                                        <p:strVal val="visible"/>
                                      </p:to>
                                    </p:set>
                                    <p:anim calcmode="lin" valueType="num">
                                      <p:cBhvr>
                                        <p:cTn id="40" dur="500" fill="hold"/>
                                        <p:tgtEl>
                                          <p:spTgt spid="20"/>
                                        </p:tgtEl>
                                        <p:attrNameLst>
                                          <p:attrName>ppt_w</p:attrName>
                                        </p:attrNameLst>
                                      </p:cBhvr>
                                      <p:tavLst>
                                        <p:tav tm="0">
                                          <p:val>
                                            <p:fltVal val="0"/>
                                          </p:val>
                                        </p:tav>
                                        <p:tav tm="100000">
                                          <p:val>
                                            <p:strVal val="#ppt_w"/>
                                          </p:val>
                                        </p:tav>
                                      </p:tavLst>
                                    </p:anim>
                                    <p:anim calcmode="lin" valueType="num">
                                      <p:cBhvr>
                                        <p:cTn id="41" dur="500" fill="hold"/>
                                        <p:tgtEl>
                                          <p:spTgt spid="20"/>
                                        </p:tgtEl>
                                        <p:attrNameLst>
                                          <p:attrName>ppt_h</p:attrName>
                                        </p:attrNameLst>
                                      </p:cBhvr>
                                      <p:tavLst>
                                        <p:tav tm="0">
                                          <p:val>
                                            <p:fltVal val="0"/>
                                          </p:val>
                                        </p:tav>
                                        <p:tav tm="100000">
                                          <p:val>
                                            <p:strVal val="#ppt_h"/>
                                          </p:val>
                                        </p:tav>
                                      </p:tavLst>
                                    </p:anim>
                                    <p:animEffect transition="in" filter="fade">
                                      <p:cBhvr>
                                        <p:cTn id="42" dur="500"/>
                                        <p:tgtEl>
                                          <p:spTgt spid="20"/>
                                        </p:tgtEl>
                                      </p:cBhvr>
                                    </p:animEffect>
                                  </p:childTnLst>
                                </p:cTn>
                              </p:par>
                            </p:childTnLst>
                          </p:cTn>
                        </p:par>
                        <p:par>
                          <p:cTn id="43" fill="hold">
                            <p:stCondLst>
                              <p:cond delay="3500"/>
                            </p:stCondLst>
                            <p:childTnLst>
                              <p:par>
                                <p:cTn id="44" presetID="2" presetClass="entr" presetSubtype="4" fill="hold" nodeType="afterEffect">
                                  <p:stCondLst>
                                    <p:cond delay="0"/>
                                  </p:stCondLst>
                                  <p:childTnLst>
                                    <p:set>
                                      <p:cBhvr>
                                        <p:cTn id="45" dur="1" fill="hold">
                                          <p:stCondLst>
                                            <p:cond delay="0"/>
                                          </p:stCondLst>
                                        </p:cTn>
                                        <p:tgtEl>
                                          <p:spTgt spid="59"/>
                                        </p:tgtEl>
                                        <p:attrNameLst>
                                          <p:attrName>style.visibility</p:attrName>
                                        </p:attrNameLst>
                                      </p:cBhvr>
                                      <p:to>
                                        <p:strVal val="visible"/>
                                      </p:to>
                                    </p:set>
                                    <p:anim calcmode="lin" valueType="num">
                                      <p:cBhvr additive="base">
                                        <p:cTn id="46" dur="500" fill="hold"/>
                                        <p:tgtEl>
                                          <p:spTgt spid="59"/>
                                        </p:tgtEl>
                                        <p:attrNameLst>
                                          <p:attrName>ppt_x</p:attrName>
                                        </p:attrNameLst>
                                      </p:cBhvr>
                                      <p:tavLst>
                                        <p:tav tm="0">
                                          <p:val>
                                            <p:strVal val="#ppt_x"/>
                                          </p:val>
                                        </p:tav>
                                        <p:tav tm="100000">
                                          <p:val>
                                            <p:strVal val="#ppt_x"/>
                                          </p:val>
                                        </p:tav>
                                      </p:tavLst>
                                    </p:anim>
                                    <p:anim calcmode="lin" valueType="num">
                                      <p:cBhvr additive="base">
                                        <p:cTn id="47"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a:extLst>
              <a:ext uri="{FF2B5EF4-FFF2-40B4-BE49-F238E27FC236}">
                <a16:creationId xmlns="" xmlns:a16="http://schemas.microsoft.com/office/drawing/2014/main" id="{6B2743B7-E96F-4641-A091-28BC723184A1}"/>
              </a:ext>
            </a:extLst>
          </p:cNvPr>
          <p:cNvGrpSpPr/>
          <p:nvPr/>
        </p:nvGrpSpPr>
        <p:grpSpPr>
          <a:xfrm>
            <a:off x="7096626" y="2061512"/>
            <a:ext cx="3956963" cy="4294108"/>
            <a:chOff x="4341369" y="1134628"/>
            <a:chExt cx="2915934" cy="3164380"/>
          </a:xfrm>
          <a:effectLst>
            <a:outerShdw blurRad="190500" dist="63500" dir="2700000" algn="tl" rotWithShape="0">
              <a:prstClr val="black">
                <a:alpha val="25000"/>
              </a:prstClr>
            </a:outerShdw>
          </a:effectLst>
        </p:grpSpPr>
        <p:sp>
          <p:nvSpPr>
            <p:cNvPr id="9" name="Freeform 46">
              <a:extLst>
                <a:ext uri="{FF2B5EF4-FFF2-40B4-BE49-F238E27FC236}">
                  <a16:creationId xmlns="" xmlns:a16="http://schemas.microsoft.com/office/drawing/2014/main" id="{60C4174A-338C-4733-A81B-1405EB16BCA5}"/>
                </a:ext>
              </a:extLst>
            </p:cNvPr>
            <p:cNvSpPr>
              <a:spLocks noChangeArrowheads="1"/>
            </p:cNvSpPr>
            <p:nvPr/>
          </p:nvSpPr>
          <p:spPr bwMode="auto">
            <a:xfrm>
              <a:off x="5109578" y="1821296"/>
              <a:ext cx="487008" cy="564413"/>
            </a:xfrm>
            <a:custGeom>
              <a:avLst/>
              <a:gdLst>
                <a:gd name="G0" fmla="+- 206 0 0"/>
                <a:gd name="G1" fmla="+- 1 0 0"/>
                <a:gd name="G2" fmla="+- 1 0 0"/>
                <a:gd name="G3" fmla="+- 1 0 0"/>
                <a:gd name="G4" fmla="+- 206 0 0"/>
                <a:gd name="T0" fmla="*/ 0 w 1072"/>
                <a:gd name="T1" fmla="*/ 47 h 1252"/>
                <a:gd name="T2" fmla="*/ 42 w 1072"/>
                <a:gd name="T3" fmla="*/ 0 h 1252"/>
                <a:gd name="T4" fmla="*/ 242 w 1072"/>
                <a:gd name="T5" fmla="*/ 248 h 1252"/>
                <a:gd name="T6" fmla="*/ 188 w 1072"/>
                <a:gd name="T7" fmla="*/ 283 h 1252"/>
                <a:gd name="T8" fmla="*/ 0 w 1072"/>
                <a:gd name="T9" fmla="*/ 47 h 1252"/>
              </a:gdLst>
              <a:ahLst/>
              <a:cxnLst>
                <a:cxn ang="0">
                  <a:pos x="T0" y="T1"/>
                </a:cxn>
                <a:cxn ang="0">
                  <a:pos x="T2" y="T3"/>
                </a:cxn>
                <a:cxn ang="0">
                  <a:pos x="T4" y="T5"/>
                </a:cxn>
                <a:cxn ang="0">
                  <a:pos x="T6" y="T7"/>
                </a:cxn>
                <a:cxn ang="0">
                  <a:pos x="T8" y="T9"/>
                </a:cxn>
              </a:cxnLst>
              <a:rect l="0" t="0" r="r" b="b"/>
              <a:pathLst>
                <a:path w="1072" h="1252">
                  <a:moveTo>
                    <a:pt x="0" y="206"/>
                  </a:moveTo>
                  <a:lnTo>
                    <a:pt x="186" y="0"/>
                  </a:lnTo>
                  <a:lnTo>
                    <a:pt x="1071" y="1097"/>
                  </a:lnTo>
                  <a:lnTo>
                    <a:pt x="833" y="1251"/>
                  </a:lnTo>
                  <a:lnTo>
                    <a:pt x="0" y="206"/>
                  </a:lnTo>
                </a:path>
              </a:pathLst>
            </a:custGeom>
            <a:solidFill>
              <a:schemeClr val="bg1">
                <a:lumMod val="65000"/>
              </a:schemeClr>
            </a:solid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0" name="Freeform 47">
              <a:extLst>
                <a:ext uri="{FF2B5EF4-FFF2-40B4-BE49-F238E27FC236}">
                  <a16:creationId xmlns="" xmlns:a16="http://schemas.microsoft.com/office/drawing/2014/main" id="{8FC497D4-DF93-4B76-B462-7E98D8A0134F}"/>
                </a:ext>
              </a:extLst>
            </p:cNvPr>
            <p:cNvSpPr>
              <a:spLocks noChangeArrowheads="1"/>
            </p:cNvSpPr>
            <p:nvPr/>
          </p:nvSpPr>
          <p:spPr bwMode="auto">
            <a:xfrm>
              <a:off x="5749412" y="3102941"/>
              <a:ext cx="140601" cy="853751"/>
            </a:xfrm>
            <a:custGeom>
              <a:avLst/>
              <a:gdLst>
                <a:gd name="G0" fmla="+- 1 0 0"/>
                <a:gd name="G1" fmla="+- 116 0 0"/>
                <a:gd name="G2" fmla="+- 1 0 0"/>
                <a:gd name="G3" fmla="+- 1 0 0"/>
                <a:gd name="G4" fmla="+- 1 0 0"/>
                <a:gd name="T0" fmla="*/ 7 w 317"/>
                <a:gd name="T1" fmla="*/ 427 h 1889"/>
                <a:gd name="T2" fmla="*/ 0 w 317"/>
                <a:gd name="T3" fmla="*/ 26 h 1889"/>
                <a:gd name="T4" fmla="*/ 64 w 317"/>
                <a:gd name="T5" fmla="*/ 0 h 1889"/>
                <a:gd name="T6" fmla="*/ 71 w 317"/>
                <a:gd name="T7" fmla="*/ 425 h 1889"/>
                <a:gd name="T8" fmla="*/ 7 w 317"/>
                <a:gd name="T9" fmla="*/ 427 h 1889"/>
              </a:gdLst>
              <a:ahLst/>
              <a:cxnLst>
                <a:cxn ang="0">
                  <a:pos x="T0" y="T1"/>
                </a:cxn>
                <a:cxn ang="0">
                  <a:pos x="T2" y="T3"/>
                </a:cxn>
                <a:cxn ang="0">
                  <a:pos x="T4" y="T5"/>
                </a:cxn>
                <a:cxn ang="0">
                  <a:pos x="T6" y="T7"/>
                </a:cxn>
                <a:cxn ang="0">
                  <a:pos x="T8" y="T9"/>
                </a:cxn>
              </a:cxnLst>
              <a:rect l="0" t="0" r="r" b="b"/>
              <a:pathLst>
                <a:path w="317" h="1889">
                  <a:moveTo>
                    <a:pt x="32" y="1888"/>
                  </a:moveTo>
                  <a:lnTo>
                    <a:pt x="0" y="116"/>
                  </a:lnTo>
                  <a:lnTo>
                    <a:pt x="284" y="0"/>
                  </a:lnTo>
                  <a:lnTo>
                    <a:pt x="316" y="1880"/>
                  </a:lnTo>
                  <a:lnTo>
                    <a:pt x="32" y="1888"/>
                  </a:lnTo>
                </a:path>
              </a:pathLst>
            </a:custGeom>
            <a:solidFill>
              <a:schemeClr val="bg1">
                <a:lumMod val="65000"/>
              </a:schemeClr>
            </a:solid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1" name="Freeform 48">
              <a:extLst>
                <a:ext uri="{FF2B5EF4-FFF2-40B4-BE49-F238E27FC236}">
                  <a16:creationId xmlns="" xmlns:a16="http://schemas.microsoft.com/office/drawing/2014/main" id="{43F99E70-8EC2-4691-A8F4-F185D0FA1C68}"/>
                </a:ext>
              </a:extLst>
            </p:cNvPr>
            <p:cNvSpPr>
              <a:spLocks noChangeArrowheads="1"/>
            </p:cNvSpPr>
            <p:nvPr/>
          </p:nvSpPr>
          <p:spPr bwMode="auto">
            <a:xfrm>
              <a:off x="6169176" y="2776927"/>
              <a:ext cx="495159" cy="177270"/>
            </a:xfrm>
            <a:custGeom>
              <a:avLst/>
              <a:gdLst>
                <a:gd name="G0" fmla="+- 1 0 0"/>
                <a:gd name="G1" fmla="+- 281 0 0"/>
                <a:gd name="G2" fmla="+- 1 0 0"/>
                <a:gd name="G3" fmla="+- 1 0 0"/>
                <a:gd name="G4" fmla="+- 1 0 0"/>
                <a:gd name="T0" fmla="*/ 239 w 1089"/>
                <a:gd name="T1" fmla="*/ 89 h 398"/>
                <a:gd name="T2" fmla="*/ 0 w 1089"/>
                <a:gd name="T3" fmla="*/ 63 h 398"/>
                <a:gd name="T4" fmla="*/ 7 w 1089"/>
                <a:gd name="T5" fmla="*/ 0 h 398"/>
                <a:gd name="T6" fmla="*/ 246 w 1089"/>
                <a:gd name="T7" fmla="*/ 26 h 398"/>
                <a:gd name="T8" fmla="*/ 239 w 1089"/>
                <a:gd name="T9" fmla="*/ 89 h 398"/>
              </a:gdLst>
              <a:ahLst/>
              <a:cxnLst>
                <a:cxn ang="0">
                  <a:pos x="T0" y="T1"/>
                </a:cxn>
                <a:cxn ang="0">
                  <a:pos x="T2" y="T3"/>
                </a:cxn>
                <a:cxn ang="0">
                  <a:pos x="T4" y="T5"/>
                </a:cxn>
                <a:cxn ang="0">
                  <a:pos x="T6" y="T7"/>
                </a:cxn>
                <a:cxn ang="0">
                  <a:pos x="T8" y="T9"/>
                </a:cxn>
              </a:cxnLst>
              <a:rect l="0" t="0" r="r" b="b"/>
              <a:pathLst>
                <a:path w="1089" h="398">
                  <a:moveTo>
                    <a:pt x="1056" y="397"/>
                  </a:moveTo>
                  <a:lnTo>
                    <a:pt x="0" y="281"/>
                  </a:lnTo>
                  <a:lnTo>
                    <a:pt x="31" y="0"/>
                  </a:lnTo>
                  <a:lnTo>
                    <a:pt x="1088" y="116"/>
                  </a:lnTo>
                  <a:lnTo>
                    <a:pt x="1056" y="397"/>
                  </a:lnTo>
                </a:path>
              </a:pathLst>
            </a:custGeom>
            <a:solidFill>
              <a:schemeClr val="bg1">
                <a:lumMod val="65000"/>
              </a:schemeClr>
            </a:solid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2" name="Freeform 49">
              <a:extLst>
                <a:ext uri="{FF2B5EF4-FFF2-40B4-BE49-F238E27FC236}">
                  <a16:creationId xmlns="" xmlns:a16="http://schemas.microsoft.com/office/drawing/2014/main" id="{727EE156-BC4F-4098-8F34-B903C6CFE052}"/>
                </a:ext>
              </a:extLst>
            </p:cNvPr>
            <p:cNvSpPr>
              <a:spLocks noChangeArrowheads="1"/>
            </p:cNvSpPr>
            <p:nvPr/>
          </p:nvSpPr>
          <p:spPr bwMode="auto">
            <a:xfrm>
              <a:off x="6014312" y="1857973"/>
              <a:ext cx="696890" cy="698894"/>
            </a:xfrm>
            <a:custGeom>
              <a:avLst/>
              <a:gdLst>
                <a:gd name="G0" fmla="+- 1 0 0"/>
                <a:gd name="G1" fmla="+- 1349 0 0"/>
                <a:gd name="G2" fmla="+- 1 0 0"/>
                <a:gd name="G3" fmla="+- 1 0 0"/>
                <a:gd name="G4" fmla="+- 1 0 0"/>
                <a:gd name="T0" fmla="*/ 47 w 1527"/>
                <a:gd name="T1" fmla="*/ 350 h 1547"/>
                <a:gd name="T2" fmla="*/ 0 w 1527"/>
                <a:gd name="T3" fmla="*/ 305 h 1547"/>
                <a:gd name="T4" fmla="*/ 303 w 1527"/>
                <a:gd name="T5" fmla="*/ 0 h 1547"/>
                <a:gd name="T6" fmla="*/ 345 w 1527"/>
                <a:gd name="T7" fmla="*/ 49 h 1547"/>
                <a:gd name="T8" fmla="*/ 47 w 1527"/>
                <a:gd name="T9" fmla="*/ 350 h 1547"/>
              </a:gdLst>
              <a:ahLst/>
              <a:cxnLst>
                <a:cxn ang="0">
                  <a:pos x="T0" y="T1"/>
                </a:cxn>
                <a:cxn ang="0">
                  <a:pos x="T2" y="T3"/>
                </a:cxn>
                <a:cxn ang="0">
                  <a:pos x="T4" y="T5"/>
                </a:cxn>
                <a:cxn ang="0">
                  <a:pos x="T6" y="T7"/>
                </a:cxn>
                <a:cxn ang="0">
                  <a:pos x="T8" y="T9"/>
                </a:cxn>
              </a:cxnLst>
              <a:rect l="0" t="0" r="r" b="b"/>
              <a:pathLst>
                <a:path w="1527" h="1547">
                  <a:moveTo>
                    <a:pt x="209" y="1546"/>
                  </a:moveTo>
                  <a:lnTo>
                    <a:pt x="0" y="1349"/>
                  </a:lnTo>
                  <a:lnTo>
                    <a:pt x="1341" y="0"/>
                  </a:lnTo>
                  <a:lnTo>
                    <a:pt x="1526" y="217"/>
                  </a:lnTo>
                  <a:lnTo>
                    <a:pt x="209" y="1546"/>
                  </a:lnTo>
                </a:path>
              </a:pathLst>
            </a:custGeom>
            <a:solidFill>
              <a:schemeClr val="bg1">
                <a:lumMod val="65000"/>
              </a:schemeClr>
            </a:solid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3" name="Freeform 50">
              <a:extLst>
                <a:ext uri="{FF2B5EF4-FFF2-40B4-BE49-F238E27FC236}">
                  <a16:creationId xmlns="" xmlns:a16="http://schemas.microsoft.com/office/drawing/2014/main" id="{E4803EFE-12B2-4B78-965B-AD4E1D71A10D}"/>
                </a:ext>
              </a:extLst>
            </p:cNvPr>
            <p:cNvSpPr>
              <a:spLocks noChangeArrowheads="1"/>
            </p:cNvSpPr>
            <p:nvPr/>
          </p:nvSpPr>
          <p:spPr bwMode="auto">
            <a:xfrm>
              <a:off x="4913959" y="2907333"/>
              <a:ext cx="462556" cy="330090"/>
            </a:xfrm>
            <a:custGeom>
              <a:avLst/>
              <a:gdLst>
                <a:gd name="G0" fmla="+- 1 0 0"/>
                <a:gd name="G1" fmla="+- 1 0 0"/>
                <a:gd name="G2" fmla="+- 485 0 0"/>
                <a:gd name="G3" fmla="+- 1 0 0"/>
                <a:gd name="G4" fmla="+- 1 0 0"/>
                <a:gd name="T0" fmla="*/ 230 w 1019"/>
                <a:gd name="T1" fmla="*/ 56 h 735"/>
                <a:gd name="T2" fmla="*/ 32 w 1019"/>
                <a:gd name="T3" fmla="*/ 166 h 735"/>
                <a:gd name="T4" fmla="*/ 0 w 1019"/>
                <a:gd name="T5" fmla="*/ 110 h 735"/>
                <a:gd name="T6" fmla="*/ 198 w 1019"/>
                <a:gd name="T7" fmla="*/ 0 h 735"/>
                <a:gd name="T8" fmla="*/ 230 w 1019"/>
                <a:gd name="T9" fmla="*/ 56 h 735"/>
              </a:gdLst>
              <a:ahLst/>
              <a:cxnLst>
                <a:cxn ang="0">
                  <a:pos x="T0" y="T1"/>
                </a:cxn>
                <a:cxn ang="0">
                  <a:pos x="T2" y="T3"/>
                </a:cxn>
                <a:cxn ang="0">
                  <a:pos x="T4" y="T5"/>
                </a:cxn>
                <a:cxn ang="0">
                  <a:pos x="T6" y="T7"/>
                </a:cxn>
                <a:cxn ang="0">
                  <a:pos x="T8" y="T9"/>
                </a:cxn>
              </a:cxnLst>
              <a:rect l="0" t="0" r="r" b="b"/>
              <a:pathLst>
                <a:path w="1019" h="735">
                  <a:moveTo>
                    <a:pt x="1018" y="250"/>
                  </a:moveTo>
                  <a:lnTo>
                    <a:pt x="142" y="734"/>
                  </a:lnTo>
                  <a:lnTo>
                    <a:pt x="0" y="485"/>
                  </a:lnTo>
                  <a:lnTo>
                    <a:pt x="879" y="0"/>
                  </a:lnTo>
                  <a:lnTo>
                    <a:pt x="1018" y="250"/>
                  </a:lnTo>
                </a:path>
              </a:pathLst>
            </a:custGeom>
            <a:solidFill>
              <a:schemeClr val="bg1">
                <a:lumMod val="65000"/>
              </a:schemeClr>
            </a:solid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4" name="Freeform 51">
              <a:extLst>
                <a:ext uri="{FF2B5EF4-FFF2-40B4-BE49-F238E27FC236}">
                  <a16:creationId xmlns="" xmlns:a16="http://schemas.microsoft.com/office/drawing/2014/main" id="{EB697DB4-F1C3-4836-BE34-7F99243422EB}"/>
                </a:ext>
              </a:extLst>
            </p:cNvPr>
            <p:cNvSpPr>
              <a:spLocks noChangeArrowheads="1"/>
            </p:cNvSpPr>
            <p:nvPr/>
          </p:nvSpPr>
          <p:spPr bwMode="auto">
            <a:xfrm>
              <a:off x="4551251" y="1134628"/>
              <a:ext cx="1020883" cy="1002495"/>
            </a:xfrm>
            <a:custGeom>
              <a:avLst/>
              <a:gdLst>
                <a:gd name="G0" fmla="+- 1 0 0"/>
                <a:gd name="G1" fmla="+- 1 0 0"/>
                <a:gd name="G2" fmla="+- 1 0 0"/>
                <a:gd name="G3" fmla="+- 1 0 0"/>
                <a:gd name="G4" fmla="+- 1 0 0"/>
                <a:gd name="G5" fmla="+- 1 0 0"/>
                <a:gd name="G6" fmla="*/ 1 0 0"/>
                <a:gd name="G7" fmla="+- 1 0 0"/>
                <a:gd name="G8" fmla="+- 1 0 0"/>
                <a:gd name="G9" fmla="+- 1 0 0"/>
                <a:gd name="G10" fmla="+- 1 0 0"/>
                <a:gd name="G11" fmla="+- 841 0 0"/>
                <a:gd name="G12" fmla="+- 1 0 0"/>
                <a:gd name="G13" fmla="+- 1 0 0"/>
                <a:gd name="T0" fmla="*/ 192 w 2235"/>
                <a:gd name="T1" fmla="*/ 33 h 2215"/>
                <a:gd name="T2" fmla="*/ 192 w 2235"/>
                <a:gd name="T3" fmla="*/ 33 h 2215"/>
                <a:gd name="T4" fmla="*/ 472 w 2235"/>
                <a:gd name="T5" fmla="*/ 190 h 2215"/>
                <a:gd name="T6" fmla="*/ 313 w 2235"/>
                <a:gd name="T7" fmla="*/ 468 h 2215"/>
                <a:gd name="T8" fmla="*/ 33 w 2235"/>
                <a:gd name="T9" fmla="*/ 310 h 2215"/>
                <a:gd name="T10" fmla="*/ 192 w 2235"/>
                <a:gd name="T11" fmla="*/ 33 h 2215"/>
              </a:gdLst>
              <a:ahLst/>
              <a:cxnLst>
                <a:cxn ang="0">
                  <a:pos x="T0" y="T1"/>
                </a:cxn>
                <a:cxn ang="0">
                  <a:pos x="T2" y="T3"/>
                </a:cxn>
                <a:cxn ang="0">
                  <a:pos x="T4" y="T5"/>
                </a:cxn>
                <a:cxn ang="0">
                  <a:pos x="T6" y="T7"/>
                </a:cxn>
                <a:cxn ang="0">
                  <a:pos x="T8" y="T9"/>
                </a:cxn>
                <a:cxn ang="0">
                  <a:pos x="T10" y="T11"/>
                </a:cxn>
              </a:cxnLst>
              <a:rect l="0" t="0" r="r" b="b"/>
              <a:pathLst>
                <a:path w="2235" h="2215">
                  <a:moveTo>
                    <a:pt x="850" y="148"/>
                  </a:moveTo>
                  <a:lnTo>
                    <a:pt x="850" y="148"/>
                  </a:lnTo>
                  <a:cubicBezTo>
                    <a:pt x="1384" y="0"/>
                    <a:pt x="1938" y="313"/>
                    <a:pt x="2086" y="841"/>
                  </a:cubicBezTo>
                  <a:cubicBezTo>
                    <a:pt x="2234" y="1372"/>
                    <a:pt x="1920" y="1921"/>
                    <a:pt x="1384" y="2068"/>
                  </a:cubicBezTo>
                  <a:cubicBezTo>
                    <a:pt x="850" y="2214"/>
                    <a:pt x="295" y="1903"/>
                    <a:pt x="147" y="1372"/>
                  </a:cubicBezTo>
                  <a:cubicBezTo>
                    <a:pt x="0" y="841"/>
                    <a:pt x="313" y="293"/>
                    <a:pt x="850" y="148"/>
                  </a:cubicBezTo>
                </a:path>
              </a:pathLst>
            </a:custGeom>
            <a:solidFill>
              <a:srgbClr val="75CBDC"/>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5" name="Freeform 52">
              <a:extLst>
                <a:ext uri="{FF2B5EF4-FFF2-40B4-BE49-F238E27FC236}">
                  <a16:creationId xmlns="" xmlns:a16="http://schemas.microsoft.com/office/drawing/2014/main" id="{2467F2E7-632F-4293-B99F-5622D8CAE784}"/>
                </a:ext>
              </a:extLst>
            </p:cNvPr>
            <p:cNvSpPr>
              <a:spLocks noChangeArrowheads="1"/>
            </p:cNvSpPr>
            <p:nvPr/>
          </p:nvSpPr>
          <p:spPr bwMode="auto">
            <a:xfrm>
              <a:off x="6476868" y="1621612"/>
              <a:ext cx="472744" cy="464571"/>
            </a:xfrm>
            <a:custGeom>
              <a:avLst/>
              <a:gdLst>
                <a:gd name="G0" fmla="+- 517 0 0"/>
                <a:gd name="G1" fmla="+- 517 0 0"/>
                <a:gd name="G2" fmla="+- 230 0 0"/>
                <a:gd name="G3" fmla="+- 1 0 0"/>
                <a:gd name="G4" fmla="*/ 1 0 0"/>
                <a:gd name="G5" fmla="+- 1 0 0"/>
                <a:gd name="G6" fmla="*/ 1 0 0"/>
                <a:gd name="G7" fmla="*/ 1 0 0"/>
                <a:gd name="G8" fmla="*/ 1 0 0"/>
                <a:gd name="G9" fmla="+- 1 0 0"/>
                <a:gd name="G10" fmla="+- 1030 0 0"/>
                <a:gd name="G11" fmla="+- 1 0 0"/>
                <a:gd name="G12" fmla="+- 801 0 0"/>
                <a:gd name="G13" fmla="+- 517 0 0"/>
                <a:gd name="T0" fmla="*/ 0 w 1040"/>
                <a:gd name="T1" fmla="*/ 117 h 1031"/>
                <a:gd name="T2" fmla="*/ 0 w 1040"/>
                <a:gd name="T3" fmla="*/ 117 h 1031"/>
                <a:gd name="T4" fmla="*/ 117 w 1040"/>
                <a:gd name="T5" fmla="*/ 0 h 1031"/>
                <a:gd name="T6" fmla="*/ 235 w 1040"/>
                <a:gd name="T7" fmla="*/ 117 h 1031"/>
                <a:gd name="T8" fmla="*/ 117 w 1040"/>
                <a:gd name="T9" fmla="*/ 233 h 1031"/>
                <a:gd name="T10" fmla="*/ 0 w 1040"/>
                <a:gd name="T11" fmla="*/ 117 h 1031"/>
              </a:gdLst>
              <a:ahLst/>
              <a:cxnLst>
                <a:cxn ang="0">
                  <a:pos x="T0" y="T1"/>
                </a:cxn>
                <a:cxn ang="0">
                  <a:pos x="T2" y="T3"/>
                </a:cxn>
                <a:cxn ang="0">
                  <a:pos x="T4" y="T5"/>
                </a:cxn>
                <a:cxn ang="0">
                  <a:pos x="T6" y="T7"/>
                </a:cxn>
                <a:cxn ang="0">
                  <a:pos x="T8" y="T9"/>
                </a:cxn>
                <a:cxn ang="0">
                  <a:pos x="T10" y="T11"/>
                </a:cxn>
              </a:cxnLst>
              <a:rect l="0" t="0" r="r" b="b"/>
              <a:pathLst>
                <a:path w="1040" h="1031">
                  <a:moveTo>
                    <a:pt x="0" y="517"/>
                  </a:moveTo>
                  <a:lnTo>
                    <a:pt x="0" y="517"/>
                  </a:lnTo>
                  <a:cubicBezTo>
                    <a:pt x="0" y="230"/>
                    <a:pt x="232" y="0"/>
                    <a:pt x="519" y="0"/>
                  </a:cubicBezTo>
                  <a:cubicBezTo>
                    <a:pt x="807" y="0"/>
                    <a:pt x="1039" y="230"/>
                    <a:pt x="1039" y="517"/>
                  </a:cubicBezTo>
                  <a:cubicBezTo>
                    <a:pt x="1039" y="801"/>
                    <a:pt x="807" y="1030"/>
                    <a:pt x="519" y="1030"/>
                  </a:cubicBezTo>
                  <a:cubicBezTo>
                    <a:pt x="232" y="1030"/>
                    <a:pt x="0" y="801"/>
                    <a:pt x="0" y="517"/>
                  </a:cubicBezTo>
                </a:path>
              </a:pathLst>
            </a:custGeom>
            <a:solidFill>
              <a:srgbClr val="9D77AE"/>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6" name="Freeform 53">
              <a:extLst>
                <a:ext uri="{FF2B5EF4-FFF2-40B4-BE49-F238E27FC236}">
                  <a16:creationId xmlns="" xmlns:a16="http://schemas.microsoft.com/office/drawing/2014/main" id="{41ED045A-9536-44BC-8AE5-986777C86E96}"/>
                </a:ext>
              </a:extLst>
            </p:cNvPr>
            <p:cNvSpPr>
              <a:spLocks noChangeArrowheads="1"/>
            </p:cNvSpPr>
            <p:nvPr/>
          </p:nvSpPr>
          <p:spPr bwMode="auto">
            <a:xfrm>
              <a:off x="4341369" y="2968461"/>
              <a:ext cx="654099" cy="641841"/>
            </a:xfrm>
            <a:custGeom>
              <a:avLst/>
              <a:gdLst>
                <a:gd name="G0" fmla="+- 1 0 0"/>
                <a:gd name="G1" fmla="+- 1 0 0"/>
                <a:gd name="G2" fmla="+- 1 0 0"/>
                <a:gd name="G3" fmla="+- 1 0 0"/>
                <a:gd name="G4" fmla="+- 1 0 0"/>
                <a:gd name="G5" fmla="+- 420 0 0"/>
                <a:gd name="G6" fmla="*/ 1 35987 45568"/>
                <a:gd name="G7" fmla="*/ 1 35987 55552"/>
                <a:gd name="G8" fmla="*/ G7 1 180"/>
                <a:gd name="G9" fmla="*/ G6 1 G8"/>
                <a:gd name="G10" fmla="+- 1 0 0"/>
                <a:gd name="G11" fmla="+- 1 0 0"/>
                <a:gd name="G12" fmla="+- 1 0 0"/>
                <a:gd name="G13" fmla="+- 1 0 0"/>
                <a:gd name="G14" fmla="+- 1 0 0"/>
                <a:gd name="G15" fmla="+- 1 0 0"/>
                <a:gd name="G16" fmla="+- 1 0 0"/>
                <a:gd name="T0" fmla="*/ 180 w 1431"/>
                <a:gd name="T1" fmla="*/ 311 h 1420"/>
                <a:gd name="T2" fmla="*/ 180 w 1431"/>
                <a:gd name="T3" fmla="*/ 311 h 1420"/>
                <a:gd name="T4" fmla="*/ 10 w 1431"/>
                <a:gd name="T5" fmla="*/ 178 h 1420"/>
                <a:gd name="T6" fmla="*/ 144 w 1431"/>
                <a:gd name="T7" fmla="*/ 10 h 1420"/>
                <a:gd name="T8" fmla="*/ 314 w 1431"/>
                <a:gd name="T9" fmla="*/ 142 h 1420"/>
                <a:gd name="T10" fmla="*/ 180 w 1431"/>
                <a:gd name="T11" fmla="*/ 311 h 1420"/>
              </a:gdLst>
              <a:ahLst/>
              <a:cxnLst>
                <a:cxn ang="0">
                  <a:pos x="T0" y="T1"/>
                </a:cxn>
                <a:cxn ang="0">
                  <a:pos x="T2" y="T3"/>
                </a:cxn>
                <a:cxn ang="0">
                  <a:pos x="T4" y="T5"/>
                </a:cxn>
                <a:cxn ang="0">
                  <a:pos x="T6" y="T7"/>
                </a:cxn>
                <a:cxn ang="0">
                  <a:pos x="T8" y="T9"/>
                </a:cxn>
                <a:cxn ang="0">
                  <a:pos x="T10" y="T11"/>
                </a:cxn>
              </a:cxnLst>
              <a:rect l="0" t="0" r="r" b="b"/>
              <a:pathLst>
                <a:path w="1431" h="1420">
                  <a:moveTo>
                    <a:pt x="795" y="1375"/>
                  </a:moveTo>
                  <a:lnTo>
                    <a:pt x="795" y="1375"/>
                  </a:lnTo>
                  <a:cubicBezTo>
                    <a:pt x="424" y="1419"/>
                    <a:pt x="87" y="1155"/>
                    <a:pt x="44" y="786"/>
                  </a:cubicBezTo>
                  <a:cubicBezTo>
                    <a:pt x="0" y="420"/>
                    <a:pt x="264" y="87"/>
                    <a:pt x="635" y="43"/>
                  </a:cubicBezTo>
                  <a:cubicBezTo>
                    <a:pt x="1007" y="0"/>
                    <a:pt x="1343" y="264"/>
                    <a:pt x="1387" y="629"/>
                  </a:cubicBezTo>
                  <a:cubicBezTo>
                    <a:pt x="1430" y="998"/>
                    <a:pt x="1166" y="1331"/>
                    <a:pt x="795" y="1375"/>
                  </a:cubicBezTo>
                </a:path>
              </a:pathLst>
            </a:custGeom>
            <a:solidFill>
              <a:srgbClr val="FEBB3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7" name="Freeform 54">
              <a:extLst>
                <a:ext uri="{FF2B5EF4-FFF2-40B4-BE49-F238E27FC236}">
                  <a16:creationId xmlns="" xmlns:a16="http://schemas.microsoft.com/office/drawing/2014/main" id="{CEA8684A-12E8-472E-9BBD-B53DDD8F586B}"/>
                </a:ext>
              </a:extLst>
            </p:cNvPr>
            <p:cNvSpPr>
              <a:spLocks noChangeArrowheads="1"/>
            </p:cNvSpPr>
            <p:nvPr/>
          </p:nvSpPr>
          <p:spPr bwMode="auto">
            <a:xfrm>
              <a:off x="5619000" y="3830362"/>
              <a:ext cx="476820" cy="468646"/>
            </a:xfrm>
            <a:custGeom>
              <a:avLst/>
              <a:gdLst>
                <a:gd name="G0" fmla="+- 519 0 0"/>
                <a:gd name="G1" fmla="+- 519 0 0"/>
                <a:gd name="G2" fmla="+- 232 0 0"/>
                <a:gd name="G3" fmla="+- 1 0 0"/>
                <a:gd name="G4" fmla="*/ 1 0 0"/>
                <a:gd name="G5" fmla="*/ 1 0 0"/>
                <a:gd name="G6" fmla="cos G4 G5"/>
                <a:gd name="G7" fmla="+- 1 0 0"/>
                <a:gd name="G8" fmla="+- 1 0 0"/>
                <a:gd name="G9" fmla="+- 1 0 0"/>
                <a:gd name="G10" fmla="+- 1 0 0"/>
                <a:gd name="G11" fmla="+- 1 0 0"/>
                <a:gd name="G12" fmla="*/ 1 0 0"/>
                <a:gd name="T0" fmla="*/ 1039 256 1"/>
                <a:gd name="T1" fmla="*/ 0 256 1"/>
                <a:gd name="G13" fmla="+- 0 T0 T1"/>
                <a:gd name="G14" fmla="cos G12 G13"/>
                <a:gd name="G15" fmla="+- 1 0 0"/>
                <a:gd name="G16" fmla="+- 807 0 0"/>
                <a:gd name="G17" fmla="+- 519 0 0"/>
                <a:gd name="T2" fmla="*/ 0 w 1048"/>
                <a:gd name="T3" fmla="*/ 117 h 1040"/>
                <a:gd name="T4" fmla="*/ 0 w 1048"/>
                <a:gd name="T5" fmla="*/ 117 h 1040"/>
                <a:gd name="T6" fmla="*/ 118 w 1048"/>
                <a:gd name="T7" fmla="*/ 0 h 1040"/>
                <a:gd name="T8" fmla="*/ 237 w 1048"/>
                <a:gd name="T9" fmla="*/ 117 h 1040"/>
                <a:gd name="T10" fmla="*/ 118 w 1048"/>
                <a:gd name="T11" fmla="*/ 235 h 1040"/>
                <a:gd name="T12" fmla="*/ 0 w 1048"/>
                <a:gd name="T13" fmla="*/ 117 h 1040"/>
              </a:gdLst>
              <a:ahLst/>
              <a:cxnLst>
                <a:cxn ang="0">
                  <a:pos x="T2" y="T3"/>
                </a:cxn>
                <a:cxn ang="0">
                  <a:pos x="T4" y="T5"/>
                </a:cxn>
                <a:cxn ang="0">
                  <a:pos x="T6" y="T7"/>
                </a:cxn>
                <a:cxn ang="0">
                  <a:pos x="T8" y="T9"/>
                </a:cxn>
                <a:cxn ang="0">
                  <a:pos x="T10" y="T11"/>
                </a:cxn>
                <a:cxn ang="0">
                  <a:pos x="T12" y="T13"/>
                </a:cxn>
              </a:cxnLst>
              <a:rect l="0" t="0" r="r" b="b"/>
              <a:pathLst>
                <a:path w="1048" h="1040">
                  <a:moveTo>
                    <a:pt x="0" y="519"/>
                  </a:moveTo>
                  <a:lnTo>
                    <a:pt x="0" y="519"/>
                  </a:lnTo>
                  <a:cubicBezTo>
                    <a:pt x="0" y="232"/>
                    <a:pt x="235" y="0"/>
                    <a:pt x="522" y="0"/>
                  </a:cubicBezTo>
                  <a:cubicBezTo>
                    <a:pt x="812" y="0"/>
                    <a:pt x="1047" y="232"/>
                    <a:pt x="1047" y="519"/>
                  </a:cubicBezTo>
                  <a:cubicBezTo>
                    <a:pt x="1047" y="807"/>
                    <a:pt x="812" y="1039"/>
                    <a:pt x="522" y="1039"/>
                  </a:cubicBezTo>
                  <a:cubicBezTo>
                    <a:pt x="235" y="1039"/>
                    <a:pt x="0" y="807"/>
                    <a:pt x="0" y="519"/>
                  </a:cubicBezTo>
                </a:path>
              </a:pathLst>
            </a:custGeom>
            <a:solidFill>
              <a:srgbClr val="75CBDC"/>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18" name="Freeform 55">
              <a:extLst>
                <a:ext uri="{FF2B5EF4-FFF2-40B4-BE49-F238E27FC236}">
                  <a16:creationId xmlns="" xmlns:a16="http://schemas.microsoft.com/office/drawing/2014/main" id="{04D20C06-F97E-4039-9CB1-1DE7114DB078}"/>
                </a:ext>
              </a:extLst>
            </p:cNvPr>
            <p:cNvSpPr>
              <a:spLocks noChangeArrowheads="1"/>
            </p:cNvSpPr>
            <p:nvPr/>
          </p:nvSpPr>
          <p:spPr bwMode="auto">
            <a:xfrm>
              <a:off x="6639883" y="2630220"/>
              <a:ext cx="617420" cy="605165"/>
            </a:xfrm>
            <a:custGeom>
              <a:avLst/>
              <a:gdLst>
                <a:gd name="G0" fmla="+- 670 0 0"/>
                <a:gd name="G1" fmla="+- 670 0 0"/>
                <a:gd name="G2" fmla="+- 302 0 0"/>
                <a:gd name="G3" fmla="+- 1 0 0"/>
                <a:gd name="G4" fmla="+- 1 0 0"/>
                <a:gd name="G5" fmla="+- 1 0 0"/>
                <a:gd name="G6" fmla="+- 1 0 0"/>
                <a:gd name="G7" fmla="+- 1 0 0"/>
                <a:gd name="G8" fmla="+- 1 0 0"/>
                <a:gd name="G9" fmla="+- 1 0 0"/>
                <a:gd name="G10" fmla="+- 1 0 0"/>
                <a:gd name="G11" fmla="+- 1 0 0"/>
                <a:gd name="G12" fmla="+- 1042 0 0"/>
                <a:gd name="G13" fmla="+- 670 0 0"/>
                <a:gd name="T0" fmla="*/ 0 w 1353"/>
                <a:gd name="T1" fmla="*/ 151 h 1342"/>
                <a:gd name="T2" fmla="*/ 0 w 1353"/>
                <a:gd name="T3" fmla="*/ 151 h 1342"/>
                <a:gd name="T4" fmla="*/ 153 w 1353"/>
                <a:gd name="T5" fmla="*/ 0 h 1342"/>
                <a:gd name="T6" fmla="*/ 306 w 1353"/>
                <a:gd name="T7" fmla="*/ 151 h 1342"/>
                <a:gd name="T8" fmla="*/ 153 w 1353"/>
                <a:gd name="T9" fmla="*/ 303 h 1342"/>
                <a:gd name="T10" fmla="*/ 0 w 1353"/>
                <a:gd name="T11" fmla="*/ 151 h 1342"/>
              </a:gdLst>
              <a:ahLst/>
              <a:cxnLst>
                <a:cxn ang="0">
                  <a:pos x="T0" y="T1"/>
                </a:cxn>
                <a:cxn ang="0">
                  <a:pos x="T2" y="T3"/>
                </a:cxn>
                <a:cxn ang="0">
                  <a:pos x="T4" y="T5"/>
                </a:cxn>
                <a:cxn ang="0">
                  <a:pos x="T6" y="T7"/>
                </a:cxn>
                <a:cxn ang="0">
                  <a:pos x="T8" y="T9"/>
                </a:cxn>
                <a:cxn ang="0">
                  <a:pos x="T10" y="T11"/>
                </a:cxn>
              </a:cxnLst>
              <a:rect l="0" t="0" r="r" b="b"/>
              <a:pathLst>
                <a:path w="1353" h="1342">
                  <a:moveTo>
                    <a:pt x="0" y="670"/>
                  </a:moveTo>
                  <a:lnTo>
                    <a:pt x="0" y="670"/>
                  </a:lnTo>
                  <a:cubicBezTo>
                    <a:pt x="0" y="302"/>
                    <a:pt x="302" y="0"/>
                    <a:pt x="676" y="0"/>
                  </a:cubicBezTo>
                  <a:cubicBezTo>
                    <a:pt x="1047" y="0"/>
                    <a:pt x="1352" y="302"/>
                    <a:pt x="1352" y="670"/>
                  </a:cubicBezTo>
                  <a:cubicBezTo>
                    <a:pt x="1352" y="1042"/>
                    <a:pt x="1047" y="1341"/>
                    <a:pt x="676" y="1341"/>
                  </a:cubicBezTo>
                  <a:cubicBezTo>
                    <a:pt x="302" y="1341"/>
                    <a:pt x="0" y="1042"/>
                    <a:pt x="0" y="670"/>
                  </a:cubicBezTo>
                </a:path>
              </a:pathLst>
            </a:custGeom>
            <a:solidFill>
              <a:srgbClr val="A4DB7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sp>
          <p:nvSpPr>
            <p:cNvPr id="19" name="Freeform 56">
              <a:extLst>
                <a:ext uri="{FF2B5EF4-FFF2-40B4-BE49-F238E27FC236}">
                  <a16:creationId xmlns="" xmlns:a16="http://schemas.microsoft.com/office/drawing/2014/main" id="{B487876C-3F5F-40B5-B144-E85B05EF094F}"/>
                </a:ext>
              </a:extLst>
            </p:cNvPr>
            <p:cNvSpPr>
              <a:spLocks noChangeArrowheads="1"/>
            </p:cNvSpPr>
            <p:nvPr/>
          </p:nvSpPr>
          <p:spPr bwMode="auto">
            <a:xfrm>
              <a:off x="5223688" y="2220665"/>
              <a:ext cx="1094240" cy="1075848"/>
            </a:xfrm>
            <a:custGeom>
              <a:avLst/>
              <a:gdLst>
                <a:gd name="G0" fmla="+- 1187 0 0"/>
                <a:gd name="G1" fmla="+- 1187 0 0"/>
                <a:gd name="G2" fmla="+- 531 0 0"/>
                <a:gd name="G3" fmla="+- 1 0 0"/>
                <a:gd name="G4" fmla="+- 1 0 0"/>
                <a:gd name="G5" fmla="+- 1 0 0"/>
                <a:gd name="G6" fmla="+- 1 0 0"/>
                <a:gd name="G7" fmla="+- 1 0 0"/>
                <a:gd name="G8" fmla="+- 1 0 0"/>
                <a:gd name="G9" fmla="+- 1 0 0"/>
                <a:gd name="G10" fmla="+- 1 0 0"/>
                <a:gd name="G11" fmla="+- 1 0 0"/>
                <a:gd name="G12" fmla="+- 1843 0 0"/>
                <a:gd name="G13" fmla="+- 1187 0 0"/>
                <a:gd name="T0" fmla="*/ 0 w 2395"/>
                <a:gd name="T1" fmla="*/ 269 h 2375"/>
                <a:gd name="T2" fmla="*/ 0 w 2395"/>
                <a:gd name="T3" fmla="*/ 269 h 2375"/>
                <a:gd name="T4" fmla="*/ 271 w 2395"/>
                <a:gd name="T5" fmla="*/ 0 h 2375"/>
                <a:gd name="T6" fmla="*/ 542 w 2395"/>
                <a:gd name="T7" fmla="*/ 269 h 2375"/>
                <a:gd name="T8" fmla="*/ 271 w 2395"/>
                <a:gd name="T9" fmla="*/ 538 h 2375"/>
                <a:gd name="T10" fmla="*/ 0 w 2395"/>
                <a:gd name="T11" fmla="*/ 269 h 2375"/>
              </a:gdLst>
              <a:ahLst/>
              <a:cxnLst>
                <a:cxn ang="0">
                  <a:pos x="T0" y="T1"/>
                </a:cxn>
                <a:cxn ang="0">
                  <a:pos x="T2" y="T3"/>
                </a:cxn>
                <a:cxn ang="0">
                  <a:pos x="T4" y="T5"/>
                </a:cxn>
                <a:cxn ang="0">
                  <a:pos x="T6" y="T7"/>
                </a:cxn>
                <a:cxn ang="0">
                  <a:pos x="T8" y="T9"/>
                </a:cxn>
                <a:cxn ang="0">
                  <a:pos x="T10" y="T11"/>
                </a:cxn>
              </a:cxnLst>
              <a:rect l="0" t="0" r="r" b="b"/>
              <a:pathLst>
                <a:path w="2395" h="2375">
                  <a:moveTo>
                    <a:pt x="0" y="1187"/>
                  </a:moveTo>
                  <a:lnTo>
                    <a:pt x="0" y="1187"/>
                  </a:lnTo>
                  <a:cubicBezTo>
                    <a:pt x="0" y="531"/>
                    <a:pt x="537" y="0"/>
                    <a:pt x="1196" y="0"/>
                  </a:cubicBezTo>
                  <a:cubicBezTo>
                    <a:pt x="1857" y="0"/>
                    <a:pt x="2394" y="531"/>
                    <a:pt x="2394" y="1187"/>
                  </a:cubicBezTo>
                  <a:cubicBezTo>
                    <a:pt x="2394" y="1843"/>
                    <a:pt x="1857" y="2374"/>
                    <a:pt x="1196" y="2374"/>
                  </a:cubicBezTo>
                  <a:cubicBezTo>
                    <a:pt x="537" y="2374"/>
                    <a:pt x="0" y="1843"/>
                    <a:pt x="0" y="1187"/>
                  </a:cubicBezTo>
                </a:path>
              </a:pathLst>
            </a:custGeom>
            <a:solidFill>
              <a:schemeClr val="bg1">
                <a:lumMod val="65000"/>
              </a:schemeClr>
            </a:solid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20" name="Freeform 191">
              <a:extLst>
                <a:ext uri="{FF2B5EF4-FFF2-40B4-BE49-F238E27FC236}">
                  <a16:creationId xmlns="" xmlns:a16="http://schemas.microsoft.com/office/drawing/2014/main" id="{B2429877-5A55-4034-8B73-F648922D77CD}"/>
                </a:ext>
              </a:extLst>
            </p:cNvPr>
            <p:cNvSpPr>
              <a:spLocks noEditPoints="1"/>
            </p:cNvSpPr>
            <p:nvPr/>
          </p:nvSpPr>
          <p:spPr bwMode="auto">
            <a:xfrm>
              <a:off x="4841536" y="1389758"/>
              <a:ext cx="431366" cy="431478"/>
            </a:xfrm>
            <a:custGeom>
              <a:avLst/>
              <a:gdLst>
                <a:gd name="T0" fmla="*/ 109 w 116"/>
                <a:gd name="T1" fmla="*/ 9 h 116"/>
                <a:gd name="T2" fmla="*/ 58 w 116"/>
                <a:gd name="T3" fmla="*/ 0 h 116"/>
                <a:gd name="T4" fmla="*/ 7 w 116"/>
                <a:gd name="T5" fmla="*/ 9 h 116"/>
                <a:gd name="T6" fmla="*/ 0 w 116"/>
                <a:gd name="T7" fmla="*/ 18 h 116"/>
                <a:gd name="T8" fmla="*/ 0 w 116"/>
                <a:gd name="T9" fmla="*/ 98 h 116"/>
                <a:gd name="T10" fmla="*/ 7 w 116"/>
                <a:gd name="T11" fmla="*/ 107 h 116"/>
                <a:gd name="T12" fmla="*/ 58 w 116"/>
                <a:gd name="T13" fmla="*/ 116 h 116"/>
                <a:gd name="T14" fmla="*/ 109 w 116"/>
                <a:gd name="T15" fmla="*/ 107 h 116"/>
                <a:gd name="T16" fmla="*/ 116 w 116"/>
                <a:gd name="T17" fmla="*/ 98 h 116"/>
                <a:gd name="T18" fmla="*/ 116 w 116"/>
                <a:gd name="T19" fmla="*/ 18 h 116"/>
                <a:gd name="T20" fmla="*/ 109 w 116"/>
                <a:gd name="T21" fmla="*/ 9 h 116"/>
                <a:gd name="T22" fmla="*/ 58 w 116"/>
                <a:gd name="T23" fmla="*/ 7 h 116"/>
                <a:gd name="T24" fmla="*/ 109 w 116"/>
                <a:gd name="T25" fmla="*/ 18 h 116"/>
                <a:gd name="T26" fmla="*/ 58 w 116"/>
                <a:gd name="T27" fmla="*/ 29 h 116"/>
                <a:gd name="T28" fmla="*/ 7 w 116"/>
                <a:gd name="T29" fmla="*/ 18 h 116"/>
                <a:gd name="T30" fmla="*/ 58 w 116"/>
                <a:gd name="T31" fmla="*/ 7 h 116"/>
                <a:gd name="T32" fmla="*/ 58 w 116"/>
                <a:gd name="T33" fmla="*/ 36 h 116"/>
                <a:gd name="T34" fmla="*/ 109 w 116"/>
                <a:gd name="T35" fmla="*/ 27 h 116"/>
                <a:gd name="T36" fmla="*/ 109 w 116"/>
                <a:gd name="T37" fmla="*/ 43 h 116"/>
                <a:gd name="T38" fmla="*/ 109 w 116"/>
                <a:gd name="T39" fmla="*/ 43 h 116"/>
                <a:gd name="T40" fmla="*/ 58 w 116"/>
                <a:gd name="T41" fmla="*/ 54 h 116"/>
                <a:gd name="T42" fmla="*/ 7 w 116"/>
                <a:gd name="T43" fmla="*/ 43 h 116"/>
                <a:gd name="T44" fmla="*/ 7 w 116"/>
                <a:gd name="T45" fmla="*/ 43 h 116"/>
                <a:gd name="T46" fmla="*/ 7 w 116"/>
                <a:gd name="T47" fmla="*/ 27 h 116"/>
                <a:gd name="T48" fmla="*/ 58 w 116"/>
                <a:gd name="T49" fmla="*/ 36 h 116"/>
                <a:gd name="T50" fmla="*/ 109 w 116"/>
                <a:gd name="T51" fmla="*/ 98 h 116"/>
                <a:gd name="T52" fmla="*/ 109 w 116"/>
                <a:gd name="T53" fmla="*/ 98 h 116"/>
                <a:gd name="T54" fmla="*/ 58 w 116"/>
                <a:gd name="T55" fmla="*/ 109 h 116"/>
                <a:gd name="T56" fmla="*/ 7 w 116"/>
                <a:gd name="T57" fmla="*/ 98 h 116"/>
                <a:gd name="T58" fmla="*/ 7 w 116"/>
                <a:gd name="T59" fmla="*/ 98 h 116"/>
                <a:gd name="T60" fmla="*/ 7 w 116"/>
                <a:gd name="T61" fmla="*/ 78 h 116"/>
                <a:gd name="T62" fmla="*/ 58 w 116"/>
                <a:gd name="T63" fmla="*/ 87 h 116"/>
                <a:gd name="T64" fmla="*/ 109 w 116"/>
                <a:gd name="T65" fmla="*/ 78 h 116"/>
                <a:gd name="T66" fmla="*/ 109 w 116"/>
                <a:gd name="T67" fmla="*/ 98 h 116"/>
                <a:gd name="T68" fmla="*/ 109 w 116"/>
                <a:gd name="T69" fmla="*/ 69 h 116"/>
                <a:gd name="T70" fmla="*/ 109 w 116"/>
                <a:gd name="T71" fmla="*/ 69 h 116"/>
                <a:gd name="T72" fmla="*/ 58 w 116"/>
                <a:gd name="T73" fmla="*/ 80 h 116"/>
                <a:gd name="T74" fmla="*/ 7 w 116"/>
                <a:gd name="T75" fmla="*/ 69 h 116"/>
                <a:gd name="T76" fmla="*/ 7 w 116"/>
                <a:gd name="T77" fmla="*/ 69 h 116"/>
                <a:gd name="T78" fmla="*/ 7 w 116"/>
                <a:gd name="T79" fmla="*/ 52 h 116"/>
                <a:gd name="T80" fmla="*/ 58 w 116"/>
                <a:gd name="T81" fmla="*/ 61 h 116"/>
                <a:gd name="T82" fmla="*/ 109 w 116"/>
                <a:gd name="T83" fmla="*/ 52 h 116"/>
                <a:gd name="T84" fmla="*/ 109 w 116"/>
                <a:gd name="T85" fmla="*/ 69 h 11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0" t="0" r="r" b="b"/>
              <a:pathLst>
                <a:path w="116" h="116">
                  <a:moveTo>
                    <a:pt x="109" y="9"/>
                  </a:moveTo>
                  <a:cubicBezTo>
                    <a:pt x="99" y="4"/>
                    <a:pt x="80" y="0"/>
                    <a:pt x="58" y="0"/>
                  </a:cubicBezTo>
                  <a:cubicBezTo>
                    <a:pt x="36" y="0"/>
                    <a:pt x="17" y="4"/>
                    <a:pt x="7" y="9"/>
                  </a:cubicBezTo>
                  <a:cubicBezTo>
                    <a:pt x="3" y="12"/>
                    <a:pt x="0" y="15"/>
                    <a:pt x="0" y="18"/>
                  </a:cubicBezTo>
                  <a:cubicBezTo>
                    <a:pt x="0" y="98"/>
                    <a:pt x="0" y="98"/>
                    <a:pt x="0" y="98"/>
                  </a:cubicBezTo>
                  <a:cubicBezTo>
                    <a:pt x="0" y="101"/>
                    <a:pt x="3" y="104"/>
                    <a:pt x="7" y="107"/>
                  </a:cubicBezTo>
                  <a:cubicBezTo>
                    <a:pt x="17" y="112"/>
                    <a:pt x="36" y="116"/>
                    <a:pt x="58" y="116"/>
                  </a:cubicBezTo>
                  <a:cubicBezTo>
                    <a:pt x="80" y="116"/>
                    <a:pt x="99" y="112"/>
                    <a:pt x="109" y="107"/>
                  </a:cubicBezTo>
                  <a:cubicBezTo>
                    <a:pt x="114" y="104"/>
                    <a:pt x="116" y="101"/>
                    <a:pt x="116" y="98"/>
                  </a:cubicBezTo>
                  <a:cubicBezTo>
                    <a:pt x="116" y="18"/>
                    <a:pt x="116" y="18"/>
                    <a:pt x="116" y="18"/>
                  </a:cubicBezTo>
                  <a:cubicBezTo>
                    <a:pt x="116" y="15"/>
                    <a:pt x="114" y="12"/>
                    <a:pt x="109" y="9"/>
                  </a:cubicBezTo>
                  <a:close/>
                  <a:moveTo>
                    <a:pt x="58" y="7"/>
                  </a:moveTo>
                  <a:cubicBezTo>
                    <a:pt x="89" y="7"/>
                    <a:pt x="106" y="14"/>
                    <a:pt x="109" y="18"/>
                  </a:cubicBezTo>
                  <a:cubicBezTo>
                    <a:pt x="106" y="21"/>
                    <a:pt x="89" y="29"/>
                    <a:pt x="58" y="29"/>
                  </a:cubicBezTo>
                  <a:cubicBezTo>
                    <a:pt x="27" y="29"/>
                    <a:pt x="10" y="21"/>
                    <a:pt x="7" y="18"/>
                  </a:cubicBezTo>
                  <a:cubicBezTo>
                    <a:pt x="10" y="14"/>
                    <a:pt x="27" y="7"/>
                    <a:pt x="58" y="7"/>
                  </a:cubicBezTo>
                  <a:close/>
                  <a:moveTo>
                    <a:pt x="58" y="36"/>
                  </a:moveTo>
                  <a:cubicBezTo>
                    <a:pt x="80" y="36"/>
                    <a:pt x="99" y="32"/>
                    <a:pt x="109" y="27"/>
                  </a:cubicBezTo>
                  <a:cubicBezTo>
                    <a:pt x="109" y="43"/>
                    <a:pt x="109" y="43"/>
                    <a:pt x="109" y="43"/>
                  </a:cubicBezTo>
                  <a:cubicBezTo>
                    <a:pt x="109" y="43"/>
                    <a:pt x="109" y="43"/>
                    <a:pt x="109" y="43"/>
                  </a:cubicBezTo>
                  <a:cubicBezTo>
                    <a:pt x="106" y="47"/>
                    <a:pt x="89" y="54"/>
                    <a:pt x="58" y="54"/>
                  </a:cubicBezTo>
                  <a:cubicBezTo>
                    <a:pt x="27" y="54"/>
                    <a:pt x="10" y="47"/>
                    <a:pt x="7" y="43"/>
                  </a:cubicBezTo>
                  <a:cubicBezTo>
                    <a:pt x="7" y="43"/>
                    <a:pt x="7" y="43"/>
                    <a:pt x="7" y="43"/>
                  </a:cubicBezTo>
                  <a:cubicBezTo>
                    <a:pt x="7" y="27"/>
                    <a:pt x="7" y="27"/>
                    <a:pt x="7" y="27"/>
                  </a:cubicBezTo>
                  <a:cubicBezTo>
                    <a:pt x="17" y="32"/>
                    <a:pt x="36" y="36"/>
                    <a:pt x="58" y="36"/>
                  </a:cubicBezTo>
                  <a:close/>
                  <a:moveTo>
                    <a:pt x="109" y="98"/>
                  </a:moveTo>
                  <a:cubicBezTo>
                    <a:pt x="109" y="98"/>
                    <a:pt x="109" y="98"/>
                    <a:pt x="109" y="98"/>
                  </a:cubicBezTo>
                  <a:cubicBezTo>
                    <a:pt x="106" y="101"/>
                    <a:pt x="89" y="109"/>
                    <a:pt x="58" y="109"/>
                  </a:cubicBezTo>
                  <a:cubicBezTo>
                    <a:pt x="27" y="109"/>
                    <a:pt x="10" y="101"/>
                    <a:pt x="7" y="98"/>
                  </a:cubicBezTo>
                  <a:cubicBezTo>
                    <a:pt x="7" y="98"/>
                    <a:pt x="7" y="98"/>
                    <a:pt x="7" y="98"/>
                  </a:cubicBezTo>
                  <a:cubicBezTo>
                    <a:pt x="7" y="78"/>
                    <a:pt x="7" y="78"/>
                    <a:pt x="7" y="78"/>
                  </a:cubicBezTo>
                  <a:cubicBezTo>
                    <a:pt x="17" y="83"/>
                    <a:pt x="36" y="87"/>
                    <a:pt x="58" y="87"/>
                  </a:cubicBezTo>
                  <a:cubicBezTo>
                    <a:pt x="80" y="87"/>
                    <a:pt x="99" y="83"/>
                    <a:pt x="109" y="78"/>
                  </a:cubicBezTo>
                  <a:lnTo>
                    <a:pt x="109" y="98"/>
                  </a:lnTo>
                  <a:close/>
                  <a:moveTo>
                    <a:pt x="109" y="69"/>
                  </a:moveTo>
                  <a:cubicBezTo>
                    <a:pt x="109" y="69"/>
                    <a:pt x="109" y="69"/>
                    <a:pt x="109" y="69"/>
                  </a:cubicBezTo>
                  <a:cubicBezTo>
                    <a:pt x="106" y="72"/>
                    <a:pt x="89" y="80"/>
                    <a:pt x="58" y="80"/>
                  </a:cubicBezTo>
                  <a:cubicBezTo>
                    <a:pt x="27" y="80"/>
                    <a:pt x="10" y="72"/>
                    <a:pt x="7" y="69"/>
                  </a:cubicBezTo>
                  <a:cubicBezTo>
                    <a:pt x="7" y="69"/>
                    <a:pt x="7" y="69"/>
                    <a:pt x="7" y="69"/>
                  </a:cubicBezTo>
                  <a:cubicBezTo>
                    <a:pt x="7" y="52"/>
                    <a:pt x="7" y="52"/>
                    <a:pt x="7" y="52"/>
                  </a:cubicBezTo>
                  <a:cubicBezTo>
                    <a:pt x="17" y="58"/>
                    <a:pt x="36" y="61"/>
                    <a:pt x="58" y="61"/>
                  </a:cubicBezTo>
                  <a:cubicBezTo>
                    <a:pt x="80" y="61"/>
                    <a:pt x="99" y="58"/>
                    <a:pt x="109" y="52"/>
                  </a:cubicBezTo>
                  <a:lnTo>
                    <a:pt x="109" y="69"/>
                  </a:lnTo>
                  <a:close/>
                </a:path>
              </a:pathLst>
            </a:custGeom>
            <a:solidFill>
              <a:schemeClr val="bg1"/>
            </a:solidFill>
            <a:ln>
              <a:noFill/>
            </a:ln>
          </p:spPr>
          <p:txBody>
            <a:bodyPr lIns="91424" tIns="45712" rIns="91424" bIns="45712"/>
            <a:lstStyle/>
            <a:p>
              <a:pPr defTabSz="685663" fontAlgn="auto">
                <a:spcBef>
                  <a:spcPts val="0"/>
                </a:spcBef>
                <a:spcAft>
                  <a:spcPts val="0"/>
                </a:spcAft>
              </a:pPr>
              <a:endParaRPr lang="en-US" sz="1350">
                <a:solidFill>
                  <a:srgbClr val="445469"/>
                </a:solidFill>
                <a:latin typeface="Lato Light"/>
                <a:ea typeface="+mn-ea"/>
              </a:endParaRPr>
            </a:p>
          </p:txBody>
        </p:sp>
        <p:sp>
          <p:nvSpPr>
            <p:cNvPr id="21" name="Freeform 124">
              <a:extLst>
                <a:ext uri="{FF2B5EF4-FFF2-40B4-BE49-F238E27FC236}">
                  <a16:creationId xmlns="" xmlns:a16="http://schemas.microsoft.com/office/drawing/2014/main" id="{0F7A16E4-F552-489A-8011-5F477EBB759C}"/>
                </a:ext>
              </a:extLst>
            </p:cNvPr>
            <p:cNvSpPr>
              <a:spLocks noChangeArrowheads="1"/>
            </p:cNvSpPr>
            <p:nvPr/>
          </p:nvSpPr>
          <p:spPr bwMode="auto">
            <a:xfrm>
              <a:off x="5524451" y="2536404"/>
              <a:ext cx="526067" cy="398524"/>
            </a:xfrm>
            <a:custGeom>
              <a:avLst/>
              <a:gdLst>
                <a:gd name="T0" fmla="*/ 593 w 601"/>
                <a:gd name="T1" fmla="*/ 248 h 453"/>
                <a:gd name="T2" fmla="*/ 593 w 601"/>
                <a:gd name="T3" fmla="*/ 248 h 453"/>
                <a:gd name="T4" fmla="*/ 593 w 601"/>
                <a:gd name="T5" fmla="*/ 248 h 453"/>
                <a:gd name="T6" fmla="*/ 480 w 601"/>
                <a:gd name="T7" fmla="*/ 361 h 453"/>
                <a:gd name="T8" fmla="*/ 480 w 601"/>
                <a:gd name="T9" fmla="*/ 361 h 453"/>
                <a:gd name="T10" fmla="*/ 459 w 601"/>
                <a:gd name="T11" fmla="*/ 368 h 453"/>
                <a:gd name="T12" fmla="*/ 431 w 601"/>
                <a:gd name="T13" fmla="*/ 339 h 453"/>
                <a:gd name="T14" fmla="*/ 438 w 601"/>
                <a:gd name="T15" fmla="*/ 318 h 453"/>
                <a:gd name="T16" fmla="*/ 438 w 601"/>
                <a:gd name="T17" fmla="*/ 318 h 453"/>
                <a:gd name="T18" fmla="*/ 530 w 601"/>
                <a:gd name="T19" fmla="*/ 226 h 453"/>
                <a:gd name="T20" fmla="*/ 438 w 601"/>
                <a:gd name="T21" fmla="*/ 134 h 453"/>
                <a:gd name="T22" fmla="*/ 438 w 601"/>
                <a:gd name="T23" fmla="*/ 134 h 453"/>
                <a:gd name="T24" fmla="*/ 431 w 601"/>
                <a:gd name="T25" fmla="*/ 113 h 453"/>
                <a:gd name="T26" fmla="*/ 459 w 601"/>
                <a:gd name="T27" fmla="*/ 85 h 453"/>
                <a:gd name="T28" fmla="*/ 480 w 601"/>
                <a:gd name="T29" fmla="*/ 92 h 453"/>
                <a:gd name="T30" fmla="*/ 480 w 601"/>
                <a:gd name="T31" fmla="*/ 92 h 453"/>
                <a:gd name="T32" fmla="*/ 593 w 601"/>
                <a:gd name="T33" fmla="*/ 205 h 453"/>
                <a:gd name="T34" fmla="*/ 600 w 601"/>
                <a:gd name="T35" fmla="*/ 226 h 453"/>
                <a:gd name="T36" fmla="*/ 593 w 601"/>
                <a:gd name="T37" fmla="*/ 248 h 453"/>
                <a:gd name="T38" fmla="*/ 247 w 601"/>
                <a:gd name="T39" fmla="*/ 431 h 453"/>
                <a:gd name="T40" fmla="*/ 247 w 601"/>
                <a:gd name="T41" fmla="*/ 431 h 453"/>
                <a:gd name="T42" fmla="*/ 226 w 601"/>
                <a:gd name="T43" fmla="*/ 452 h 453"/>
                <a:gd name="T44" fmla="*/ 198 w 601"/>
                <a:gd name="T45" fmla="*/ 424 h 453"/>
                <a:gd name="T46" fmla="*/ 198 w 601"/>
                <a:gd name="T47" fmla="*/ 410 h 453"/>
                <a:gd name="T48" fmla="*/ 346 w 601"/>
                <a:gd name="T49" fmla="*/ 14 h 453"/>
                <a:gd name="T50" fmla="*/ 374 w 601"/>
                <a:gd name="T51" fmla="*/ 0 h 453"/>
                <a:gd name="T52" fmla="*/ 403 w 601"/>
                <a:gd name="T53" fmla="*/ 28 h 453"/>
                <a:gd name="T54" fmla="*/ 403 w 601"/>
                <a:gd name="T55" fmla="*/ 35 h 453"/>
                <a:gd name="T56" fmla="*/ 247 w 601"/>
                <a:gd name="T57" fmla="*/ 431 h 453"/>
                <a:gd name="T58" fmla="*/ 155 w 601"/>
                <a:gd name="T59" fmla="*/ 134 h 453"/>
                <a:gd name="T60" fmla="*/ 155 w 601"/>
                <a:gd name="T61" fmla="*/ 134 h 453"/>
                <a:gd name="T62" fmla="*/ 63 w 601"/>
                <a:gd name="T63" fmla="*/ 226 h 453"/>
                <a:gd name="T64" fmla="*/ 162 w 601"/>
                <a:gd name="T65" fmla="*/ 318 h 453"/>
                <a:gd name="T66" fmla="*/ 162 w 601"/>
                <a:gd name="T67" fmla="*/ 318 h 453"/>
                <a:gd name="T68" fmla="*/ 169 w 601"/>
                <a:gd name="T69" fmla="*/ 339 h 453"/>
                <a:gd name="T70" fmla="*/ 141 w 601"/>
                <a:gd name="T71" fmla="*/ 368 h 453"/>
                <a:gd name="T72" fmla="*/ 120 w 601"/>
                <a:gd name="T73" fmla="*/ 361 h 453"/>
                <a:gd name="T74" fmla="*/ 120 w 601"/>
                <a:gd name="T75" fmla="*/ 361 h 453"/>
                <a:gd name="T76" fmla="*/ 7 w 601"/>
                <a:gd name="T77" fmla="*/ 248 h 453"/>
                <a:gd name="T78" fmla="*/ 7 w 601"/>
                <a:gd name="T79" fmla="*/ 248 h 453"/>
                <a:gd name="T80" fmla="*/ 0 w 601"/>
                <a:gd name="T81" fmla="*/ 226 h 453"/>
                <a:gd name="T82" fmla="*/ 7 w 601"/>
                <a:gd name="T83" fmla="*/ 205 h 453"/>
                <a:gd name="T84" fmla="*/ 120 w 601"/>
                <a:gd name="T85" fmla="*/ 92 h 453"/>
                <a:gd name="T86" fmla="*/ 120 w 601"/>
                <a:gd name="T87" fmla="*/ 92 h 453"/>
                <a:gd name="T88" fmla="*/ 141 w 601"/>
                <a:gd name="T89" fmla="*/ 85 h 453"/>
                <a:gd name="T90" fmla="*/ 169 w 601"/>
                <a:gd name="T91" fmla="*/ 113 h 453"/>
                <a:gd name="T92" fmla="*/ 155 w 601"/>
                <a:gd name="T93" fmla="*/ 13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601" h="453">
                  <a:moveTo>
                    <a:pt x="593" y="248"/>
                  </a:moveTo>
                  <a:lnTo>
                    <a:pt x="593" y="248"/>
                  </a:lnTo>
                  <a:lnTo>
                    <a:pt x="593" y="248"/>
                  </a:lnTo>
                  <a:cubicBezTo>
                    <a:pt x="480" y="361"/>
                    <a:pt x="480" y="361"/>
                    <a:pt x="480" y="361"/>
                  </a:cubicBezTo>
                  <a:lnTo>
                    <a:pt x="480" y="361"/>
                  </a:lnTo>
                  <a:cubicBezTo>
                    <a:pt x="473" y="361"/>
                    <a:pt x="466" y="368"/>
                    <a:pt x="459" y="368"/>
                  </a:cubicBezTo>
                  <a:cubicBezTo>
                    <a:pt x="445" y="368"/>
                    <a:pt x="431" y="353"/>
                    <a:pt x="431" y="339"/>
                  </a:cubicBezTo>
                  <a:cubicBezTo>
                    <a:pt x="431" y="332"/>
                    <a:pt x="431" y="325"/>
                    <a:pt x="438" y="318"/>
                  </a:cubicBezTo>
                  <a:lnTo>
                    <a:pt x="438" y="318"/>
                  </a:lnTo>
                  <a:cubicBezTo>
                    <a:pt x="530" y="226"/>
                    <a:pt x="530" y="226"/>
                    <a:pt x="530" y="226"/>
                  </a:cubicBezTo>
                  <a:cubicBezTo>
                    <a:pt x="438" y="134"/>
                    <a:pt x="438" y="134"/>
                    <a:pt x="438" y="134"/>
                  </a:cubicBezTo>
                  <a:lnTo>
                    <a:pt x="438" y="134"/>
                  </a:lnTo>
                  <a:cubicBezTo>
                    <a:pt x="431" y="127"/>
                    <a:pt x="431" y="120"/>
                    <a:pt x="431" y="113"/>
                  </a:cubicBezTo>
                  <a:cubicBezTo>
                    <a:pt x="431" y="92"/>
                    <a:pt x="445" y="85"/>
                    <a:pt x="459" y="85"/>
                  </a:cubicBezTo>
                  <a:cubicBezTo>
                    <a:pt x="466" y="85"/>
                    <a:pt x="473" y="85"/>
                    <a:pt x="480" y="92"/>
                  </a:cubicBezTo>
                  <a:lnTo>
                    <a:pt x="480" y="92"/>
                  </a:lnTo>
                  <a:cubicBezTo>
                    <a:pt x="593" y="205"/>
                    <a:pt x="593" y="205"/>
                    <a:pt x="593" y="205"/>
                  </a:cubicBezTo>
                  <a:cubicBezTo>
                    <a:pt x="593" y="205"/>
                    <a:pt x="600" y="212"/>
                    <a:pt x="600" y="226"/>
                  </a:cubicBezTo>
                  <a:cubicBezTo>
                    <a:pt x="600" y="233"/>
                    <a:pt x="600" y="240"/>
                    <a:pt x="593" y="248"/>
                  </a:cubicBezTo>
                  <a:close/>
                  <a:moveTo>
                    <a:pt x="247" y="431"/>
                  </a:moveTo>
                  <a:lnTo>
                    <a:pt x="247" y="431"/>
                  </a:lnTo>
                  <a:cubicBezTo>
                    <a:pt x="247" y="445"/>
                    <a:pt x="233" y="452"/>
                    <a:pt x="226" y="452"/>
                  </a:cubicBezTo>
                  <a:cubicBezTo>
                    <a:pt x="205" y="452"/>
                    <a:pt x="198" y="438"/>
                    <a:pt x="198" y="424"/>
                  </a:cubicBezTo>
                  <a:cubicBezTo>
                    <a:pt x="198" y="417"/>
                    <a:pt x="198" y="417"/>
                    <a:pt x="198" y="410"/>
                  </a:cubicBezTo>
                  <a:cubicBezTo>
                    <a:pt x="346" y="14"/>
                    <a:pt x="346" y="14"/>
                    <a:pt x="346" y="14"/>
                  </a:cubicBezTo>
                  <a:cubicBezTo>
                    <a:pt x="353" y="7"/>
                    <a:pt x="360" y="0"/>
                    <a:pt x="374" y="0"/>
                  </a:cubicBezTo>
                  <a:cubicBezTo>
                    <a:pt x="389" y="0"/>
                    <a:pt x="403" y="7"/>
                    <a:pt x="403" y="28"/>
                  </a:cubicBezTo>
                  <a:lnTo>
                    <a:pt x="403" y="35"/>
                  </a:lnTo>
                  <a:lnTo>
                    <a:pt x="247" y="431"/>
                  </a:lnTo>
                  <a:close/>
                  <a:moveTo>
                    <a:pt x="155" y="134"/>
                  </a:moveTo>
                  <a:lnTo>
                    <a:pt x="155" y="134"/>
                  </a:lnTo>
                  <a:cubicBezTo>
                    <a:pt x="63" y="226"/>
                    <a:pt x="63" y="226"/>
                    <a:pt x="63" y="226"/>
                  </a:cubicBezTo>
                  <a:cubicBezTo>
                    <a:pt x="162" y="318"/>
                    <a:pt x="162" y="318"/>
                    <a:pt x="162" y="318"/>
                  </a:cubicBezTo>
                  <a:lnTo>
                    <a:pt x="162" y="318"/>
                  </a:lnTo>
                  <a:cubicBezTo>
                    <a:pt x="162" y="325"/>
                    <a:pt x="169" y="332"/>
                    <a:pt x="169" y="339"/>
                  </a:cubicBezTo>
                  <a:cubicBezTo>
                    <a:pt x="169" y="353"/>
                    <a:pt x="155" y="368"/>
                    <a:pt x="141" y="368"/>
                  </a:cubicBezTo>
                  <a:cubicBezTo>
                    <a:pt x="134" y="368"/>
                    <a:pt x="127" y="361"/>
                    <a:pt x="120" y="361"/>
                  </a:cubicBezTo>
                  <a:lnTo>
                    <a:pt x="120" y="361"/>
                  </a:lnTo>
                  <a:cubicBezTo>
                    <a:pt x="7" y="248"/>
                    <a:pt x="7" y="248"/>
                    <a:pt x="7" y="248"/>
                  </a:cubicBezTo>
                  <a:lnTo>
                    <a:pt x="7" y="248"/>
                  </a:lnTo>
                  <a:cubicBezTo>
                    <a:pt x="0" y="240"/>
                    <a:pt x="0" y="233"/>
                    <a:pt x="0" y="226"/>
                  </a:cubicBezTo>
                  <a:cubicBezTo>
                    <a:pt x="0" y="212"/>
                    <a:pt x="0" y="205"/>
                    <a:pt x="7" y="205"/>
                  </a:cubicBezTo>
                  <a:cubicBezTo>
                    <a:pt x="120" y="92"/>
                    <a:pt x="120" y="92"/>
                    <a:pt x="120" y="92"/>
                  </a:cubicBezTo>
                  <a:lnTo>
                    <a:pt x="120" y="92"/>
                  </a:lnTo>
                  <a:cubicBezTo>
                    <a:pt x="127" y="85"/>
                    <a:pt x="134" y="85"/>
                    <a:pt x="141" y="85"/>
                  </a:cubicBezTo>
                  <a:cubicBezTo>
                    <a:pt x="155" y="85"/>
                    <a:pt x="169" y="92"/>
                    <a:pt x="169" y="113"/>
                  </a:cubicBezTo>
                  <a:cubicBezTo>
                    <a:pt x="169" y="120"/>
                    <a:pt x="162" y="127"/>
                    <a:pt x="155" y="134"/>
                  </a:cubicBezTo>
                  <a:close/>
                </a:path>
              </a:pathLst>
            </a:custGeom>
            <a:solidFill>
              <a:schemeClr val="bg1"/>
            </a:solidFill>
            <a:ln>
              <a:noFill/>
            </a:ln>
            <a:effectLst/>
            <a:extLst/>
          </p:spPr>
          <p:txBody>
            <a:bodyPr wrap="none" anchor="ctr"/>
            <a:lstStyle/>
            <a:p>
              <a:pPr defTabSz="685663" fontAlgn="auto">
                <a:spcBef>
                  <a:spcPts val="0"/>
                </a:spcBef>
                <a:spcAft>
                  <a:spcPts val="0"/>
                </a:spcAft>
                <a:defRPr/>
              </a:pPr>
              <a:endParaRPr lang="en-US" sz="1350">
                <a:solidFill>
                  <a:srgbClr val="445469"/>
                </a:solidFill>
                <a:latin typeface="Lato Light"/>
                <a:ea typeface="+mn-ea"/>
              </a:endParaRPr>
            </a:p>
          </p:txBody>
        </p:sp>
        <p:sp>
          <p:nvSpPr>
            <p:cNvPr id="22" name="Freeform 42">
              <a:extLst>
                <a:ext uri="{FF2B5EF4-FFF2-40B4-BE49-F238E27FC236}">
                  <a16:creationId xmlns="" xmlns:a16="http://schemas.microsoft.com/office/drawing/2014/main" id="{0C32E2CA-AB6F-4182-AA5C-C483C54E9E60}"/>
                </a:ext>
              </a:extLst>
            </p:cNvPr>
            <p:cNvSpPr>
              <a:spLocks noEditPoints="1"/>
            </p:cNvSpPr>
            <p:nvPr/>
          </p:nvSpPr>
          <p:spPr bwMode="auto">
            <a:xfrm>
              <a:off x="4534541" y="3180259"/>
              <a:ext cx="270048" cy="232508"/>
            </a:xfrm>
            <a:custGeom>
              <a:avLst/>
              <a:gdLst>
                <a:gd name="T0" fmla="*/ 73 w 73"/>
                <a:gd name="T1" fmla="*/ 47 h 63"/>
                <a:gd name="T2" fmla="*/ 67 w 73"/>
                <a:gd name="T3" fmla="*/ 53 h 63"/>
                <a:gd name="T4" fmla="*/ 46 w 73"/>
                <a:gd name="T5" fmla="*/ 53 h 63"/>
                <a:gd name="T6" fmla="*/ 48 w 73"/>
                <a:gd name="T7" fmla="*/ 60 h 63"/>
                <a:gd name="T8" fmla="*/ 46 w 73"/>
                <a:gd name="T9" fmla="*/ 63 h 63"/>
                <a:gd name="T10" fmla="*/ 26 w 73"/>
                <a:gd name="T11" fmla="*/ 63 h 63"/>
                <a:gd name="T12" fmla="*/ 24 w 73"/>
                <a:gd name="T13" fmla="*/ 60 h 63"/>
                <a:gd name="T14" fmla="*/ 26 w 73"/>
                <a:gd name="T15" fmla="*/ 53 h 63"/>
                <a:gd name="T16" fmla="*/ 6 w 73"/>
                <a:gd name="T17" fmla="*/ 53 h 63"/>
                <a:gd name="T18" fmla="*/ 0 w 73"/>
                <a:gd name="T19" fmla="*/ 47 h 63"/>
                <a:gd name="T20" fmla="*/ 0 w 73"/>
                <a:gd name="T21" fmla="*/ 6 h 63"/>
                <a:gd name="T22" fmla="*/ 6 w 73"/>
                <a:gd name="T23" fmla="*/ 0 h 63"/>
                <a:gd name="T24" fmla="*/ 67 w 73"/>
                <a:gd name="T25" fmla="*/ 0 h 63"/>
                <a:gd name="T26" fmla="*/ 73 w 73"/>
                <a:gd name="T27" fmla="*/ 6 h 63"/>
                <a:gd name="T28" fmla="*/ 73 w 73"/>
                <a:gd name="T29" fmla="*/ 47 h 63"/>
                <a:gd name="T30" fmla="*/ 68 w 73"/>
                <a:gd name="T31" fmla="*/ 6 h 63"/>
                <a:gd name="T32" fmla="*/ 67 w 73"/>
                <a:gd name="T33" fmla="*/ 5 h 63"/>
                <a:gd name="T34" fmla="*/ 6 w 73"/>
                <a:gd name="T35" fmla="*/ 5 h 63"/>
                <a:gd name="T36" fmla="*/ 5 w 73"/>
                <a:gd name="T37" fmla="*/ 6 h 63"/>
                <a:gd name="T38" fmla="*/ 5 w 73"/>
                <a:gd name="T39" fmla="*/ 37 h 63"/>
                <a:gd name="T40" fmla="*/ 6 w 73"/>
                <a:gd name="T41" fmla="*/ 39 h 63"/>
                <a:gd name="T42" fmla="*/ 67 w 73"/>
                <a:gd name="T43" fmla="*/ 39 h 63"/>
                <a:gd name="T44" fmla="*/ 68 w 73"/>
                <a:gd name="T45" fmla="*/ 37 h 63"/>
                <a:gd name="T46" fmla="*/ 68 w 73"/>
                <a:gd name="T47" fmla="*/ 6 h 6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73" h="6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bg1"/>
            </a:solidFill>
            <a:ln>
              <a:noFill/>
            </a:ln>
          </p:spPr>
          <p:txBody>
            <a:bodyPr lIns="91424" tIns="45712" rIns="91424" bIns="45712"/>
            <a:lstStyle/>
            <a:p>
              <a:pPr defTabSz="685663" fontAlgn="auto">
                <a:spcBef>
                  <a:spcPts val="0"/>
                </a:spcBef>
                <a:spcAft>
                  <a:spcPts val="0"/>
                </a:spcAft>
              </a:pPr>
              <a:endParaRPr lang="en-US" sz="1350">
                <a:solidFill>
                  <a:srgbClr val="445469"/>
                </a:solidFill>
                <a:latin typeface="Lato Light"/>
                <a:ea typeface="+mn-ea"/>
              </a:endParaRPr>
            </a:p>
          </p:txBody>
        </p:sp>
        <p:sp>
          <p:nvSpPr>
            <p:cNvPr id="23" name="Freeform 75">
              <a:extLst>
                <a:ext uri="{FF2B5EF4-FFF2-40B4-BE49-F238E27FC236}">
                  <a16:creationId xmlns="" xmlns:a16="http://schemas.microsoft.com/office/drawing/2014/main" id="{E2135FF1-5929-462D-BB21-D523755B3741}"/>
                </a:ext>
              </a:extLst>
            </p:cNvPr>
            <p:cNvSpPr>
              <a:spLocks noEditPoints="1"/>
            </p:cNvSpPr>
            <p:nvPr/>
          </p:nvSpPr>
          <p:spPr bwMode="auto">
            <a:xfrm>
              <a:off x="6805667" y="2782700"/>
              <a:ext cx="292758" cy="295176"/>
            </a:xfrm>
            <a:custGeom>
              <a:avLst/>
              <a:gdLst>
                <a:gd name="T0" fmla="*/ 58 w 58"/>
                <a:gd name="T1" fmla="*/ 47 h 58"/>
                <a:gd name="T2" fmla="*/ 47 w 58"/>
                <a:gd name="T3" fmla="*/ 58 h 58"/>
                <a:gd name="T4" fmla="*/ 11 w 58"/>
                <a:gd name="T5" fmla="*/ 58 h 58"/>
                <a:gd name="T6" fmla="*/ 0 w 58"/>
                <a:gd name="T7" fmla="*/ 47 h 58"/>
                <a:gd name="T8" fmla="*/ 0 w 58"/>
                <a:gd name="T9" fmla="*/ 10 h 58"/>
                <a:gd name="T10" fmla="*/ 11 w 58"/>
                <a:gd name="T11" fmla="*/ 0 h 58"/>
                <a:gd name="T12" fmla="*/ 47 w 58"/>
                <a:gd name="T13" fmla="*/ 0 h 58"/>
                <a:gd name="T14" fmla="*/ 58 w 58"/>
                <a:gd name="T15" fmla="*/ 10 h 58"/>
                <a:gd name="T16" fmla="*/ 58 w 58"/>
                <a:gd name="T17" fmla="*/ 47 h 58"/>
                <a:gd name="T18" fmla="*/ 45 w 58"/>
                <a:gd name="T19" fmla="*/ 26 h 58"/>
                <a:gd name="T20" fmla="*/ 41 w 58"/>
                <a:gd name="T21" fmla="*/ 22 h 58"/>
                <a:gd name="T22" fmla="*/ 40 w 58"/>
                <a:gd name="T23" fmla="*/ 21 h 58"/>
                <a:gd name="T24" fmla="*/ 44 w 58"/>
                <a:gd name="T25" fmla="*/ 18 h 58"/>
                <a:gd name="T26" fmla="*/ 46 w 58"/>
                <a:gd name="T27" fmla="*/ 19 h 58"/>
                <a:gd name="T28" fmla="*/ 46 w 58"/>
                <a:gd name="T29" fmla="*/ 19 h 58"/>
                <a:gd name="T30" fmla="*/ 48 w 58"/>
                <a:gd name="T31" fmla="*/ 21 h 58"/>
                <a:gd name="T32" fmla="*/ 51 w 58"/>
                <a:gd name="T33" fmla="*/ 18 h 58"/>
                <a:gd name="T34" fmla="*/ 49 w 58"/>
                <a:gd name="T35" fmla="*/ 15 h 58"/>
                <a:gd name="T36" fmla="*/ 44 w 58"/>
                <a:gd name="T37" fmla="*/ 14 h 58"/>
                <a:gd name="T38" fmla="*/ 36 w 58"/>
                <a:gd name="T39" fmla="*/ 21 h 58"/>
                <a:gd name="T40" fmla="*/ 36 w 58"/>
                <a:gd name="T41" fmla="*/ 22 h 58"/>
                <a:gd name="T42" fmla="*/ 44 w 58"/>
                <a:gd name="T43" fmla="*/ 30 h 58"/>
                <a:gd name="T44" fmla="*/ 50 w 58"/>
                <a:gd name="T45" fmla="*/ 34 h 58"/>
                <a:gd name="T46" fmla="*/ 50 w 58"/>
                <a:gd name="T47" fmla="*/ 35 h 58"/>
                <a:gd name="T48" fmla="*/ 44 w 58"/>
                <a:gd name="T49" fmla="*/ 39 h 58"/>
                <a:gd name="T50" fmla="*/ 38 w 58"/>
                <a:gd name="T51" fmla="*/ 34 h 58"/>
                <a:gd name="T52" fmla="*/ 20 w 58"/>
                <a:gd name="T53" fmla="*/ 14 h 58"/>
                <a:gd name="T54" fmla="*/ 5 w 58"/>
                <a:gd name="T55" fmla="*/ 29 h 58"/>
                <a:gd name="T56" fmla="*/ 5 w 58"/>
                <a:gd name="T57" fmla="*/ 29 h 58"/>
                <a:gd name="T58" fmla="*/ 20 w 58"/>
                <a:gd name="T59" fmla="*/ 44 h 58"/>
                <a:gd name="T60" fmla="*/ 30 w 58"/>
                <a:gd name="T61" fmla="*/ 40 h 58"/>
                <a:gd name="T62" fmla="*/ 31 w 58"/>
                <a:gd name="T63" fmla="*/ 38 h 58"/>
                <a:gd name="T64" fmla="*/ 29 w 58"/>
                <a:gd name="T65" fmla="*/ 34 h 58"/>
                <a:gd name="T66" fmla="*/ 20 w 58"/>
                <a:gd name="T67" fmla="*/ 39 h 58"/>
                <a:gd name="T68" fmla="*/ 10 w 58"/>
                <a:gd name="T69" fmla="*/ 28 h 58"/>
                <a:gd name="T70" fmla="*/ 20 w 58"/>
                <a:gd name="T71" fmla="*/ 18 h 58"/>
                <a:gd name="T72" fmla="*/ 30 w 58"/>
                <a:gd name="T73" fmla="*/ 27 h 58"/>
                <a:gd name="T74" fmla="*/ 44 w 58"/>
                <a:gd name="T75" fmla="*/ 44 h 58"/>
                <a:gd name="T76" fmla="*/ 54 w 58"/>
                <a:gd name="T77" fmla="*/ 35 h 58"/>
                <a:gd name="T78" fmla="*/ 45 w 58"/>
                <a:gd name="T79" fmla="*/ 26 h 58"/>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8" h="58">
                  <a:moveTo>
                    <a:pt x="58" y="47"/>
                  </a:moveTo>
                  <a:cubicBezTo>
                    <a:pt x="58" y="53"/>
                    <a:pt x="53" y="58"/>
                    <a:pt x="47" y="58"/>
                  </a:cubicBezTo>
                  <a:cubicBezTo>
                    <a:pt x="11" y="58"/>
                    <a:pt x="11" y="58"/>
                    <a:pt x="11" y="58"/>
                  </a:cubicBezTo>
                  <a:cubicBezTo>
                    <a:pt x="5" y="58"/>
                    <a:pt x="0" y="53"/>
                    <a:pt x="0" y="47"/>
                  </a:cubicBezTo>
                  <a:cubicBezTo>
                    <a:pt x="0" y="10"/>
                    <a:pt x="0" y="10"/>
                    <a:pt x="0" y="10"/>
                  </a:cubicBezTo>
                  <a:cubicBezTo>
                    <a:pt x="0" y="4"/>
                    <a:pt x="5" y="0"/>
                    <a:pt x="11" y="0"/>
                  </a:cubicBezTo>
                  <a:cubicBezTo>
                    <a:pt x="47" y="0"/>
                    <a:pt x="47" y="0"/>
                    <a:pt x="47" y="0"/>
                  </a:cubicBezTo>
                  <a:cubicBezTo>
                    <a:pt x="53" y="0"/>
                    <a:pt x="58" y="4"/>
                    <a:pt x="58" y="10"/>
                  </a:cubicBezTo>
                  <a:lnTo>
                    <a:pt x="58" y="47"/>
                  </a:lnTo>
                  <a:close/>
                  <a:moveTo>
                    <a:pt x="45" y="26"/>
                  </a:moveTo>
                  <a:cubicBezTo>
                    <a:pt x="43" y="25"/>
                    <a:pt x="41" y="24"/>
                    <a:pt x="41" y="22"/>
                  </a:cubicBezTo>
                  <a:cubicBezTo>
                    <a:pt x="41" y="22"/>
                    <a:pt x="40" y="21"/>
                    <a:pt x="40" y="21"/>
                  </a:cubicBezTo>
                  <a:cubicBezTo>
                    <a:pt x="40" y="19"/>
                    <a:pt x="42" y="18"/>
                    <a:pt x="44" y="18"/>
                  </a:cubicBezTo>
                  <a:cubicBezTo>
                    <a:pt x="45" y="18"/>
                    <a:pt x="46" y="18"/>
                    <a:pt x="46" y="19"/>
                  </a:cubicBezTo>
                  <a:cubicBezTo>
                    <a:pt x="46" y="19"/>
                    <a:pt x="46" y="19"/>
                    <a:pt x="46" y="19"/>
                  </a:cubicBezTo>
                  <a:cubicBezTo>
                    <a:pt x="47" y="19"/>
                    <a:pt x="47" y="20"/>
                    <a:pt x="48" y="21"/>
                  </a:cubicBezTo>
                  <a:cubicBezTo>
                    <a:pt x="51" y="18"/>
                    <a:pt x="51" y="18"/>
                    <a:pt x="51" y="18"/>
                  </a:cubicBezTo>
                  <a:cubicBezTo>
                    <a:pt x="51" y="17"/>
                    <a:pt x="50" y="16"/>
                    <a:pt x="49" y="15"/>
                  </a:cubicBezTo>
                  <a:cubicBezTo>
                    <a:pt x="48" y="14"/>
                    <a:pt x="46" y="14"/>
                    <a:pt x="44" y="14"/>
                  </a:cubicBezTo>
                  <a:cubicBezTo>
                    <a:pt x="40" y="14"/>
                    <a:pt x="36" y="17"/>
                    <a:pt x="36" y="21"/>
                  </a:cubicBezTo>
                  <a:cubicBezTo>
                    <a:pt x="36" y="21"/>
                    <a:pt x="36" y="21"/>
                    <a:pt x="36" y="22"/>
                  </a:cubicBezTo>
                  <a:cubicBezTo>
                    <a:pt x="37" y="27"/>
                    <a:pt x="39" y="29"/>
                    <a:pt x="44" y="30"/>
                  </a:cubicBezTo>
                  <a:cubicBezTo>
                    <a:pt x="46" y="31"/>
                    <a:pt x="50" y="32"/>
                    <a:pt x="50" y="34"/>
                  </a:cubicBezTo>
                  <a:cubicBezTo>
                    <a:pt x="50" y="35"/>
                    <a:pt x="50" y="35"/>
                    <a:pt x="50" y="35"/>
                  </a:cubicBezTo>
                  <a:cubicBezTo>
                    <a:pt x="50" y="38"/>
                    <a:pt x="47" y="39"/>
                    <a:pt x="44" y="39"/>
                  </a:cubicBezTo>
                  <a:cubicBezTo>
                    <a:pt x="41" y="39"/>
                    <a:pt x="39" y="36"/>
                    <a:pt x="38" y="34"/>
                  </a:cubicBezTo>
                  <a:cubicBezTo>
                    <a:pt x="34" y="25"/>
                    <a:pt x="33" y="14"/>
                    <a:pt x="20" y="14"/>
                  </a:cubicBezTo>
                  <a:cubicBezTo>
                    <a:pt x="12" y="14"/>
                    <a:pt x="5" y="21"/>
                    <a:pt x="5" y="29"/>
                  </a:cubicBezTo>
                  <a:cubicBezTo>
                    <a:pt x="5" y="29"/>
                    <a:pt x="5" y="29"/>
                    <a:pt x="5" y="29"/>
                  </a:cubicBezTo>
                  <a:cubicBezTo>
                    <a:pt x="5" y="37"/>
                    <a:pt x="11" y="44"/>
                    <a:pt x="20" y="44"/>
                  </a:cubicBezTo>
                  <a:cubicBezTo>
                    <a:pt x="24" y="44"/>
                    <a:pt x="27" y="43"/>
                    <a:pt x="30" y="40"/>
                  </a:cubicBezTo>
                  <a:cubicBezTo>
                    <a:pt x="31" y="39"/>
                    <a:pt x="31" y="38"/>
                    <a:pt x="31" y="38"/>
                  </a:cubicBezTo>
                  <a:cubicBezTo>
                    <a:pt x="29" y="34"/>
                    <a:pt x="29" y="34"/>
                    <a:pt x="29" y="34"/>
                  </a:cubicBezTo>
                  <a:cubicBezTo>
                    <a:pt x="27" y="38"/>
                    <a:pt x="24" y="39"/>
                    <a:pt x="20" y="39"/>
                  </a:cubicBezTo>
                  <a:cubicBezTo>
                    <a:pt x="14" y="39"/>
                    <a:pt x="10" y="34"/>
                    <a:pt x="10" y="28"/>
                  </a:cubicBezTo>
                  <a:cubicBezTo>
                    <a:pt x="10" y="23"/>
                    <a:pt x="14" y="18"/>
                    <a:pt x="20" y="18"/>
                  </a:cubicBezTo>
                  <a:cubicBezTo>
                    <a:pt x="26" y="18"/>
                    <a:pt x="28" y="21"/>
                    <a:pt x="30" y="27"/>
                  </a:cubicBezTo>
                  <a:cubicBezTo>
                    <a:pt x="33" y="33"/>
                    <a:pt x="35" y="44"/>
                    <a:pt x="44" y="44"/>
                  </a:cubicBezTo>
                  <a:cubicBezTo>
                    <a:pt x="50" y="44"/>
                    <a:pt x="54" y="40"/>
                    <a:pt x="54" y="35"/>
                  </a:cubicBezTo>
                  <a:cubicBezTo>
                    <a:pt x="54" y="29"/>
                    <a:pt x="50" y="27"/>
                    <a:pt x="45" y="26"/>
                  </a:cubicBezTo>
                  <a:close/>
                </a:path>
              </a:pathLst>
            </a:custGeom>
            <a:solidFill>
              <a:schemeClr val="bg1"/>
            </a:solidFill>
            <a:ln>
              <a:noFill/>
            </a:ln>
          </p:spPr>
          <p:txBody>
            <a:bodyPr lIns="91424" tIns="45712" rIns="91424" bIns="45712"/>
            <a:lstStyle/>
            <a:p>
              <a:pPr defTabSz="685663" fontAlgn="auto">
                <a:spcBef>
                  <a:spcPts val="0"/>
                </a:spcBef>
                <a:spcAft>
                  <a:spcPts val="0"/>
                </a:spcAft>
              </a:pPr>
              <a:endParaRPr lang="en-US" sz="1350">
                <a:solidFill>
                  <a:srgbClr val="445469"/>
                </a:solidFill>
                <a:latin typeface="Lato Light"/>
                <a:ea typeface="+mn-ea"/>
              </a:endParaRPr>
            </a:p>
          </p:txBody>
        </p:sp>
        <p:sp>
          <p:nvSpPr>
            <p:cNvPr id="24" name="Freeform 37">
              <a:extLst>
                <a:ext uri="{FF2B5EF4-FFF2-40B4-BE49-F238E27FC236}">
                  <a16:creationId xmlns="" xmlns:a16="http://schemas.microsoft.com/office/drawing/2014/main" id="{3FEC14B5-7032-4BE5-8DF6-1F170093F95D}"/>
                </a:ext>
              </a:extLst>
            </p:cNvPr>
            <p:cNvSpPr>
              <a:spLocks noEditPoints="1"/>
            </p:cNvSpPr>
            <p:nvPr/>
          </p:nvSpPr>
          <p:spPr bwMode="auto">
            <a:xfrm>
              <a:off x="5757767" y="3978838"/>
              <a:ext cx="201537" cy="176489"/>
            </a:xfrm>
            <a:custGeom>
              <a:avLst/>
              <a:gdLst>
                <a:gd name="T0" fmla="*/ 244 w 256"/>
                <a:gd name="T1" fmla="*/ 224 h 224"/>
                <a:gd name="T2" fmla="*/ 12 w 256"/>
                <a:gd name="T3" fmla="*/ 224 h 224"/>
                <a:gd name="T4" fmla="*/ 0 w 256"/>
                <a:gd name="T5" fmla="*/ 212 h 224"/>
                <a:gd name="T6" fmla="*/ 0 w 256"/>
                <a:gd name="T7" fmla="*/ 12 h 224"/>
                <a:gd name="T8" fmla="*/ 12 w 256"/>
                <a:gd name="T9" fmla="*/ 0 h 224"/>
                <a:gd name="T10" fmla="*/ 244 w 256"/>
                <a:gd name="T11" fmla="*/ 0 h 224"/>
                <a:gd name="T12" fmla="*/ 256 w 256"/>
                <a:gd name="T13" fmla="*/ 12 h 224"/>
                <a:gd name="T14" fmla="*/ 256 w 256"/>
                <a:gd name="T15" fmla="*/ 212 h 224"/>
                <a:gd name="T16" fmla="*/ 244 w 256"/>
                <a:gd name="T17" fmla="*/ 224 h 224"/>
                <a:gd name="T18" fmla="*/ 196 w 256"/>
                <a:gd name="T19" fmla="*/ 212 h 224"/>
                <a:gd name="T20" fmla="*/ 244 w 256"/>
                <a:gd name="T21" fmla="*/ 212 h 224"/>
                <a:gd name="T22" fmla="*/ 244 w 256"/>
                <a:gd name="T23" fmla="*/ 108 h 224"/>
                <a:gd name="T24" fmla="*/ 240 w 256"/>
                <a:gd name="T25" fmla="*/ 108 h 224"/>
                <a:gd name="T26" fmla="*/ 196 w 256"/>
                <a:gd name="T27" fmla="*/ 108 h 224"/>
                <a:gd name="T28" fmla="*/ 196 w 256"/>
                <a:gd name="T29" fmla="*/ 212 h 224"/>
                <a:gd name="T30" fmla="*/ 72 w 256"/>
                <a:gd name="T31" fmla="*/ 212 h 224"/>
                <a:gd name="T32" fmla="*/ 184 w 256"/>
                <a:gd name="T33" fmla="*/ 212 h 224"/>
                <a:gd name="T34" fmla="*/ 184 w 256"/>
                <a:gd name="T35" fmla="*/ 108 h 224"/>
                <a:gd name="T36" fmla="*/ 72 w 256"/>
                <a:gd name="T37" fmla="*/ 108 h 224"/>
                <a:gd name="T38" fmla="*/ 72 w 256"/>
                <a:gd name="T39" fmla="*/ 212 h 224"/>
                <a:gd name="T40" fmla="*/ 12 w 256"/>
                <a:gd name="T41" fmla="*/ 212 h 224"/>
                <a:gd name="T42" fmla="*/ 60 w 256"/>
                <a:gd name="T43" fmla="*/ 212 h 224"/>
                <a:gd name="T44" fmla="*/ 60 w 256"/>
                <a:gd name="T45" fmla="*/ 108 h 224"/>
                <a:gd name="T46" fmla="*/ 12 w 256"/>
                <a:gd name="T47" fmla="*/ 108 h 224"/>
                <a:gd name="T48" fmla="*/ 12 w 256"/>
                <a:gd name="T49" fmla="*/ 212 h 224"/>
                <a:gd name="T50" fmla="*/ 24 w 256"/>
                <a:gd name="T51" fmla="*/ 12 h 224"/>
                <a:gd name="T52" fmla="*/ 12 w 256"/>
                <a:gd name="T53" fmla="*/ 24 h 224"/>
                <a:gd name="T54" fmla="*/ 24 w 256"/>
                <a:gd name="T55" fmla="*/ 36 h 224"/>
                <a:gd name="T56" fmla="*/ 36 w 256"/>
                <a:gd name="T57" fmla="*/ 24 h 224"/>
                <a:gd name="T58" fmla="*/ 24 w 256"/>
                <a:gd name="T59" fmla="*/ 12 h 224"/>
                <a:gd name="T60" fmla="*/ 60 w 256"/>
                <a:gd name="T61" fmla="*/ 12 h 224"/>
                <a:gd name="T62" fmla="*/ 48 w 256"/>
                <a:gd name="T63" fmla="*/ 24 h 224"/>
                <a:gd name="T64" fmla="*/ 60 w 256"/>
                <a:gd name="T65" fmla="*/ 36 h 224"/>
                <a:gd name="T66" fmla="*/ 72 w 256"/>
                <a:gd name="T67" fmla="*/ 24 h 224"/>
                <a:gd name="T68" fmla="*/ 60 w 256"/>
                <a:gd name="T69" fmla="*/ 12 h 224"/>
                <a:gd name="T70" fmla="*/ 96 w 256"/>
                <a:gd name="T71" fmla="*/ 12 h 224"/>
                <a:gd name="T72" fmla="*/ 84 w 256"/>
                <a:gd name="T73" fmla="*/ 24 h 224"/>
                <a:gd name="T74" fmla="*/ 96 w 256"/>
                <a:gd name="T75" fmla="*/ 36 h 224"/>
                <a:gd name="T76" fmla="*/ 108 w 256"/>
                <a:gd name="T77" fmla="*/ 24 h 224"/>
                <a:gd name="T78" fmla="*/ 96 w 256"/>
                <a:gd name="T79" fmla="*/ 12 h 224"/>
                <a:gd name="T80" fmla="*/ 232 w 256"/>
                <a:gd name="T81" fmla="*/ 48 h 224"/>
                <a:gd name="T82" fmla="*/ 24 w 256"/>
                <a:gd name="T83" fmla="*/ 48 h 224"/>
                <a:gd name="T84" fmla="*/ 12 w 256"/>
                <a:gd name="T85" fmla="*/ 48 h 224"/>
                <a:gd name="T86" fmla="*/ 12 w 256"/>
                <a:gd name="T87" fmla="*/ 96 h 224"/>
                <a:gd name="T88" fmla="*/ 60 w 256"/>
                <a:gd name="T89" fmla="*/ 96 h 224"/>
                <a:gd name="T90" fmla="*/ 72 w 256"/>
                <a:gd name="T91" fmla="*/ 96 h 224"/>
                <a:gd name="T92" fmla="*/ 184 w 256"/>
                <a:gd name="T93" fmla="*/ 96 h 224"/>
                <a:gd name="T94" fmla="*/ 196 w 256"/>
                <a:gd name="T95" fmla="*/ 96 h 224"/>
                <a:gd name="T96" fmla="*/ 240 w 256"/>
                <a:gd name="T97" fmla="*/ 96 h 224"/>
                <a:gd name="T98" fmla="*/ 244 w 256"/>
                <a:gd name="T99" fmla="*/ 96 h 224"/>
                <a:gd name="T100" fmla="*/ 244 w 256"/>
                <a:gd name="T101" fmla="*/ 48 h 224"/>
                <a:gd name="T102" fmla="*/ 232 w 256"/>
                <a:gd name="T103" fmla="*/ 48 h 224"/>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256" h="224">
                  <a:moveTo>
                    <a:pt x="244" y="224"/>
                  </a:moveTo>
                  <a:cubicBezTo>
                    <a:pt x="12" y="224"/>
                    <a:pt x="12" y="224"/>
                    <a:pt x="12" y="224"/>
                  </a:cubicBezTo>
                  <a:cubicBezTo>
                    <a:pt x="5" y="224"/>
                    <a:pt x="0" y="219"/>
                    <a:pt x="0" y="212"/>
                  </a:cubicBezTo>
                  <a:cubicBezTo>
                    <a:pt x="0" y="12"/>
                    <a:pt x="0" y="12"/>
                    <a:pt x="0" y="12"/>
                  </a:cubicBezTo>
                  <a:cubicBezTo>
                    <a:pt x="0" y="5"/>
                    <a:pt x="5" y="0"/>
                    <a:pt x="12" y="0"/>
                  </a:cubicBezTo>
                  <a:cubicBezTo>
                    <a:pt x="244" y="0"/>
                    <a:pt x="244" y="0"/>
                    <a:pt x="244" y="0"/>
                  </a:cubicBezTo>
                  <a:cubicBezTo>
                    <a:pt x="251" y="0"/>
                    <a:pt x="256" y="5"/>
                    <a:pt x="256" y="12"/>
                  </a:cubicBezTo>
                  <a:cubicBezTo>
                    <a:pt x="256" y="212"/>
                    <a:pt x="256" y="212"/>
                    <a:pt x="256" y="212"/>
                  </a:cubicBezTo>
                  <a:cubicBezTo>
                    <a:pt x="256" y="219"/>
                    <a:pt x="251" y="224"/>
                    <a:pt x="244" y="224"/>
                  </a:cubicBezTo>
                  <a:moveTo>
                    <a:pt x="196" y="212"/>
                  </a:moveTo>
                  <a:cubicBezTo>
                    <a:pt x="244" y="212"/>
                    <a:pt x="244" y="212"/>
                    <a:pt x="244" y="212"/>
                  </a:cubicBezTo>
                  <a:cubicBezTo>
                    <a:pt x="244" y="108"/>
                    <a:pt x="244" y="108"/>
                    <a:pt x="244" y="108"/>
                  </a:cubicBezTo>
                  <a:cubicBezTo>
                    <a:pt x="240" y="108"/>
                    <a:pt x="240" y="108"/>
                    <a:pt x="240" y="108"/>
                  </a:cubicBezTo>
                  <a:cubicBezTo>
                    <a:pt x="196" y="108"/>
                    <a:pt x="196" y="108"/>
                    <a:pt x="196" y="108"/>
                  </a:cubicBezTo>
                  <a:lnTo>
                    <a:pt x="196" y="212"/>
                  </a:lnTo>
                  <a:close/>
                  <a:moveTo>
                    <a:pt x="72" y="212"/>
                  </a:moveTo>
                  <a:cubicBezTo>
                    <a:pt x="184" y="212"/>
                    <a:pt x="184" y="212"/>
                    <a:pt x="184" y="212"/>
                  </a:cubicBezTo>
                  <a:cubicBezTo>
                    <a:pt x="184" y="108"/>
                    <a:pt x="184" y="108"/>
                    <a:pt x="184" y="108"/>
                  </a:cubicBezTo>
                  <a:cubicBezTo>
                    <a:pt x="72" y="108"/>
                    <a:pt x="72" y="108"/>
                    <a:pt x="72" y="108"/>
                  </a:cubicBezTo>
                  <a:lnTo>
                    <a:pt x="72" y="212"/>
                  </a:lnTo>
                  <a:close/>
                  <a:moveTo>
                    <a:pt x="12" y="212"/>
                  </a:moveTo>
                  <a:cubicBezTo>
                    <a:pt x="60" y="212"/>
                    <a:pt x="60" y="212"/>
                    <a:pt x="60" y="212"/>
                  </a:cubicBezTo>
                  <a:cubicBezTo>
                    <a:pt x="60" y="108"/>
                    <a:pt x="60" y="108"/>
                    <a:pt x="60" y="108"/>
                  </a:cubicBezTo>
                  <a:cubicBezTo>
                    <a:pt x="12" y="108"/>
                    <a:pt x="12" y="108"/>
                    <a:pt x="12" y="108"/>
                  </a:cubicBezTo>
                  <a:lnTo>
                    <a:pt x="12" y="212"/>
                  </a:lnTo>
                  <a:close/>
                  <a:moveTo>
                    <a:pt x="24" y="12"/>
                  </a:moveTo>
                  <a:cubicBezTo>
                    <a:pt x="17" y="12"/>
                    <a:pt x="12" y="17"/>
                    <a:pt x="12" y="24"/>
                  </a:cubicBezTo>
                  <a:cubicBezTo>
                    <a:pt x="12" y="31"/>
                    <a:pt x="17" y="36"/>
                    <a:pt x="24" y="36"/>
                  </a:cubicBezTo>
                  <a:cubicBezTo>
                    <a:pt x="31" y="36"/>
                    <a:pt x="36" y="31"/>
                    <a:pt x="36" y="24"/>
                  </a:cubicBezTo>
                  <a:cubicBezTo>
                    <a:pt x="36" y="17"/>
                    <a:pt x="31" y="12"/>
                    <a:pt x="24" y="12"/>
                  </a:cubicBezTo>
                  <a:moveTo>
                    <a:pt x="60" y="12"/>
                  </a:moveTo>
                  <a:cubicBezTo>
                    <a:pt x="53" y="12"/>
                    <a:pt x="48" y="17"/>
                    <a:pt x="48" y="24"/>
                  </a:cubicBezTo>
                  <a:cubicBezTo>
                    <a:pt x="48" y="31"/>
                    <a:pt x="53" y="36"/>
                    <a:pt x="60" y="36"/>
                  </a:cubicBezTo>
                  <a:cubicBezTo>
                    <a:pt x="67" y="36"/>
                    <a:pt x="72" y="31"/>
                    <a:pt x="72" y="24"/>
                  </a:cubicBezTo>
                  <a:cubicBezTo>
                    <a:pt x="72" y="17"/>
                    <a:pt x="67" y="12"/>
                    <a:pt x="60" y="12"/>
                  </a:cubicBezTo>
                  <a:moveTo>
                    <a:pt x="96" y="12"/>
                  </a:moveTo>
                  <a:cubicBezTo>
                    <a:pt x="89" y="12"/>
                    <a:pt x="84" y="17"/>
                    <a:pt x="84" y="24"/>
                  </a:cubicBezTo>
                  <a:cubicBezTo>
                    <a:pt x="84" y="31"/>
                    <a:pt x="89" y="36"/>
                    <a:pt x="96" y="36"/>
                  </a:cubicBezTo>
                  <a:cubicBezTo>
                    <a:pt x="103" y="36"/>
                    <a:pt x="108" y="31"/>
                    <a:pt x="108" y="24"/>
                  </a:cubicBezTo>
                  <a:cubicBezTo>
                    <a:pt x="108" y="17"/>
                    <a:pt x="103" y="12"/>
                    <a:pt x="96" y="12"/>
                  </a:cubicBezTo>
                  <a:moveTo>
                    <a:pt x="232" y="48"/>
                  </a:moveTo>
                  <a:cubicBezTo>
                    <a:pt x="24" y="48"/>
                    <a:pt x="24" y="48"/>
                    <a:pt x="24" y="48"/>
                  </a:cubicBezTo>
                  <a:cubicBezTo>
                    <a:pt x="12" y="48"/>
                    <a:pt x="12" y="48"/>
                    <a:pt x="12" y="48"/>
                  </a:cubicBezTo>
                  <a:cubicBezTo>
                    <a:pt x="12" y="96"/>
                    <a:pt x="12" y="96"/>
                    <a:pt x="12" y="96"/>
                  </a:cubicBezTo>
                  <a:cubicBezTo>
                    <a:pt x="60" y="96"/>
                    <a:pt x="60" y="96"/>
                    <a:pt x="60" y="96"/>
                  </a:cubicBezTo>
                  <a:cubicBezTo>
                    <a:pt x="72" y="96"/>
                    <a:pt x="72" y="96"/>
                    <a:pt x="72" y="96"/>
                  </a:cubicBezTo>
                  <a:cubicBezTo>
                    <a:pt x="184" y="96"/>
                    <a:pt x="184" y="96"/>
                    <a:pt x="184" y="96"/>
                  </a:cubicBezTo>
                  <a:cubicBezTo>
                    <a:pt x="196" y="96"/>
                    <a:pt x="196" y="96"/>
                    <a:pt x="196" y="96"/>
                  </a:cubicBezTo>
                  <a:cubicBezTo>
                    <a:pt x="240" y="96"/>
                    <a:pt x="240" y="96"/>
                    <a:pt x="240" y="96"/>
                  </a:cubicBezTo>
                  <a:cubicBezTo>
                    <a:pt x="244" y="96"/>
                    <a:pt x="244" y="96"/>
                    <a:pt x="244" y="96"/>
                  </a:cubicBezTo>
                  <a:cubicBezTo>
                    <a:pt x="244" y="48"/>
                    <a:pt x="244" y="48"/>
                    <a:pt x="244" y="48"/>
                  </a:cubicBezTo>
                  <a:lnTo>
                    <a:pt x="232" y="48"/>
                  </a:lnTo>
                  <a:close/>
                </a:path>
              </a:pathLst>
            </a:custGeom>
            <a:solidFill>
              <a:schemeClr val="bg1"/>
            </a:solidFill>
            <a:ln>
              <a:noFill/>
            </a:ln>
          </p:spPr>
          <p:txBody>
            <a:bodyPr lIns="91424" tIns="45712" rIns="91424" bIns="45712"/>
            <a:lstStyle/>
            <a:p>
              <a:pPr defTabSz="685663" fontAlgn="auto">
                <a:spcBef>
                  <a:spcPts val="0"/>
                </a:spcBef>
                <a:spcAft>
                  <a:spcPts val="0"/>
                </a:spcAft>
              </a:pPr>
              <a:endParaRPr lang="en-US" sz="1350">
                <a:solidFill>
                  <a:srgbClr val="445469"/>
                </a:solidFill>
                <a:latin typeface="Lato Light"/>
                <a:ea typeface="+mn-ea"/>
              </a:endParaRPr>
            </a:p>
          </p:txBody>
        </p:sp>
        <p:sp>
          <p:nvSpPr>
            <p:cNvPr id="25" name="Freeform 64">
              <a:extLst>
                <a:ext uri="{FF2B5EF4-FFF2-40B4-BE49-F238E27FC236}">
                  <a16:creationId xmlns="" xmlns:a16="http://schemas.microsoft.com/office/drawing/2014/main" id="{3653BFC3-1395-4D17-8634-45CC52A3100B}"/>
                </a:ext>
              </a:extLst>
            </p:cNvPr>
            <p:cNvSpPr>
              <a:spLocks noChangeArrowheads="1"/>
            </p:cNvSpPr>
            <p:nvPr/>
          </p:nvSpPr>
          <p:spPr bwMode="auto">
            <a:xfrm>
              <a:off x="6614810" y="1741586"/>
              <a:ext cx="209495" cy="209550"/>
            </a:xfrm>
            <a:custGeom>
              <a:avLst/>
              <a:gdLst>
                <a:gd name="T0" fmla="*/ 572 w 580"/>
                <a:gd name="T1" fmla="*/ 92 h 581"/>
                <a:gd name="T2" fmla="*/ 572 w 580"/>
                <a:gd name="T3" fmla="*/ 92 h 581"/>
                <a:gd name="T4" fmla="*/ 509 w 580"/>
                <a:gd name="T5" fmla="*/ 149 h 581"/>
                <a:gd name="T6" fmla="*/ 431 w 580"/>
                <a:gd name="T7" fmla="*/ 71 h 581"/>
                <a:gd name="T8" fmla="*/ 488 w 580"/>
                <a:gd name="T9" fmla="*/ 7 h 581"/>
                <a:gd name="T10" fmla="*/ 530 w 580"/>
                <a:gd name="T11" fmla="*/ 7 h 581"/>
                <a:gd name="T12" fmla="*/ 572 w 580"/>
                <a:gd name="T13" fmla="*/ 50 h 581"/>
                <a:gd name="T14" fmla="*/ 572 w 580"/>
                <a:gd name="T15" fmla="*/ 92 h 581"/>
                <a:gd name="T16" fmla="*/ 148 w 580"/>
                <a:gd name="T17" fmla="*/ 347 h 581"/>
                <a:gd name="T18" fmla="*/ 148 w 580"/>
                <a:gd name="T19" fmla="*/ 347 h 581"/>
                <a:gd name="T20" fmla="*/ 233 w 580"/>
                <a:gd name="T21" fmla="*/ 424 h 581"/>
                <a:gd name="T22" fmla="*/ 127 w 580"/>
                <a:gd name="T23" fmla="*/ 453 h 581"/>
                <a:gd name="T24" fmla="*/ 148 w 580"/>
                <a:gd name="T25" fmla="*/ 347 h 581"/>
                <a:gd name="T26" fmla="*/ 488 w 580"/>
                <a:gd name="T27" fmla="*/ 170 h 581"/>
                <a:gd name="T28" fmla="*/ 488 w 580"/>
                <a:gd name="T29" fmla="*/ 170 h 581"/>
                <a:gd name="T30" fmla="*/ 254 w 580"/>
                <a:gd name="T31" fmla="*/ 410 h 581"/>
                <a:gd name="T32" fmla="*/ 169 w 580"/>
                <a:gd name="T33" fmla="*/ 325 h 581"/>
                <a:gd name="T34" fmla="*/ 410 w 580"/>
                <a:gd name="T35" fmla="*/ 92 h 581"/>
                <a:gd name="T36" fmla="*/ 488 w 580"/>
                <a:gd name="T37" fmla="*/ 170 h 581"/>
                <a:gd name="T38" fmla="*/ 56 w 580"/>
                <a:gd name="T39" fmla="*/ 85 h 581"/>
                <a:gd name="T40" fmla="*/ 56 w 580"/>
                <a:gd name="T41" fmla="*/ 85 h 581"/>
                <a:gd name="T42" fmla="*/ 56 w 580"/>
                <a:gd name="T43" fmla="*/ 523 h 581"/>
                <a:gd name="T44" fmla="*/ 495 w 580"/>
                <a:gd name="T45" fmla="*/ 523 h 581"/>
                <a:gd name="T46" fmla="*/ 495 w 580"/>
                <a:gd name="T47" fmla="*/ 205 h 581"/>
                <a:gd name="T48" fmla="*/ 551 w 580"/>
                <a:gd name="T49" fmla="*/ 149 h 581"/>
                <a:gd name="T50" fmla="*/ 551 w 580"/>
                <a:gd name="T51" fmla="*/ 552 h 581"/>
                <a:gd name="T52" fmla="*/ 523 w 580"/>
                <a:gd name="T53" fmla="*/ 580 h 581"/>
                <a:gd name="T54" fmla="*/ 28 w 580"/>
                <a:gd name="T55" fmla="*/ 580 h 581"/>
                <a:gd name="T56" fmla="*/ 0 w 580"/>
                <a:gd name="T57" fmla="*/ 552 h 581"/>
                <a:gd name="T58" fmla="*/ 0 w 580"/>
                <a:gd name="T59" fmla="*/ 57 h 581"/>
                <a:gd name="T60" fmla="*/ 28 w 580"/>
                <a:gd name="T61" fmla="*/ 28 h 581"/>
                <a:gd name="T62" fmla="*/ 431 w 580"/>
                <a:gd name="T63" fmla="*/ 28 h 581"/>
                <a:gd name="T64" fmla="*/ 375 w 580"/>
                <a:gd name="T65" fmla="*/ 85 h 581"/>
                <a:gd name="T66" fmla="*/ 56 w 580"/>
                <a:gd name="T67" fmla="*/ 8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80" h="581">
                  <a:moveTo>
                    <a:pt x="572" y="92"/>
                  </a:moveTo>
                  <a:lnTo>
                    <a:pt x="572" y="92"/>
                  </a:lnTo>
                  <a:cubicBezTo>
                    <a:pt x="509" y="149"/>
                    <a:pt x="509" y="149"/>
                    <a:pt x="509" y="149"/>
                  </a:cubicBezTo>
                  <a:cubicBezTo>
                    <a:pt x="431" y="71"/>
                    <a:pt x="431" y="71"/>
                    <a:pt x="431" y="71"/>
                  </a:cubicBezTo>
                  <a:cubicBezTo>
                    <a:pt x="488" y="7"/>
                    <a:pt x="488" y="7"/>
                    <a:pt x="488" y="7"/>
                  </a:cubicBezTo>
                  <a:cubicBezTo>
                    <a:pt x="502" y="0"/>
                    <a:pt x="516" y="0"/>
                    <a:pt x="530" y="7"/>
                  </a:cubicBezTo>
                  <a:cubicBezTo>
                    <a:pt x="572" y="50"/>
                    <a:pt x="572" y="50"/>
                    <a:pt x="572" y="50"/>
                  </a:cubicBezTo>
                  <a:cubicBezTo>
                    <a:pt x="579" y="64"/>
                    <a:pt x="579" y="78"/>
                    <a:pt x="572" y="92"/>
                  </a:cubicBezTo>
                  <a:close/>
                  <a:moveTo>
                    <a:pt x="148" y="347"/>
                  </a:moveTo>
                  <a:lnTo>
                    <a:pt x="148" y="347"/>
                  </a:lnTo>
                  <a:cubicBezTo>
                    <a:pt x="233" y="424"/>
                    <a:pt x="233" y="424"/>
                    <a:pt x="233" y="424"/>
                  </a:cubicBezTo>
                  <a:cubicBezTo>
                    <a:pt x="127" y="453"/>
                    <a:pt x="127" y="453"/>
                    <a:pt x="127" y="453"/>
                  </a:cubicBezTo>
                  <a:lnTo>
                    <a:pt x="148" y="347"/>
                  </a:lnTo>
                  <a:close/>
                  <a:moveTo>
                    <a:pt x="488" y="170"/>
                  </a:moveTo>
                  <a:lnTo>
                    <a:pt x="488" y="170"/>
                  </a:lnTo>
                  <a:cubicBezTo>
                    <a:pt x="254" y="410"/>
                    <a:pt x="254" y="410"/>
                    <a:pt x="254" y="410"/>
                  </a:cubicBezTo>
                  <a:cubicBezTo>
                    <a:pt x="169" y="325"/>
                    <a:pt x="169" y="325"/>
                    <a:pt x="169" y="325"/>
                  </a:cubicBezTo>
                  <a:cubicBezTo>
                    <a:pt x="410" y="92"/>
                    <a:pt x="410" y="92"/>
                    <a:pt x="410" y="92"/>
                  </a:cubicBezTo>
                  <a:lnTo>
                    <a:pt x="488" y="170"/>
                  </a:lnTo>
                  <a:close/>
                  <a:moveTo>
                    <a:pt x="56" y="85"/>
                  </a:moveTo>
                  <a:lnTo>
                    <a:pt x="56" y="85"/>
                  </a:lnTo>
                  <a:cubicBezTo>
                    <a:pt x="56" y="523"/>
                    <a:pt x="56" y="523"/>
                    <a:pt x="56" y="523"/>
                  </a:cubicBezTo>
                  <a:cubicBezTo>
                    <a:pt x="495" y="523"/>
                    <a:pt x="495" y="523"/>
                    <a:pt x="495" y="523"/>
                  </a:cubicBezTo>
                  <a:cubicBezTo>
                    <a:pt x="495" y="205"/>
                    <a:pt x="495" y="205"/>
                    <a:pt x="495" y="205"/>
                  </a:cubicBezTo>
                  <a:cubicBezTo>
                    <a:pt x="551" y="149"/>
                    <a:pt x="551" y="149"/>
                    <a:pt x="551" y="149"/>
                  </a:cubicBezTo>
                  <a:cubicBezTo>
                    <a:pt x="551" y="552"/>
                    <a:pt x="551" y="552"/>
                    <a:pt x="551" y="552"/>
                  </a:cubicBezTo>
                  <a:cubicBezTo>
                    <a:pt x="551" y="566"/>
                    <a:pt x="537" y="580"/>
                    <a:pt x="523" y="580"/>
                  </a:cubicBezTo>
                  <a:cubicBezTo>
                    <a:pt x="28" y="580"/>
                    <a:pt x="28" y="580"/>
                    <a:pt x="28" y="580"/>
                  </a:cubicBezTo>
                  <a:cubicBezTo>
                    <a:pt x="14" y="580"/>
                    <a:pt x="0" y="566"/>
                    <a:pt x="0" y="552"/>
                  </a:cubicBezTo>
                  <a:cubicBezTo>
                    <a:pt x="0" y="57"/>
                    <a:pt x="0" y="57"/>
                    <a:pt x="0" y="57"/>
                  </a:cubicBezTo>
                  <a:cubicBezTo>
                    <a:pt x="0" y="43"/>
                    <a:pt x="14" y="28"/>
                    <a:pt x="28" y="28"/>
                  </a:cubicBezTo>
                  <a:cubicBezTo>
                    <a:pt x="431" y="28"/>
                    <a:pt x="431" y="28"/>
                    <a:pt x="431" y="28"/>
                  </a:cubicBezTo>
                  <a:cubicBezTo>
                    <a:pt x="375" y="85"/>
                    <a:pt x="375" y="85"/>
                    <a:pt x="375" y="85"/>
                  </a:cubicBezTo>
                  <a:lnTo>
                    <a:pt x="56" y="85"/>
                  </a:lnTo>
                  <a:close/>
                </a:path>
              </a:pathLst>
            </a:custGeom>
            <a:solidFill>
              <a:srgbClr val="FFFFFF"/>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defRPr/>
              </a:pPr>
              <a:endParaRPr lang="en-US" sz="1350">
                <a:solidFill>
                  <a:srgbClr val="445469"/>
                </a:solidFill>
                <a:latin typeface="Lato Light"/>
                <a:ea typeface="+mn-ea"/>
              </a:endParaRPr>
            </a:p>
          </p:txBody>
        </p:sp>
      </p:grpSp>
      <p:sp>
        <p:nvSpPr>
          <p:cNvPr id="29" name="TextBox 13">
            <a:extLst>
              <a:ext uri="{FF2B5EF4-FFF2-40B4-BE49-F238E27FC236}">
                <a16:creationId xmlns="" xmlns:a16="http://schemas.microsoft.com/office/drawing/2014/main" id="{C8CEDEDA-6B58-484E-BA68-483F52566FCF}"/>
              </a:ext>
            </a:extLst>
          </p:cNvPr>
          <p:cNvSpPr txBox="1"/>
          <p:nvPr/>
        </p:nvSpPr>
        <p:spPr>
          <a:xfrm>
            <a:off x="1207889" y="2662738"/>
            <a:ext cx="4964673" cy="2169825"/>
          </a:xfrm>
          <a:prstGeom prst="rect">
            <a:avLst/>
          </a:prstGeom>
          <a:noFill/>
        </p:spPr>
        <p:txBody>
          <a:bodyPr wrap="square" rtlCol="0">
            <a:spAutoFit/>
          </a:bodyPr>
          <a:lstStyle/>
          <a:p>
            <a:pPr>
              <a:lnSpc>
                <a:spcPct val="150000"/>
              </a:lnSpc>
            </a:pPr>
            <a:r>
              <a:rPr lang="zh-CN" altLang="en-US" sz="2000" b="1" dirty="0" smtClean="0">
                <a:solidFill>
                  <a:schemeClr val="tx1">
                    <a:lumMod val="65000"/>
                    <a:lumOff val="35000"/>
                  </a:schemeClr>
                </a:solidFill>
                <a:latin typeface="思源黑体" panose="020B0500000000000000" pitchFamily="34" charset="-122"/>
                <a:ea typeface="思源黑体" panose="020B0500000000000000" pitchFamily="34" charset="-122"/>
              </a:rPr>
              <a:t>新阶段教学方式</a:t>
            </a:r>
            <a:endParaRPr lang="en-US" altLang="zh-CN" sz="2000" b="1" dirty="0" smtClean="0">
              <a:solidFill>
                <a:schemeClr val="tx1">
                  <a:lumMod val="65000"/>
                  <a:lumOff val="35000"/>
                </a:schemeClr>
              </a:solidFill>
              <a:latin typeface="思源黑体" panose="020B0500000000000000" pitchFamily="34" charset="-122"/>
              <a:ea typeface="思源黑体" panose="020B0500000000000000" pitchFamily="34" charset="-122"/>
            </a:endParaRPr>
          </a:p>
          <a:p>
            <a:pPr>
              <a:lnSpc>
                <a:spcPct val="150000"/>
              </a:lnSpc>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rPr>
              <a:t>长江工商学院</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研究生，有十余年行业经验，是某领域领军人物</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.1992</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年在某公司担任中层管理；</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2003</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年任某公司执</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COO ; 2007</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年担任某公司执行总裁。曾于</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2006</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2008</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2012</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rPr>
              <a:t>年分别获得某某奖项。后面还司以填写你的文字后面还可以填写你的文字</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grpSp>
        <p:nvGrpSpPr>
          <p:cNvPr id="26" name="组合 25"/>
          <p:cNvGrpSpPr/>
          <p:nvPr/>
        </p:nvGrpSpPr>
        <p:grpSpPr>
          <a:xfrm>
            <a:off x="1502939" y="272760"/>
            <a:ext cx="4811657" cy="748449"/>
            <a:chOff x="1502939" y="272760"/>
            <a:chExt cx="4811657" cy="748449"/>
          </a:xfrm>
        </p:grpSpPr>
        <p:sp>
          <p:nvSpPr>
            <p:cNvPr id="28"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教学反思</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30"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
        <p:nvSpPr>
          <p:cNvPr id="2" name="圆角矩形 1"/>
          <p:cNvSpPr/>
          <p:nvPr/>
        </p:nvSpPr>
        <p:spPr>
          <a:xfrm>
            <a:off x="1267327" y="5311816"/>
            <a:ext cx="1248770" cy="407845"/>
          </a:xfrm>
          <a:prstGeom prst="roundRect">
            <a:avLst/>
          </a:pr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思源黑体" panose="020B0500000000000000" pitchFamily="34" charset="-122"/>
                <a:ea typeface="思源黑体" panose="020B0500000000000000" pitchFamily="34" charset="-122"/>
              </a:rPr>
              <a:t>信息化教学</a:t>
            </a:r>
            <a:endParaRPr lang="zh-CN" altLang="en-US" sz="1400" dirty="0">
              <a:latin typeface="思源黑体" panose="020B0500000000000000" pitchFamily="34" charset="-122"/>
              <a:ea typeface="思源黑体" panose="020B0500000000000000" pitchFamily="34" charset="-122"/>
            </a:endParaRPr>
          </a:p>
        </p:txBody>
      </p:sp>
      <p:sp>
        <p:nvSpPr>
          <p:cNvPr id="31" name="圆角矩形 30"/>
          <p:cNvSpPr/>
          <p:nvPr/>
        </p:nvSpPr>
        <p:spPr>
          <a:xfrm>
            <a:off x="2745047" y="5311816"/>
            <a:ext cx="1248770" cy="407845"/>
          </a:xfrm>
          <a:prstGeom prst="roundRect">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思源黑体" panose="020B0500000000000000" pitchFamily="34" charset="-122"/>
                <a:ea typeface="思源黑体" panose="020B0500000000000000" pitchFamily="34" charset="-122"/>
              </a:rPr>
              <a:t>课后补习</a:t>
            </a:r>
            <a:endParaRPr lang="zh-CN" altLang="en-US" sz="1400" dirty="0">
              <a:latin typeface="思源黑体" panose="020B0500000000000000" pitchFamily="34" charset="-122"/>
              <a:ea typeface="思源黑体" panose="020B0500000000000000" pitchFamily="34" charset="-122"/>
            </a:endParaRPr>
          </a:p>
        </p:txBody>
      </p:sp>
      <p:sp>
        <p:nvSpPr>
          <p:cNvPr id="32" name="圆角矩形 31"/>
          <p:cNvSpPr/>
          <p:nvPr/>
        </p:nvSpPr>
        <p:spPr>
          <a:xfrm>
            <a:off x="4222768" y="5311816"/>
            <a:ext cx="1248770" cy="407845"/>
          </a:xfrm>
          <a:prstGeom prst="roundRect">
            <a:avLst/>
          </a:prstGeom>
          <a:solidFill>
            <a:srgbClr val="9D77AE"/>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400" dirty="0" smtClean="0">
                <a:latin typeface="思源黑体" panose="020B0500000000000000" pitchFamily="34" charset="-122"/>
                <a:ea typeface="思源黑体" panose="020B0500000000000000" pitchFamily="34" charset="-122"/>
              </a:rPr>
              <a:t>教学反思</a:t>
            </a:r>
            <a:endParaRPr lang="zh-CN" altLang="en-US" sz="1400" dirty="0">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2543342312"/>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6" fill="hold" grpId="0" nodeType="withEffect">
                                  <p:stCondLst>
                                    <p:cond delay="0"/>
                                  </p:stCondLst>
                                  <p:iterate type="lt">
                                    <p:tmPct val="10000"/>
                                  </p:iterate>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250" fill="hold"/>
                                        <p:tgtEl>
                                          <p:spTgt spid="29"/>
                                        </p:tgtEl>
                                        <p:attrNameLst>
                                          <p:attrName>ppt_x</p:attrName>
                                        </p:attrNameLst>
                                      </p:cBhvr>
                                      <p:tavLst>
                                        <p:tav tm="0">
                                          <p:val>
                                            <p:strVal val="1+#ppt_w/2"/>
                                          </p:val>
                                        </p:tav>
                                        <p:tav tm="100000">
                                          <p:val>
                                            <p:strVal val="#ppt_x"/>
                                          </p:val>
                                        </p:tav>
                                      </p:tavLst>
                                    </p:anim>
                                    <p:anim calcmode="lin" valueType="num">
                                      <p:cBhvr additive="base">
                                        <p:cTn id="12" dur="250" fill="hold"/>
                                        <p:tgtEl>
                                          <p:spTgt spid="29"/>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additive="base">
                                        <p:cTn id="15" dur="500" fill="hold"/>
                                        <p:tgtEl>
                                          <p:spTgt spid="2"/>
                                        </p:tgtEl>
                                        <p:attrNameLst>
                                          <p:attrName>ppt_x</p:attrName>
                                        </p:attrNameLst>
                                      </p:cBhvr>
                                      <p:tavLst>
                                        <p:tav tm="0">
                                          <p:val>
                                            <p:strVal val="#ppt_x"/>
                                          </p:val>
                                        </p:tav>
                                        <p:tav tm="100000">
                                          <p:val>
                                            <p:strVal val="#ppt_x"/>
                                          </p:val>
                                        </p:tav>
                                      </p:tavLst>
                                    </p:anim>
                                    <p:anim calcmode="lin" valueType="num">
                                      <p:cBhvr additive="base">
                                        <p:cTn id="16" dur="500" fill="hold"/>
                                        <p:tgtEl>
                                          <p:spTgt spid="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250"/>
                                  </p:stCondLst>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500" fill="hold"/>
                                        <p:tgtEl>
                                          <p:spTgt spid="31"/>
                                        </p:tgtEl>
                                        <p:attrNameLst>
                                          <p:attrName>ppt_x</p:attrName>
                                        </p:attrNameLst>
                                      </p:cBhvr>
                                      <p:tavLst>
                                        <p:tav tm="0">
                                          <p:val>
                                            <p:strVal val="#ppt_x"/>
                                          </p:val>
                                        </p:tav>
                                        <p:tav tm="100000">
                                          <p:val>
                                            <p:strVal val="#ppt_x"/>
                                          </p:val>
                                        </p:tav>
                                      </p:tavLst>
                                    </p:anim>
                                    <p:anim calcmode="lin" valueType="num">
                                      <p:cBhvr additive="base">
                                        <p:cTn id="20" dur="500" fill="hold"/>
                                        <p:tgtEl>
                                          <p:spTgt spid="31"/>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ppt_x"/>
                                          </p:val>
                                        </p:tav>
                                        <p:tav tm="100000">
                                          <p:val>
                                            <p:strVal val="#ppt_x"/>
                                          </p:val>
                                        </p:tav>
                                      </p:tavLst>
                                    </p:anim>
                                    <p:anim calcmode="lin" valueType="num">
                                      <p:cBhvr additive="base">
                                        <p:cTn id="2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2" grpId="0" animBg="1"/>
      <p:bldP spid="31" grpId="0" animBg="1"/>
      <p:bldP spid="3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print">
            <a:extLst>
              <a:ext uri="{28A0092B-C50C-407E-A947-70E740481C1C}">
                <a14:useLocalDpi xmlns:a14="http://schemas.microsoft.com/office/drawing/2010/main" val="0"/>
              </a:ext>
            </a:extLst>
          </a:blip>
          <a:srcRect/>
          <a:stretch>
            <a:fillRect/>
          </a:stretch>
        </p:blipFill>
        <p:spPr>
          <a:xfrm>
            <a:off x="0" y="0"/>
            <a:ext cx="12191980" cy="6857990"/>
          </a:xfrm>
          <a:prstGeom prst="rect">
            <a:avLst/>
          </a:prstGeom>
          <a:solidFill>
            <a:schemeClr val="bg1"/>
          </a:solidFill>
          <a:ln>
            <a:noFill/>
          </a:ln>
        </p:spPr>
      </p:pic>
      <p:grpSp>
        <p:nvGrpSpPr>
          <p:cNvPr id="3" name="组合 2"/>
          <p:cNvGrpSpPr/>
          <p:nvPr/>
        </p:nvGrpSpPr>
        <p:grpSpPr>
          <a:xfrm>
            <a:off x="20" y="342900"/>
            <a:ext cx="7128262" cy="6117432"/>
            <a:chOff x="20" y="342900"/>
            <a:chExt cx="7128262" cy="6117432"/>
          </a:xfrm>
        </p:grpSpPr>
        <p:sp>
          <p:nvSpPr>
            <p:cNvPr id="4" name="星形: 五角 16"/>
            <p:cNvSpPr/>
            <p:nvPr/>
          </p:nvSpPr>
          <p:spPr>
            <a:xfrm>
              <a:off x="342900" y="34290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5" name="星形: 五角 33"/>
            <p:cNvSpPr/>
            <p:nvPr/>
          </p:nvSpPr>
          <p:spPr>
            <a:xfrm>
              <a:off x="1007280" y="46434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6" name="星形: 五角 34"/>
            <p:cNvSpPr/>
            <p:nvPr/>
          </p:nvSpPr>
          <p:spPr>
            <a:xfrm>
              <a:off x="427435" y="990508"/>
              <a:ext cx="388144" cy="388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7" name="星形: 五角 35"/>
            <p:cNvSpPr/>
            <p:nvPr/>
          </p:nvSpPr>
          <p:spPr>
            <a:xfrm>
              <a:off x="1348979" y="90002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8" name="星形: 五角 36"/>
            <p:cNvSpPr/>
            <p:nvPr/>
          </p:nvSpPr>
          <p:spPr>
            <a:xfrm>
              <a:off x="764392" y="1783372"/>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9" name="星形: 五角 37"/>
            <p:cNvSpPr/>
            <p:nvPr/>
          </p:nvSpPr>
          <p:spPr>
            <a:xfrm>
              <a:off x="233944" y="1900263"/>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0" name="星形: 五角 38"/>
            <p:cNvSpPr/>
            <p:nvPr/>
          </p:nvSpPr>
          <p:spPr>
            <a:xfrm>
              <a:off x="20" y="2686137"/>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1" name="星形: 五角 39"/>
            <p:cNvSpPr/>
            <p:nvPr/>
          </p:nvSpPr>
          <p:spPr>
            <a:xfrm>
              <a:off x="5450663" y="5741102"/>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2" name="星形: 五角 40"/>
            <p:cNvSpPr/>
            <p:nvPr/>
          </p:nvSpPr>
          <p:spPr>
            <a:xfrm>
              <a:off x="6310312" y="614362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3" name="星形: 五角 41"/>
            <p:cNvSpPr/>
            <p:nvPr/>
          </p:nvSpPr>
          <p:spPr>
            <a:xfrm>
              <a:off x="6885394" y="559117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4" name="星形: 五角 42"/>
            <p:cNvSpPr/>
            <p:nvPr/>
          </p:nvSpPr>
          <p:spPr>
            <a:xfrm>
              <a:off x="3827269" y="6072188"/>
              <a:ext cx="388144" cy="388144"/>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5" name="星形: 五角 43"/>
            <p:cNvSpPr/>
            <p:nvPr/>
          </p:nvSpPr>
          <p:spPr>
            <a:xfrm>
              <a:off x="4864904" y="5476870"/>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6" name="星形: 五角 44"/>
            <p:cNvSpPr/>
            <p:nvPr/>
          </p:nvSpPr>
          <p:spPr>
            <a:xfrm>
              <a:off x="723302" y="4264874"/>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7" name="星形: 五角 45"/>
            <p:cNvSpPr/>
            <p:nvPr/>
          </p:nvSpPr>
          <p:spPr>
            <a:xfrm>
              <a:off x="434589" y="5107572"/>
              <a:ext cx="380989" cy="36929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sp>
          <p:nvSpPr>
            <p:cNvPr id="18" name="星形: 五角 46"/>
            <p:cNvSpPr/>
            <p:nvPr/>
          </p:nvSpPr>
          <p:spPr>
            <a:xfrm>
              <a:off x="1307898" y="5490949"/>
              <a:ext cx="242888" cy="242888"/>
            </a:xfrm>
            <a:prstGeom prst="star5">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800">
                <a:solidFill>
                  <a:prstClr val="white"/>
                </a:solidFill>
              </a:endParaRPr>
            </a:p>
          </p:txBody>
        </p:sp>
      </p:grpSp>
      <p:sp>
        <p:nvSpPr>
          <p:cNvPr id="19" name="出自【趣你的PPT】(微信:qunideppt)：最优质的PPT资源库"/>
          <p:cNvSpPr txBox="1"/>
          <p:nvPr/>
        </p:nvSpPr>
        <p:spPr>
          <a:xfrm>
            <a:off x="1936995" y="2589479"/>
            <a:ext cx="6119636" cy="923330"/>
          </a:xfrm>
          <a:prstGeom prst="rect">
            <a:avLst/>
          </a:prstGeom>
          <a:noFill/>
        </p:spPr>
        <p:txBody>
          <a:bodyPr wrap="square" rtlCol="0">
            <a:spAutoFit/>
          </a:bodyPr>
          <a:lstStyle/>
          <a:p>
            <a:pPr defTabSz="914400"/>
            <a:r>
              <a:rPr lang="zh-CN" altLang="en-US" sz="5400" b="1" spc="300" dirty="0" smtClean="0">
                <a:solidFill>
                  <a:srgbClr val="FD4A3B"/>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感谢</a:t>
            </a:r>
            <a:r>
              <a:rPr lang="zh-CN" altLang="en-US" sz="5400" b="1" spc="300" dirty="0" smtClean="0">
                <a:solidFill>
                  <a:srgbClr val="01AED4"/>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您的</a:t>
            </a:r>
            <a:r>
              <a:rPr lang="zh-CN" altLang="en-US" sz="5400" b="1" spc="300" dirty="0" smtClean="0">
                <a:solidFill>
                  <a:srgbClr val="009642"/>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rPr>
              <a:t>聆听</a:t>
            </a:r>
            <a:endParaRPr lang="zh-CN" altLang="en-US" sz="5400" b="1" spc="300" dirty="0">
              <a:solidFill>
                <a:srgbClr val="009642"/>
              </a:solidFill>
              <a:effectLst>
                <a:outerShdw blurRad="25400" dist="25400" dir="2700000" algn="tl">
                  <a:srgbClr val="000000">
                    <a:alpha val="20000"/>
                  </a:srgbClr>
                </a:outerShdw>
              </a:effectLst>
              <a:latin typeface="思源黑体" panose="020B0500000000000000" pitchFamily="34" charset="-122"/>
              <a:ea typeface="思源黑体" panose="020B0500000000000000" pitchFamily="34" charset="-122"/>
            </a:endParaRPr>
          </a:p>
        </p:txBody>
      </p:sp>
      <p:sp>
        <p:nvSpPr>
          <p:cNvPr id="27" name="PA_文本框 3"/>
          <p:cNvSpPr txBox="1"/>
          <p:nvPr>
            <p:custDataLst>
              <p:tags r:id="rId1"/>
            </p:custDataLst>
          </p:nvPr>
        </p:nvSpPr>
        <p:spPr>
          <a:xfrm>
            <a:off x="2008707" y="2218781"/>
            <a:ext cx="3495380" cy="400110"/>
          </a:xfrm>
          <a:prstGeom prst="rect">
            <a:avLst/>
          </a:prstGeom>
          <a:noFill/>
        </p:spPr>
        <p:txBody>
          <a:bodyPr wrap="none" rtlCol="0">
            <a:spAutoFit/>
          </a:bodyPr>
          <a:lstStyle/>
          <a:p>
            <a:r>
              <a:rPr lang="en-US" altLang="zh-CN" sz="2000" dirty="0" smtClean="0">
                <a:solidFill>
                  <a:schemeClr val="tx1">
                    <a:lumMod val="75000"/>
                    <a:lumOff val="25000"/>
                  </a:schemeClr>
                </a:solidFill>
                <a:latin typeface="思源黑体" panose="020B0500000000000000" pitchFamily="34" charset="-122"/>
                <a:ea typeface="思源黑体" panose="020B0500000000000000" pitchFamily="34" charset="-122"/>
              </a:rPr>
              <a:t>THANK YOU FOR LISTENING</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nvGrpSpPr>
          <p:cNvPr id="28" name="组合 27"/>
          <p:cNvGrpSpPr/>
          <p:nvPr/>
        </p:nvGrpSpPr>
        <p:grpSpPr>
          <a:xfrm>
            <a:off x="2032153" y="3776331"/>
            <a:ext cx="1457713" cy="463758"/>
            <a:chOff x="2475018" y="3703664"/>
            <a:chExt cx="1584945" cy="579774"/>
          </a:xfrm>
          <a:effectLst>
            <a:outerShdw blurRad="127000" dist="38100" dir="2700000" algn="tl" rotWithShape="0">
              <a:prstClr val="black">
                <a:alpha val="20000"/>
              </a:prstClr>
            </a:outerShdw>
          </a:effectLst>
        </p:grpSpPr>
        <p:sp>
          <p:nvSpPr>
            <p:cNvPr id="29" name="矩形: 圆角 3"/>
            <p:cNvSpPr/>
            <p:nvPr/>
          </p:nvSpPr>
          <p:spPr>
            <a:xfrm>
              <a:off x="2475018" y="3703664"/>
              <a:ext cx="1584945" cy="579774"/>
            </a:xfrm>
            <a:prstGeom prst="roundRect">
              <a:avLst>
                <a:gd name="adj" fmla="val 19060"/>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200">
                <a:solidFill>
                  <a:prstClr val="white"/>
                </a:solidFill>
              </a:endParaRPr>
            </a:p>
          </p:txBody>
        </p:sp>
        <p:sp>
          <p:nvSpPr>
            <p:cNvPr id="30" name="出自【趣你的PPT】(微信:qunideppt)：最优质的PPT资源库"/>
            <p:cNvSpPr/>
            <p:nvPr/>
          </p:nvSpPr>
          <p:spPr>
            <a:xfrm>
              <a:off x="2608705" y="3793496"/>
              <a:ext cx="1210588" cy="393414"/>
            </a:xfrm>
            <a:prstGeom prst="rect">
              <a:avLst/>
            </a:prstGeom>
          </p:spPr>
          <p:txBody>
            <a:bodyPr wrap="none">
              <a:spAutoFit/>
            </a:bodyPr>
            <a:lstStyle/>
            <a:p>
              <a:pPr defTabSz="914400">
                <a:defRPr/>
              </a:pPr>
              <a:r>
                <a:rPr lang="zh-CN" altLang="en-US" sz="1400" kern="0" dirty="0" smtClean="0">
                  <a:solidFill>
                    <a:srgbClr val="4A4B41"/>
                  </a:solidFill>
                  <a:latin typeface="思源黑体" panose="020B0500000000000000" pitchFamily="34" charset="-122"/>
                  <a:ea typeface="思源黑体" panose="020B0500000000000000" pitchFamily="34" charset="-122"/>
                </a:rPr>
                <a:t>英语教研组</a:t>
              </a:r>
              <a:endParaRPr lang="zh-CN" altLang="en-US" sz="1400" kern="0" dirty="0">
                <a:solidFill>
                  <a:srgbClr val="4A4B41"/>
                </a:solidFill>
                <a:latin typeface="思源黑体" panose="020B0500000000000000" pitchFamily="34" charset="-122"/>
                <a:ea typeface="思源黑体" panose="020B0500000000000000" pitchFamily="34" charset="-122"/>
              </a:endParaRPr>
            </a:p>
          </p:txBody>
        </p:sp>
      </p:grpSp>
      <p:grpSp>
        <p:nvGrpSpPr>
          <p:cNvPr id="31" name="组合 30"/>
          <p:cNvGrpSpPr/>
          <p:nvPr/>
        </p:nvGrpSpPr>
        <p:grpSpPr>
          <a:xfrm>
            <a:off x="3966489" y="3791719"/>
            <a:ext cx="1793222" cy="463758"/>
            <a:chOff x="4499355" y="3719052"/>
            <a:chExt cx="1949737" cy="579774"/>
          </a:xfrm>
          <a:effectLst>
            <a:outerShdw blurRad="127000" dist="38100" dir="2700000" algn="tl" rotWithShape="0">
              <a:prstClr val="black">
                <a:alpha val="20000"/>
              </a:prstClr>
            </a:outerShdw>
          </a:effectLst>
        </p:grpSpPr>
        <p:sp>
          <p:nvSpPr>
            <p:cNvPr id="32" name="矩形: 圆角 3"/>
            <p:cNvSpPr/>
            <p:nvPr/>
          </p:nvSpPr>
          <p:spPr>
            <a:xfrm>
              <a:off x="4499355" y="3719052"/>
              <a:ext cx="1949737" cy="579774"/>
            </a:xfrm>
            <a:prstGeom prst="roundRect">
              <a:avLst>
                <a:gd name="adj" fmla="val 19060"/>
              </a:avLst>
            </a:prstGeom>
            <a:solidFill>
              <a:srgbClr val="DDF2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zh-CN" altLang="en-US" sz="1200">
                <a:solidFill>
                  <a:prstClr val="white"/>
                </a:solidFill>
              </a:endParaRPr>
            </a:p>
          </p:txBody>
        </p:sp>
        <p:sp>
          <p:nvSpPr>
            <p:cNvPr id="33" name="出自【趣你的PPT】(微信:qunideppt)：最优质的PPT资源库"/>
            <p:cNvSpPr/>
            <p:nvPr/>
          </p:nvSpPr>
          <p:spPr>
            <a:xfrm>
              <a:off x="4511038" y="3808884"/>
              <a:ext cx="1928015" cy="384772"/>
            </a:xfrm>
            <a:prstGeom prst="rect">
              <a:avLst/>
            </a:prstGeom>
          </p:spPr>
          <p:txBody>
            <a:bodyPr wrap="none">
              <a:spAutoFit/>
            </a:bodyPr>
            <a:lstStyle/>
            <a:p>
              <a:pPr defTabSz="914400">
                <a:defRPr/>
              </a:pPr>
              <a:r>
                <a:rPr lang="zh-CN" altLang="en-US" sz="1400" kern="0" dirty="0">
                  <a:solidFill>
                    <a:srgbClr val="4A4B41"/>
                  </a:solidFill>
                  <a:latin typeface="思源黑体" panose="020B0500000000000000" pitchFamily="34" charset="-122"/>
                  <a:ea typeface="思源黑体" panose="020B0500000000000000" pitchFamily="34" charset="-122"/>
                </a:rPr>
                <a:t>主讲教师</a:t>
              </a:r>
              <a:r>
                <a:rPr lang="zh-CN" altLang="en-US" sz="1400" kern="0" dirty="0" smtClean="0">
                  <a:solidFill>
                    <a:srgbClr val="4A4B41"/>
                  </a:solidFill>
                  <a:latin typeface="思源黑体" panose="020B0500000000000000" pitchFamily="34" charset="-122"/>
                  <a:ea typeface="思源黑体" panose="020B0500000000000000" pitchFamily="34" charset="-122"/>
                </a:rPr>
                <a:t>：</a:t>
              </a:r>
              <a:r>
                <a:rPr lang="zh-CN" altLang="en-US" sz="1400" kern="0" dirty="0">
                  <a:solidFill>
                    <a:srgbClr val="4A4B41"/>
                  </a:solidFill>
                  <a:latin typeface="思源黑体" panose="020B0500000000000000" pitchFamily="34" charset="-122"/>
                  <a:ea typeface="思源黑体" panose="020B0500000000000000" pitchFamily="34" charset="-122"/>
                </a:rPr>
                <a:t>优</a:t>
              </a:r>
              <a:r>
                <a:rPr lang="zh-CN" altLang="en-US" sz="1400" kern="0" dirty="0" smtClean="0">
                  <a:solidFill>
                    <a:srgbClr val="4A4B41"/>
                  </a:solidFill>
                  <a:latin typeface="思源黑体" panose="020B0500000000000000" pitchFamily="34" charset="-122"/>
                  <a:ea typeface="思源黑体" panose="020B0500000000000000" pitchFamily="34" charset="-122"/>
                </a:rPr>
                <a:t>品</a:t>
              </a:r>
              <a:r>
                <a:rPr lang="en-US" altLang="zh-CN" sz="1400" kern="0" dirty="0" smtClean="0">
                  <a:solidFill>
                    <a:srgbClr val="4A4B41"/>
                  </a:solidFill>
                  <a:latin typeface="思源黑体" panose="020B0500000000000000" pitchFamily="34" charset="-122"/>
                  <a:ea typeface="思源黑体" panose="020B0500000000000000" pitchFamily="34" charset="-122"/>
                </a:rPr>
                <a:t>PPT</a:t>
              </a:r>
              <a:endParaRPr lang="zh-CN" altLang="en-US" sz="1400" kern="0" dirty="0">
                <a:solidFill>
                  <a:srgbClr val="4A4B41"/>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770661739"/>
      </p:ext>
    </p:extLst>
  </p:cSld>
  <p:clrMapOvr>
    <a:masterClrMapping/>
  </p:clrMapOvr>
  <mc:AlternateContent xmlns:mc="http://schemas.openxmlformats.org/markup-compatibility/2006" xmlns:p14="http://schemas.microsoft.com/office/powerpoint/2010/main">
    <mc:Choice Requires="p14">
      <p:transition spd="slow" p14:dur="3900" advClick="0" advTm="0">
        <p14:glitter pattern="hexago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9"/>
                                        </p:tgtEl>
                                        <p:attrNameLst>
                                          <p:attrName>ppt_y</p:attrName>
                                        </p:attrNameLst>
                                      </p:cBhvr>
                                      <p:tavLst>
                                        <p:tav tm="0">
                                          <p:val>
                                            <p:strVal val="#ppt_y"/>
                                          </p:val>
                                        </p:tav>
                                        <p:tav tm="100000">
                                          <p:val>
                                            <p:strVal val="#ppt_y"/>
                                          </p:val>
                                        </p:tav>
                                      </p:tavLst>
                                    </p:anim>
                                    <p:anim calcmode="lin" valueType="num">
                                      <p:cBhvr>
                                        <p:cTn id="9" dur="500" fill="hold"/>
                                        <p:tgtEl>
                                          <p:spTgt spid="1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9"/>
                                        </p:tgtEl>
                                      </p:cBhvr>
                                    </p:animEffect>
                                  </p:childTnLst>
                                </p:cTn>
                              </p:par>
                              <p:par>
                                <p:cTn id="12" presetID="42" presetClass="entr" presetSubtype="0"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par>
                          <p:cTn id="17" fill="hold">
                            <p:stCondLst>
                              <p:cond delay="1000"/>
                            </p:stCondLst>
                            <p:childTnLst>
                              <p:par>
                                <p:cTn id="18" presetID="1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500"/>
                                        <p:tgtEl>
                                          <p:spTgt spid="27"/>
                                        </p:tgtEl>
                                        <p:attrNameLst>
                                          <p:attrName>ppt_y</p:attrName>
                                        </p:attrNameLst>
                                      </p:cBhvr>
                                      <p:tavLst>
                                        <p:tav tm="0">
                                          <p:val>
                                            <p:strVal val="#ppt_y-#ppt_h*1.125000"/>
                                          </p:val>
                                        </p:tav>
                                        <p:tav tm="100000">
                                          <p:val>
                                            <p:strVal val="#ppt_y"/>
                                          </p:val>
                                        </p:tav>
                                      </p:tavLst>
                                    </p:anim>
                                    <p:animEffect transition="in" filter="wipe(down)">
                                      <p:cBhvr>
                                        <p:cTn id="21" dur="500"/>
                                        <p:tgtEl>
                                          <p:spTgt spid="27"/>
                                        </p:tgtEl>
                                      </p:cBhvr>
                                    </p:animEffect>
                                  </p:childTnLst>
                                </p:cTn>
                              </p:par>
                            </p:childTnLst>
                          </p:cTn>
                        </p:par>
                        <p:par>
                          <p:cTn id="22" fill="hold">
                            <p:stCondLst>
                              <p:cond delay="1500"/>
                            </p:stCondLst>
                            <p:childTnLst>
                              <p:par>
                                <p:cTn id="23" presetID="42" presetClass="entr" presetSubtype="0" fill="hold" nodeType="after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1000"/>
                                        <p:tgtEl>
                                          <p:spTgt spid="28"/>
                                        </p:tgtEl>
                                      </p:cBhvr>
                                    </p:animEffect>
                                    <p:anim calcmode="lin" valueType="num">
                                      <p:cBhvr>
                                        <p:cTn id="26" dur="1000" fill="hold"/>
                                        <p:tgtEl>
                                          <p:spTgt spid="28"/>
                                        </p:tgtEl>
                                        <p:attrNameLst>
                                          <p:attrName>ppt_x</p:attrName>
                                        </p:attrNameLst>
                                      </p:cBhvr>
                                      <p:tavLst>
                                        <p:tav tm="0">
                                          <p:val>
                                            <p:strVal val="#ppt_x"/>
                                          </p:val>
                                        </p:tav>
                                        <p:tav tm="100000">
                                          <p:val>
                                            <p:strVal val="#ppt_x"/>
                                          </p:val>
                                        </p:tav>
                                      </p:tavLst>
                                    </p:anim>
                                    <p:anim calcmode="lin" valueType="num">
                                      <p:cBhvr>
                                        <p:cTn id="27" dur="1000" fill="hold"/>
                                        <p:tgtEl>
                                          <p:spTgt spid="28"/>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nodeType="after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76250"/>
            <a:ext cx="12192000" cy="8128000"/>
          </a:xfrm>
          <a:prstGeom prst="rect">
            <a:avLst/>
          </a:prstGeom>
        </p:spPr>
      </p:pic>
      <p:sp>
        <p:nvSpPr>
          <p:cNvPr id="3" name="Rectangle 18"/>
          <p:cNvSpPr>
            <a:spLocks noChangeArrowheads="1"/>
          </p:cNvSpPr>
          <p:nvPr/>
        </p:nvSpPr>
        <p:spPr bwMode="auto">
          <a:xfrm>
            <a:off x="4791629" y="3359651"/>
            <a:ext cx="3361771" cy="651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3200" dirty="0">
                <a:solidFill>
                  <a:schemeClr val="tx1">
                    <a:lumMod val="75000"/>
                    <a:lumOff val="25000"/>
                  </a:schemeClr>
                </a:solidFill>
                <a:latin typeface="思源黑体" panose="020B0500000000000000" pitchFamily="34" charset="-122"/>
                <a:ea typeface="思源黑体" panose="020B0500000000000000" pitchFamily="34" charset="-122"/>
              </a:rPr>
              <a:t>PART 01   </a:t>
            </a:r>
          </a:p>
        </p:txBody>
      </p:sp>
      <p:sp>
        <p:nvSpPr>
          <p:cNvPr id="5" name="Rectangle 18"/>
          <p:cNvSpPr>
            <a:spLocks noChangeArrowheads="1"/>
          </p:cNvSpPr>
          <p:nvPr/>
        </p:nvSpPr>
        <p:spPr bwMode="auto">
          <a:xfrm>
            <a:off x="4791629" y="3931351"/>
            <a:ext cx="3361771" cy="7334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zh-CN" altLang="en-US" sz="3600" b="1"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36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 name="Rectangle 18"/>
          <p:cNvSpPr>
            <a:spLocks noChangeArrowheads="1"/>
          </p:cNvSpPr>
          <p:nvPr/>
        </p:nvSpPr>
        <p:spPr bwMode="auto">
          <a:xfrm>
            <a:off x="4105829" y="4779926"/>
            <a:ext cx="4733372" cy="434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eaLnBrk="0" hangingPunct="0">
              <a:lnSpc>
                <a:spcPct val="150000"/>
              </a:lnSpc>
            </a:pPr>
            <a:r>
              <a:rPr lang="en-US" altLang="zh-CN" sz="1000" dirty="0">
                <a:solidFill>
                  <a:schemeClr val="bg1">
                    <a:lumMod val="50000"/>
                  </a:schemeClr>
                </a:solidFill>
                <a:latin typeface="思源黑体" panose="020B0500000000000000" pitchFamily="34" charset="-122"/>
                <a:ea typeface="思源黑体" panose="020B0500000000000000" pitchFamily="34" charset="-122"/>
              </a:rPr>
              <a:t>Education and training of teaching courseware for internal training of educational institutions</a:t>
            </a:r>
            <a:endParaRPr lang="zh-CN" altLang="en-US" sz="1000" dirty="0">
              <a:solidFill>
                <a:schemeClr val="bg1">
                  <a:lumMod val="50000"/>
                </a:schemeClr>
              </a:solidFill>
              <a:latin typeface="思源黑体" panose="020B0500000000000000" pitchFamily="34" charset="-122"/>
              <a:ea typeface="思源黑体" panose="020B0500000000000000" pitchFamily="34" charset="-122"/>
            </a:endParaRPr>
          </a:p>
        </p:txBody>
      </p:sp>
    </p:spTree>
    <p:extLst>
      <p:ext uri="{BB962C8B-B14F-4D97-AF65-F5344CB8AC3E}">
        <p14:creationId xmlns:p14="http://schemas.microsoft.com/office/powerpoint/2010/main" val="3297307079"/>
      </p:ext>
    </p:extLst>
  </p:cSld>
  <p:clrMapOvr>
    <a:masterClrMapping/>
  </p:clrMapOvr>
  <p:transition spd="slow" advClick="0" advTm="0">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16" presetClass="entr" presetSubtype="37" fill="hold" grpId="0"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barn(outVertical)">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671361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30">
            <a:extLst>
              <a:ext uri="{FF2B5EF4-FFF2-40B4-BE49-F238E27FC236}">
                <a16:creationId xmlns="" xmlns:a16="http://schemas.microsoft.com/office/drawing/2014/main" id="{EE01697B-03ED-426F-9623-E0ABDE4268CD}"/>
              </a:ext>
            </a:extLst>
          </p:cNvPr>
          <p:cNvSpPr>
            <a:spLocks noChangeArrowheads="1"/>
          </p:cNvSpPr>
          <p:nvPr/>
        </p:nvSpPr>
        <p:spPr bwMode="auto">
          <a:xfrm>
            <a:off x="6314596" y="3107372"/>
            <a:ext cx="5058564" cy="300082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lnSpc>
                <a:spcPct val="150000"/>
              </a:lnSpc>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　　英语</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要从娃娃抓起。根据家长和孩子们的需要，幼儿园从小班开始就学习英语，教师利用生动的五环教法和六大原则与孩子们互动，时时吸引着孩子们的注意力，激发着孩子们的学习兴趣，在老师的引导下，孩子们游戏、唱歌、律动、表演，潜移默化的学会了英语。玩中学，乐中教，幼儿园紧紧围绕“保育亲情化、教育游戏化”，把“愉悦教育”的新理念运用到教育教学的各项工作中，让老师在愉悦的工作中提高自我，让幼儿在快乐中获得智慧和个性的全面发展</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a:t>
            </a:r>
            <a:endPar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endParaRP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a:t>
            </a: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　</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8" name="矩形 7"/>
          <p:cNvSpPr/>
          <p:nvPr/>
        </p:nvSpPr>
        <p:spPr>
          <a:xfrm>
            <a:off x="1028602" y="2182405"/>
            <a:ext cx="4374671" cy="3760306"/>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Rectangle 18"/>
          <p:cNvSpPr>
            <a:spLocks noChangeArrowheads="1"/>
          </p:cNvSpPr>
          <p:nvPr/>
        </p:nvSpPr>
        <p:spPr bwMode="auto">
          <a:xfrm>
            <a:off x="6404137" y="2238788"/>
            <a:ext cx="610681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r>
              <a:rPr lang="zh-CN" altLang="en-US" sz="2400" b="1" dirty="0" smtClean="0">
                <a:solidFill>
                  <a:schemeClr val="tx1">
                    <a:lumMod val="65000"/>
                    <a:lumOff val="35000"/>
                  </a:schemeClr>
                </a:solidFill>
                <a:latin typeface="思源黑体" panose="020B0500000000000000" pitchFamily="34" charset="-122"/>
                <a:ea typeface="思源黑体" panose="020B0500000000000000" pitchFamily="34" charset="-122"/>
              </a:rPr>
              <a:t>课程引入 </a:t>
            </a:r>
            <a:r>
              <a:rPr lang="en-US" altLang="zh-CN" sz="2400" dirty="0" smtClean="0">
                <a:solidFill>
                  <a:schemeClr val="tx1">
                    <a:lumMod val="65000"/>
                    <a:lumOff val="35000"/>
                  </a:schemeClr>
                </a:solidFill>
                <a:latin typeface="思源黑体" panose="020B0500000000000000" pitchFamily="34" charset="-122"/>
                <a:ea typeface="思源黑体" panose="020B0500000000000000" pitchFamily="34" charset="-122"/>
              </a:rPr>
              <a:t>/</a:t>
            </a:r>
            <a:r>
              <a:rPr lang="en-US" altLang="zh-CN" sz="2400" b="1" dirty="0" smtClean="0">
                <a:solidFill>
                  <a:schemeClr val="tx1">
                    <a:lumMod val="65000"/>
                    <a:lumOff val="35000"/>
                  </a:schemeClr>
                </a:solidFill>
                <a:latin typeface="思源黑体" panose="020B0500000000000000" pitchFamily="34" charset="-122"/>
                <a:ea typeface="思源黑体" panose="020B0500000000000000" pitchFamily="34" charset="-122"/>
              </a:rPr>
              <a:t> </a:t>
            </a:r>
            <a:r>
              <a:rPr lang="en-US" altLang="zh-CN" sz="1400" dirty="0" smtClean="0">
                <a:solidFill>
                  <a:schemeClr val="tx1">
                    <a:lumMod val="65000"/>
                    <a:lumOff val="35000"/>
                  </a:schemeClr>
                </a:solidFill>
                <a:latin typeface="思源黑体" panose="020B0500000000000000" pitchFamily="34" charset="-122"/>
                <a:ea typeface="思源黑体" panose="020B0500000000000000" pitchFamily="34" charset="-122"/>
              </a:rPr>
              <a:t>Curriculum </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rPr>
              <a:t>introduction</a:t>
            </a:r>
            <a:endPar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endParaRPr>
          </a:p>
        </p:txBody>
      </p:sp>
      <p:cxnSp>
        <p:nvCxnSpPr>
          <p:cNvPr id="19" name="直接连接符 18"/>
          <p:cNvCxnSpPr/>
          <p:nvPr/>
        </p:nvCxnSpPr>
        <p:spPr>
          <a:xfrm>
            <a:off x="6436256" y="2826005"/>
            <a:ext cx="1699215" cy="0"/>
          </a:xfrm>
          <a:prstGeom prst="line">
            <a:avLst/>
          </a:prstGeom>
          <a:ln w="28575">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1502939" y="272760"/>
            <a:ext cx="4811657" cy="748449"/>
            <a:chOff x="1502939" y="272760"/>
            <a:chExt cx="4811657" cy="748449"/>
          </a:xfrm>
        </p:grpSpPr>
        <p:sp>
          <p:nvSpPr>
            <p:cNvPr id="12"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7"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402447713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6" fill="hold" grpId="1"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strips(downRight)">
                                      <p:cBhvr>
                                        <p:cTn id="7" dur="500"/>
                                        <p:tgtEl>
                                          <p:spTgt spid="8"/>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1+#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wipe(left)">
                                      <p:cBhvr>
                                        <p:cTn id="16" dur="500"/>
                                        <p:tgtEl>
                                          <p:spTgt spid="19"/>
                                        </p:tgtEl>
                                      </p:cBhvr>
                                    </p:animEffect>
                                  </p:childTnLst>
                                </p:cTn>
                              </p:par>
                            </p:childTnLst>
                          </p:cTn>
                        </p:par>
                        <p:par>
                          <p:cTn id="17" fill="hold">
                            <p:stCondLst>
                              <p:cond delay="1500"/>
                            </p:stCondLst>
                            <p:childTnLst>
                              <p:par>
                                <p:cTn id="18" presetID="56" presetClass="entr" presetSubtype="0" fill="hold" grpId="0" nodeType="afterEffect">
                                  <p:stCondLst>
                                    <p:cond delay="0"/>
                                  </p:stCondLst>
                                  <p:iterate type="lt">
                                    <p:tmPct val="15000"/>
                                  </p:iterate>
                                  <p:childTnLst>
                                    <p:set>
                                      <p:cBhvr>
                                        <p:cTn id="19" dur="1" fill="hold">
                                          <p:stCondLst>
                                            <p:cond delay="0"/>
                                          </p:stCondLst>
                                        </p:cTn>
                                        <p:tgtEl>
                                          <p:spTgt spid="14"/>
                                        </p:tgtEl>
                                        <p:attrNameLst>
                                          <p:attrName>style.visibility</p:attrName>
                                        </p:attrNameLst>
                                      </p:cBhvr>
                                      <p:to>
                                        <p:strVal val="visible"/>
                                      </p:to>
                                    </p:set>
                                    <p:anim by="(-#ppt_w*2)" calcmode="lin" valueType="num">
                                      <p:cBhvr rctx="PPT">
                                        <p:cTn id="20" dur="125" autoRev="1" fill="hold">
                                          <p:stCondLst>
                                            <p:cond delay="0"/>
                                          </p:stCondLst>
                                        </p:cTn>
                                        <p:tgtEl>
                                          <p:spTgt spid="14"/>
                                        </p:tgtEl>
                                        <p:attrNameLst>
                                          <p:attrName>ppt_w</p:attrName>
                                        </p:attrNameLst>
                                      </p:cBhvr>
                                    </p:anim>
                                    <p:anim by="(#ppt_w*0.50)" calcmode="lin" valueType="num">
                                      <p:cBhvr>
                                        <p:cTn id="21" dur="125" decel="50000" autoRev="1" fill="hold">
                                          <p:stCondLst>
                                            <p:cond delay="0"/>
                                          </p:stCondLst>
                                        </p:cTn>
                                        <p:tgtEl>
                                          <p:spTgt spid="14"/>
                                        </p:tgtEl>
                                        <p:attrNameLst>
                                          <p:attrName>ppt_x</p:attrName>
                                        </p:attrNameLst>
                                      </p:cBhvr>
                                    </p:anim>
                                    <p:anim from="(-#ppt_h/2)" to="(#ppt_y)" calcmode="lin" valueType="num">
                                      <p:cBhvr>
                                        <p:cTn id="22" dur="250" fill="hold">
                                          <p:stCondLst>
                                            <p:cond delay="0"/>
                                          </p:stCondLst>
                                        </p:cTn>
                                        <p:tgtEl>
                                          <p:spTgt spid="14"/>
                                        </p:tgtEl>
                                        <p:attrNameLst>
                                          <p:attrName>ppt_y</p:attrName>
                                        </p:attrNameLst>
                                      </p:cBhvr>
                                    </p:anim>
                                    <p:animRot by="21600000">
                                      <p:cBhvr>
                                        <p:cTn id="23" dur="250"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8" grpId="1" animBg="1"/>
      <p:bldP spid="1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a:off x="3852385" y="2023155"/>
            <a:ext cx="1753477" cy="2675344"/>
            <a:chOff x="3852385" y="1702315"/>
            <a:chExt cx="1753477" cy="2675344"/>
          </a:xfrm>
          <a:effectLst>
            <a:outerShdw blurRad="190500" dist="63500" dir="2700000" algn="tl" rotWithShape="0">
              <a:prstClr val="black">
                <a:alpha val="25000"/>
              </a:prstClr>
            </a:outerShdw>
          </a:effectLst>
        </p:grpSpPr>
        <p:sp>
          <p:nvSpPr>
            <p:cNvPr id="9" name="Freeform 59">
              <a:extLst>
                <a:ext uri="{FF2B5EF4-FFF2-40B4-BE49-F238E27FC236}">
                  <a16:creationId xmlns="" xmlns:a16="http://schemas.microsoft.com/office/drawing/2014/main" id="{A3F18CAC-16F8-413B-83F8-40F55BEBD87F}"/>
                </a:ext>
              </a:extLst>
            </p:cNvPr>
            <p:cNvSpPr>
              <a:spLocks noChangeArrowheads="1"/>
            </p:cNvSpPr>
            <p:nvPr/>
          </p:nvSpPr>
          <p:spPr bwMode="auto">
            <a:xfrm>
              <a:off x="3852385" y="2419763"/>
              <a:ext cx="1753477" cy="1957896"/>
            </a:xfrm>
            <a:custGeom>
              <a:avLst/>
              <a:gdLst>
                <a:gd name="G0" fmla="+- 1 0 0"/>
                <a:gd name="G1" fmla="+- 1 0 0"/>
                <a:gd name="G2" fmla="+- 1 0 0"/>
                <a:gd name="G3" fmla="+- 1 0 0"/>
                <a:gd name="G4" fmla="+- 1 0 0"/>
                <a:gd name="G5" fmla="+- 1 0 0"/>
                <a:gd name="G6" fmla="+- 2509 0 0"/>
                <a:gd name="G7" fmla="+- 2408 0 0"/>
                <a:gd name="G8" fmla="+- 2313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T0" fmla="*/ 2315 256 1"/>
                <a:gd name="T1" fmla="*/ 0 256 1"/>
                <a:gd name="G58" fmla="+- 0 T0 T1"/>
                <a:gd name="G59" fmla="sin G57 G58"/>
                <a:gd name="G60" fmla="*/ 1 0 0"/>
                <a:gd name="T2" fmla="*/ 2410 256 1"/>
                <a:gd name="T3" fmla="*/ 0 256 1"/>
                <a:gd name="G61" fmla="+- 0 T2 T3"/>
                <a:gd name="G62" fmla="sin G60 G61"/>
                <a:gd name="G63" fmla="*/ 1 0 0"/>
                <a:gd name="T4" fmla="*/ 2511 256 1"/>
                <a:gd name="T5" fmla="*/ 0 256 1"/>
                <a:gd name="G64" fmla="+- 0 T4 T5"/>
                <a:gd name="G65" fmla="sin G63 G64"/>
                <a:gd name="G66" fmla="+- 1 0 0"/>
                <a:gd name="G67" fmla="+- 1 0 0"/>
                <a:gd name="T6" fmla="*/ 471 w 2314"/>
                <a:gd name="T7" fmla="*/ 585 h 2586"/>
                <a:gd name="T8" fmla="*/ 471 w 2314"/>
                <a:gd name="T9" fmla="*/ 585 h 2586"/>
                <a:gd name="T10" fmla="*/ 53 w 2314"/>
                <a:gd name="T11" fmla="*/ 584 h 2586"/>
                <a:gd name="T12" fmla="*/ 0 w 2314"/>
                <a:gd name="T13" fmla="*/ 545 h 2586"/>
                <a:gd name="T14" fmla="*/ 11 w 2314"/>
                <a:gd name="T15" fmla="*/ 507 h 2586"/>
                <a:gd name="T16" fmla="*/ 183 w 2314"/>
                <a:gd name="T17" fmla="*/ 224 h 2586"/>
                <a:gd name="T18" fmla="*/ 183 w 2314"/>
                <a:gd name="T19" fmla="*/ 40 h 2586"/>
                <a:gd name="T20" fmla="*/ 165 w 2314"/>
                <a:gd name="T21" fmla="*/ 7 h 2586"/>
                <a:gd name="T22" fmla="*/ 178 w 2314"/>
                <a:gd name="T23" fmla="*/ 1 h 2586"/>
                <a:gd name="T24" fmla="*/ 180 w 2314"/>
                <a:gd name="T25" fmla="*/ 1 h 2586"/>
                <a:gd name="T26" fmla="*/ 188 w 2314"/>
                <a:gd name="T27" fmla="*/ 0 h 2586"/>
                <a:gd name="T28" fmla="*/ 199 w 2314"/>
                <a:gd name="T29" fmla="*/ 1 h 2586"/>
                <a:gd name="T30" fmla="*/ 327 w 2314"/>
                <a:gd name="T31" fmla="*/ 1 h 2586"/>
                <a:gd name="T32" fmla="*/ 338 w 2314"/>
                <a:gd name="T33" fmla="*/ 0 h 2586"/>
                <a:gd name="T34" fmla="*/ 345 w 2314"/>
                <a:gd name="T35" fmla="*/ 1 h 2586"/>
                <a:gd name="T36" fmla="*/ 347 w 2314"/>
                <a:gd name="T37" fmla="*/ 1 h 2586"/>
                <a:gd name="T38" fmla="*/ 361 w 2314"/>
                <a:gd name="T39" fmla="*/ 8 h 2586"/>
                <a:gd name="T40" fmla="*/ 343 w 2314"/>
                <a:gd name="T41" fmla="*/ 40 h 2586"/>
                <a:gd name="T42" fmla="*/ 342 w 2314"/>
                <a:gd name="T43" fmla="*/ 224 h 2586"/>
                <a:gd name="T44" fmla="*/ 513 w 2314"/>
                <a:gd name="T45" fmla="*/ 508 h 2586"/>
                <a:gd name="T46" fmla="*/ 524 w 2314"/>
                <a:gd name="T47" fmla="*/ 545 h 2586"/>
                <a:gd name="T48" fmla="*/ 471 w 2314"/>
                <a:gd name="T49" fmla="*/ 585 h 2586"/>
              </a:gdLst>
              <a:ahLst/>
              <a:cxnLst>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4" h="2586">
                  <a:moveTo>
                    <a:pt x="2082" y="2585"/>
                  </a:moveTo>
                  <a:lnTo>
                    <a:pt x="2082" y="2585"/>
                  </a:lnTo>
                  <a:cubicBezTo>
                    <a:pt x="232" y="2583"/>
                    <a:pt x="232" y="2583"/>
                    <a:pt x="232" y="2583"/>
                  </a:cubicBezTo>
                  <a:cubicBezTo>
                    <a:pt x="97" y="2583"/>
                    <a:pt x="0" y="2509"/>
                    <a:pt x="0" y="2408"/>
                  </a:cubicBezTo>
                  <a:cubicBezTo>
                    <a:pt x="0" y="2313"/>
                    <a:pt x="43" y="2251"/>
                    <a:pt x="49" y="2242"/>
                  </a:cubicBezTo>
                  <a:cubicBezTo>
                    <a:pt x="806" y="990"/>
                    <a:pt x="806" y="990"/>
                    <a:pt x="806" y="990"/>
                  </a:cubicBezTo>
                  <a:cubicBezTo>
                    <a:pt x="807" y="178"/>
                    <a:pt x="807" y="178"/>
                    <a:pt x="807" y="178"/>
                  </a:cubicBezTo>
                  <a:cubicBezTo>
                    <a:pt x="738" y="110"/>
                    <a:pt x="715" y="65"/>
                    <a:pt x="728" y="32"/>
                  </a:cubicBezTo>
                  <a:cubicBezTo>
                    <a:pt x="731" y="22"/>
                    <a:pt x="747" y="4"/>
                    <a:pt x="785" y="4"/>
                  </a:cubicBezTo>
                  <a:cubicBezTo>
                    <a:pt x="789" y="4"/>
                    <a:pt x="792" y="4"/>
                    <a:pt x="794" y="4"/>
                  </a:cubicBezTo>
                  <a:cubicBezTo>
                    <a:pt x="804" y="2"/>
                    <a:pt x="816" y="0"/>
                    <a:pt x="829" y="0"/>
                  </a:cubicBezTo>
                  <a:cubicBezTo>
                    <a:pt x="851" y="0"/>
                    <a:pt x="872" y="4"/>
                    <a:pt x="878" y="4"/>
                  </a:cubicBezTo>
                  <a:cubicBezTo>
                    <a:pt x="1442" y="4"/>
                    <a:pt x="1442" y="4"/>
                    <a:pt x="1442" y="4"/>
                  </a:cubicBezTo>
                  <a:cubicBezTo>
                    <a:pt x="1449" y="4"/>
                    <a:pt x="1469" y="0"/>
                    <a:pt x="1491" y="0"/>
                  </a:cubicBezTo>
                  <a:cubicBezTo>
                    <a:pt x="1505" y="0"/>
                    <a:pt x="1516" y="2"/>
                    <a:pt x="1525" y="4"/>
                  </a:cubicBezTo>
                  <a:cubicBezTo>
                    <a:pt x="1528" y="4"/>
                    <a:pt x="1532" y="4"/>
                    <a:pt x="1533" y="4"/>
                  </a:cubicBezTo>
                  <a:cubicBezTo>
                    <a:pt x="1574" y="4"/>
                    <a:pt x="1587" y="22"/>
                    <a:pt x="1592" y="34"/>
                  </a:cubicBezTo>
                  <a:cubicBezTo>
                    <a:pt x="1606" y="66"/>
                    <a:pt x="1582" y="110"/>
                    <a:pt x="1513" y="178"/>
                  </a:cubicBezTo>
                  <a:cubicBezTo>
                    <a:pt x="1511" y="990"/>
                    <a:pt x="1511" y="990"/>
                    <a:pt x="1511" y="990"/>
                  </a:cubicBezTo>
                  <a:cubicBezTo>
                    <a:pt x="2264" y="2244"/>
                    <a:pt x="2264" y="2244"/>
                    <a:pt x="2264" y="2244"/>
                  </a:cubicBezTo>
                  <a:cubicBezTo>
                    <a:pt x="2271" y="2254"/>
                    <a:pt x="2313" y="2315"/>
                    <a:pt x="2313" y="2410"/>
                  </a:cubicBezTo>
                  <a:cubicBezTo>
                    <a:pt x="2313" y="2511"/>
                    <a:pt x="2215" y="2585"/>
                    <a:pt x="2082" y="2585"/>
                  </a:cubicBezTo>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0" name="Freeform 60">
              <a:extLst>
                <a:ext uri="{FF2B5EF4-FFF2-40B4-BE49-F238E27FC236}">
                  <a16:creationId xmlns="" xmlns:a16="http://schemas.microsoft.com/office/drawing/2014/main" id="{B34A9EC0-78B4-47DF-A3A2-F9CB7682A7C2}"/>
                </a:ext>
              </a:extLst>
            </p:cNvPr>
            <p:cNvSpPr>
              <a:spLocks noChangeArrowheads="1"/>
            </p:cNvSpPr>
            <p:nvPr/>
          </p:nvSpPr>
          <p:spPr bwMode="auto">
            <a:xfrm>
              <a:off x="3969730" y="3341718"/>
              <a:ext cx="1535549" cy="972243"/>
            </a:xfrm>
            <a:custGeom>
              <a:avLst/>
              <a:gdLst>
                <a:gd name="G0" fmla="+- 1 0 0"/>
                <a:gd name="G1" fmla="+- 1 0 0"/>
                <a:gd name="G2" fmla="+- 1 0 0"/>
                <a:gd name="G3" fmla="+- 1 0 0"/>
                <a:gd name="G4" fmla="+- 1 0 0"/>
                <a:gd name="G5" fmla="+- 1 0 0"/>
                <a:gd name="G6" fmla="+- 1104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T0" fmla="*/ 161 w 2027"/>
                <a:gd name="T1" fmla="*/ 0 h 1287"/>
                <a:gd name="T2" fmla="*/ 161 w 2027"/>
                <a:gd name="T3" fmla="*/ 0 h 1287"/>
                <a:gd name="T4" fmla="*/ 11 w 2027"/>
                <a:gd name="T5" fmla="*/ 229 h 1287"/>
                <a:gd name="T6" fmla="*/ 5 w 2027"/>
                <a:gd name="T7" fmla="*/ 265 h 1287"/>
                <a:gd name="T8" fmla="*/ 63 w 2027"/>
                <a:gd name="T9" fmla="*/ 289 h 1287"/>
                <a:gd name="T10" fmla="*/ 414 w 2027"/>
                <a:gd name="T11" fmla="*/ 290 h 1287"/>
                <a:gd name="T12" fmla="*/ 453 w 2027"/>
                <a:gd name="T13" fmla="*/ 266 h 1287"/>
                <a:gd name="T14" fmla="*/ 430 w 2027"/>
                <a:gd name="T15" fmla="*/ 201 h 1287"/>
                <a:gd name="T16" fmla="*/ 307 w 2027"/>
                <a:gd name="T17" fmla="*/ 0 h 1287"/>
                <a:gd name="T18" fmla="*/ 161 w 2027"/>
                <a:gd name="T19" fmla="*/ 0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7" h="1287">
                  <a:moveTo>
                    <a:pt x="710" y="0"/>
                  </a:moveTo>
                  <a:lnTo>
                    <a:pt x="710" y="0"/>
                  </a:lnTo>
                  <a:cubicBezTo>
                    <a:pt x="50" y="1013"/>
                    <a:pt x="50" y="1013"/>
                    <a:pt x="50" y="1013"/>
                  </a:cubicBezTo>
                  <a:cubicBezTo>
                    <a:pt x="50" y="1013"/>
                    <a:pt x="0" y="1104"/>
                    <a:pt x="23" y="1172"/>
                  </a:cubicBezTo>
                  <a:cubicBezTo>
                    <a:pt x="47" y="1237"/>
                    <a:pt x="64" y="1280"/>
                    <a:pt x="280" y="1280"/>
                  </a:cubicBezTo>
                  <a:cubicBezTo>
                    <a:pt x="1830" y="1281"/>
                    <a:pt x="1830" y="1281"/>
                    <a:pt x="1830" y="1281"/>
                  </a:cubicBezTo>
                  <a:cubicBezTo>
                    <a:pt x="1830" y="1281"/>
                    <a:pt x="1972" y="1286"/>
                    <a:pt x="1999" y="1178"/>
                  </a:cubicBezTo>
                  <a:cubicBezTo>
                    <a:pt x="2026" y="1070"/>
                    <a:pt x="1983" y="1020"/>
                    <a:pt x="1899" y="891"/>
                  </a:cubicBezTo>
                  <a:cubicBezTo>
                    <a:pt x="1813" y="763"/>
                    <a:pt x="1354" y="0"/>
                    <a:pt x="1354" y="0"/>
                  </a:cubicBezTo>
                  <a:cubicBezTo>
                    <a:pt x="710" y="0"/>
                    <a:pt x="710" y="0"/>
                    <a:pt x="710" y="0"/>
                  </a:cubicBezTo>
                </a:path>
              </a:pathLst>
            </a:custGeom>
            <a:solidFill>
              <a:srgbClr val="A4DB73"/>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nvGrpSpPr>
            <p:cNvPr id="11" name="Group 21">
              <a:extLst>
                <a:ext uri="{FF2B5EF4-FFF2-40B4-BE49-F238E27FC236}">
                  <a16:creationId xmlns="" xmlns:a16="http://schemas.microsoft.com/office/drawing/2014/main" id="{ABFD4AAD-A361-45CB-ABCE-A52B196D3318}"/>
                </a:ext>
              </a:extLst>
            </p:cNvPr>
            <p:cNvGrpSpPr/>
            <p:nvPr/>
          </p:nvGrpSpPr>
          <p:grpSpPr>
            <a:xfrm>
              <a:off x="4194363" y="3546223"/>
              <a:ext cx="972292" cy="647045"/>
              <a:chOff x="5606014" y="7584450"/>
              <a:chExt cx="1585184" cy="1054915"/>
            </a:xfrm>
            <a:solidFill>
              <a:schemeClr val="bg1"/>
            </a:solidFill>
          </p:grpSpPr>
          <p:sp>
            <p:nvSpPr>
              <p:cNvPr id="16" name="Freeform 61">
                <a:extLst>
                  <a:ext uri="{FF2B5EF4-FFF2-40B4-BE49-F238E27FC236}">
                    <a16:creationId xmlns="" xmlns:a16="http://schemas.microsoft.com/office/drawing/2014/main" id="{C7567B77-E542-45C0-A6CD-8F339FC98C48}"/>
                  </a:ext>
                </a:extLst>
              </p:cNvPr>
              <p:cNvSpPr>
                <a:spLocks noChangeArrowheads="1"/>
              </p:cNvSpPr>
              <p:nvPr/>
            </p:nvSpPr>
            <p:spPr bwMode="auto">
              <a:xfrm>
                <a:off x="6229155" y="7584450"/>
                <a:ext cx="142120" cy="136647"/>
              </a:xfrm>
              <a:custGeom>
                <a:avLst/>
                <a:gdLst>
                  <a:gd name="G0" fmla="+- 59 0 0"/>
                  <a:gd name="G1" fmla="+- 59 0 0"/>
                  <a:gd name="G2" fmla="+- 25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7"/>
                  <a:gd name="T2" fmla="*/ 0 w 124"/>
                  <a:gd name="T3" fmla="*/ 13 h 117"/>
                  <a:gd name="T4" fmla="*/ 14 w 124"/>
                  <a:gd name="T5" fmla="*/ 0 h 117"/>
                  <a:gd name="T6" fmla="*/ 27 w 124"/>
                  <a:gd name="T7" fmla="*/ 13 h 117"/>
                  <a:gd name="T8" fmla="*/ 14 w 124"/>
                  <a:gd name="T9" fmla="*/ 26 h 117"/>
                  <a:gd name="T10" fmla="*/ 0 w 124"/>
                  <a:gd name="T11" fmla="*/ 13 h 117"/>
                </a:gdLst>
                <a:ahLst/>
                <a:cxnLst>
                  <a:cxn ang="0">
                    <a:pos x="T0" y="T1"/>
                  </a:cxn>
                  <a:cxn ang="0">
                    <a:pos x="T2" y="T3"/>
                  </a:cxn>
                  <a:cxn ang="0">
                    <a:pos x="T4" y="T5"/>
                  </a:cxn>
                  <a:cxn ang="0">
                    <a:pos x="T6" y="T7"/>
                  </a:cxn>
                  <a:cxn ang="0">
                    <a:pos x="T8" y="T9"/>
                  </a:cxn>
                  <a:cxn ang="0">
                    <a:pos x="T10" y="T11"/>
                  </a:cxn>
                </a:cxnLst>
                <a:rect l="0" t="0" r="r" b="b"/>
                <a:pathLst>
                  <a:path w="124" h="117">
                    <a:moveTo>
                      <a:pt x="0" y="59"/>
                    </a:moveTo>
                    <a:lnTo>
                      <a:pt x="0" y="59"/>
                    </a:lnTo>
                    <a:cubicBezTo>
                      <a:pt x="0" y="25"/>
                      <a:pt x="27" y="0"/>
                      <a:pt x="62" y="0"/>
                    </a:cubicBezTo>
                    <a:cubicBezTo>
                      <a:pt x="96" y="0"/>
                      <a:pt x="123" y="25"/>
                      <a:pt x="123" y="59"/>
                    </a:cubicBezTo>
                    <a:cubicBezTo>
                      <a:pt x="123" y="91"/>
                      <a:pt x="96" y="116"/>
                      <a:pt x="62" y="116"/>
                    </a:cubicBezTo>
                    <a:cubicBezTo>
                      <a:pt x="27" y="116"/>
                      <a:pt x="0" y="91"/>
                      <a:pt x="0" y="59"/>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7" name="Freeform 62">
                <a:extLst>
                  <a:ext uri="{FF2B5EF4-FFF2-40B4-BE49-F238E27FC236}">
                    <a16:creationId xmlns="" xmlns:a16="http://schemas.microsoft.com/office/drawing/2014/main" id="{0148299C-2CBF-474E-8EF6-958CE6A5BB06}"/>
                  </a:ext>
                </a:extLst>
              </p:cNvPr>
              <p:cNvSpPr>
                <a:spLocks noChangeArrowheads="1"/>
              </p:cNvSpPr>
              <p:nvPr/>
            </p:nvSpPr>
            <p:spPr bwMode="auto">
              <a:xfrm>
                <a:off x="7049078" y="8469923"/>
                <a:ext cx="142120" cy="136647"/>
              </a:xfrm>
              <a:custGeom>
                <a:avLst/>
                <a:gdLst>
                  <a:gd name="G0" fmla="+- 59 0 0"/>
                  <a:gd name="G1" fmla="+- 59 0 0"/>
                  <a:gd name="G2" fmla="+- 26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9"/>
                  <a:gd name="T2" fmla="*/ 0 w 124"/>
                  <a:gd name="T3" fmla="*/ 13 h 119"/>
                  <a:gd name="T4" fmla="*/ 13 w 124"/>
                  <a:gd name="T5" fmla="*/ 0 h 119"/>
                  <a:gd name="T6" fmla="*/ 27 w 124"/>
                  <a:gd name="T7" fmla="*/ 13 h 119"/>
                  <a:gd name="T8" fmla="*/ 13 w 124"/>
                  <a:gd name="T9" fmla="*/ 26 h 119"/>
                  <a:gd name="T10" fmla="*/ 0 w 124"/>
                  <a:gd name="T11" fmla="*/ 13 h 119"/>
                </a:gdLst>
                <a:ahLst/>
                <a:cxnLst>
                  <a:cxn ang="0">
                    <a:pos x="T0" y="T1"/>
                  </a:cxn>
                  <a:cxn ang="0">
                    <a:pos x="T2" y="T3"/>
                  </a:cxn>
                  <a:cxn ang="0">
                    <a:pos x="T4" y="T5"/>
                  </a:cxn>
                  <a:cxn ang="0">
                    <a:pos x="T6" y="T7"/>
                  </a:cxn>
                  <a:cxn ang="0">
                    <a:pos x="T8" y="T9"/>
                  </a:cxn>
                  <a:cxn ang="0">
                    <a:pos x="T10" y="T11"/>
                  </a:cxn>
                </a:cxnLst>
                <a:rect l="0" t="0" r="r" b="b"/>
                <a:pathLst>
                  <a:path w="124" h="119">
                    <a:moveTo>
                      <a:pt x="0" y="59"/>
                    </a:moveTo>
                    <a:lnTo>
                      <a:pt x="0" y="59"/>
                    </a:lnTo>
                    <a:cubicBezTo>
                      <a:pt x="0" y="26"/>
                      <a:pt x="27" y="0"/>
                      <a:pt x="61" y="0"/>
                    </a:cubicBezTo>
                    <a:cubicBezTo>
                      <a:pt x="94" y="0"/>
                      <a:pt x="123" y="26"/>
                      <a:pt x="123" y="59"/>
                    </a:cubicBezTo>
                    <a:cubicBezTo>
                      <a:pt x="123" y="91"/>
                      <a:pt x="94" y="118"/>
                      <a:pt x="61" y="118"/>
                    </a:cubicBezTo>
                    <a:cubicBezTo>
                      <a:pt x="27" y="118"/>
                      <a:pt x="0" y="91"/>
                      <a:pt x="0" y="59"/>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8" name="Freeform 63">
                <a:extLst>
                  <a:ext uri="{FF2B5EF4-FFF2-40B4-BE49-F238E27FC236}">
                    <a16:creationId xmlns="" xmlns:a16="http://schemas.microsoft.com/office/drawing/2014/main" id="{0A0AC9A7-D49A-47E5-AB88-46EE78A7A23A}"/>
                  </a:ext>
                </a:extLst>
              </p:cNvPr>
              <p:cNvSpPr>
                <a:spLocks noChangeArrowheads="1"/>
              </p:cNvSpPr>
              <p:nvPr/>
            </p:nvSpPr>
            <p:spPr bwMode="auto">
              <a:xfrm>
                <a:off x="5606014" y="8442593"/>
                <a:ext cx="207714" cy="196772"/>
              </a:xfrm>
              <a:custGeom>
                <a:avLst/>
                <a:gdLst>
                  <a:gd name="G0" fmla="+- 82 0 0"/>
                  <a:gd name="G1" fmla="+- 82 0 0"/>
                  <a:gd name="G2" fmla="+- 37 0 0"/>
                  <a:gd name="G3" fmla="+- 1 0 0"/>
                  <a:gd name="G4" fmla="+- 1 0 0"/>
                  <a:gd name="G5" fmla="+- 1 0 0"/>
                  <a:gd name="G6" fmla="+- 1 0 0"/>
                  <a:gd name="G7" fmla="+- 1 0 0"/>
                  <a:gd name="G8" fmla="+- 1 0 0"/>
                  <a:gd name="G9" fmla="+- 1 0 0"/>
                  <a:gd name="G10" fmla="+- 1 0 0"/>
                  <a:gd name="G11" fmla="+- 1 0 0"/>
                  <a:gd name="G12" fmla="+- 128 0 0"/>
                  <a:gd name="G13" fmla="+- 82 0 0"/>
                  <a:gd name="T0" fmla="*/ 0 w 175"/>
                  <a:gd name="T1" fmla="*/ 18 h 166"/>
                  <a:gd name="T2" fmla="*/ 0 w 175"/>
                  <a:gd name="T3" fmla="*/ 18 h 166"/>
                  <a:gd name="T4" fmla="*/ 20 w 175"/>
                  <a:gd name="T5" fmla="*/ 0 h 166"/>
                  <a:gd name="T6" fmla="*/ 39 w 175"/>
                  <a:gd name="T7" fmla="*/ 18 h 166"/>
                  <a:gd name="T8" fmla="*/ 20 w 175"/>
                  <a:gd name="T9" fmla="*/ 37 h 166"/>
                  <a:gd name="T10" fmla="*/ 0 w 175"/>
                  <a:gd name="T11" fmla="*/ 18 h 166"/>
                </a:gdLst>
                <a:ahLst/>
                <a:cxnLst>
                  <a:cxn ang="0">
                    <a:pos x="T0" y="T1"/>
                  </a:cxn>
                  <a:cxn ang="0">
                    <a:pos x="T2" y="T3"/>
                  </a:cxn>
                  <a:cxn ang="0">
                    <a:pos x="T4" y="T5"/>
                  </a:cxn>
                  <a:cxn ang="0">
                    <a:pos x="T6" y="T7"/>
                  </a:cxn>
                  <a:cxn ang="0">
                    <a:pos x="T8" y="T9"/>
                  </a:cxn>
                  <a:cxn ang="0">
                    <a:pos x="T10" y="T11"/>
                  </a:cxn>
                </a:cxnLst>
                <a:rect l="0" t="0" r="r" b="b"/>
                <a:pathLst>
                  <a:path w="175" h="166">
                    <a:moveTo>
                      <a:pt x="0" y="82"/>
                    </a:moveTo>
                    <a:lnTo>
                      <a:pt x="0" y="82"/>
                    </a:lnTo>
                    <a:cubicBezTo>
                      <a:pt x="0" y="37"/>
                      <a:pt x="39" y="0"/>
                      <a:pt x="88" y="0"/>
                    </a:cubicBezTo>
                    <a:cubicBezTo>
                      <a:pt x="135" y="0"/>
                      <a:pt x="174" y="37"/>
                      <a:pt x="174" y="82"/>
                    </a:cubicBezTo>
                    <a:cubicBezTo>
                      <a:pt x="174" y="128"/>
                      <a:pt x="135" y="165"/>
                      <a:pt x="88" y="165"/>
                    </a:cubicBezTo>
                    <a:cubicBezTo>
                      <a:pt x="39" y="165"/>
                      <a:pt x="0" y="128"/>
                      <a:pt x="0" y="82"/>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9" name="Freeform 64">
                <a:extLst>
                  <a:ext uri="{FF2B5EF4-FFF2-40B4-BE49-F238E27FC236}">
                    <a16:creationId xmlns="" xmlns:a16="http://schemas.microsoft.com/office/drawing/2014/main" id="{3760E822-33BB-4816-8B3F-C4ABBBF5603E}"/>
                  </a:ext>
                </a:extLst>
              </p:cNvPr>
              <p:cNvSpPr>
                <a:spLocks noChangeArrowheads="1"/>
              </p:cNvSpPr>
              <p:nvPr/>
            </p:nvSpPr>
            <p:spPr bwMode="auto">
              <a:xfrm>
                <a:off x="6158095" y="8158368"/>
                <a:ext cx="103857" cy="98386"/>
              </a:xfrm>
              <a:custGeom>
                <a:avLst/>
                <a:gdLst>
                  <a:gd name="G0" fmla="+- 44 0 0"/>
                  <a:gd name="G1" fmla="+- 44 0 0"/>
                  <a:gd name="G2" fmla="+- 18 0 0"/>
                  <a:gd name="G3" fmla="+- 1 0 0"/>
                  <a:gd name="G4" fmla="+- 1 0 0"/>
                  <a:gd name="G5" fmla="+- 1 0 0"/>
                  <a:gd name="G6" fmla="+- 1 0 0"/>
                  <a:gd name="G7" fmla="+- 1 0 0"/>
                  <a:gd name="G8" fmla="+- 1 0 0"/>
                  <a:gd name="G9" fmla="+- 1 0 0"/>
                  <a:gd name="G10" fmla="+- 1 0 0"/>
                  <a:gd name="G11" fmla="+- 1 0 0"/>
                  <a:gd name="G12" fmla="+- 67 0 0"/>
                  <a:gd name="G13" fmla="+- 44 0 0"/>
                  <a:gd name="T0" fmla="*/ 0 w 92"/>
                  <a:gd name="T1" fmla="*/ 10 h 88"/>
                  <a:gd name="T2" fmla="*/ 0 w 92"/>
                  <a:gd name="T3" fmla="*/ 10 h 88"/>
                  <a:gd name="T4" fmla="*/ 10 w 92"/>
                  <a:gd name="T5" fmla="*/ 0 h 88"/>
                  <a:gd name="T6" fmla="*/ 20 w 92"/>
                  <a:gd name="T7" fmla="*/ 10 h 88"/>
                  <a:gd name="T8" fmla="*/ 10 w 92"/>
                  <a:gd name="T9" fmla="*/ 19 h 88"/>
                  <a:gd name="T10" fmla="*/ 0 w 92"/>
                  <a:gd name="T11" fmla="*/ 10 h 88"/>
                </a:gdLst>
                <a:ahLst/>
                <a:cxnLst>
                  <a:cxn ang="0">
                    <a:pos x="T0" y="T1"/>
                  </a:cxn>
                  <a:cxn ang="0">
                    <a:pos x="T2" y="T3"/>
                  </a:cxn>
                  <a:cxn ang="0">
                    <a:pos x="T4" y="T5"/>
                  </a:cxn>
                  <a:cxn ang="0">
                    <a:pos x="T6" y="T7"/>
                  </a:cxn>
                  <a:cxn ang="0">
                    <a:pos x="T8" y="T9"/>
                  </a:cxn>
                  <a:cxn ang="0">
                    <a:pos x="T10" y="T11"/>
                  </a:cxn>
                </a:cxnLst>
                <a:rect l="0" t="0" r="r" b="b"/>
                <a:pathLst>
                  <a:path w="92" h="88">
                    <a:moveTo>
                      <a:pt x="0" y="44"/>
                    </a:moveTo>
                    <a:lnTo>
                      <a:pt x="0" y="44"/>
                    </a:lnTo>
                    <a:cubicBezTo>
                      <a:pt x="0" y="18"/>
                      <a:pt x="20" y="0"/>
                      <a:pt x="46" y="0"/>
                    </a:cubicBezTo>
                    <a:cubicBezTo>
                      <a:pt x="71" y="0"/>
                      <a:pt x="91" y="18"/>
                      <a:pt x="91" y="44"/>
                    </a:cubicBezTo>
                    <a:cubicBezTo>
                      <a:pt x="91" y="67"/>
                      <a:pt x="71" y="87"/>
                      <a:pt x="46" y="87"/>
                    </a:cubicBezTo>
                    <a:cubicBezTo>
                      <a:pt x="20" y="87"/>
                      <a:pt x="0" y="67"/>
                      <a:pt x="0" y="44"/>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20" name="Freeform 65">
                <a:extLst>
                  <a:ext uri="{FF2B5EF4-FFF2-40B4-BE49-F238E27FC236}">
                    <a16:creationId xmlns="" xmlns:a16="http://schemas.microsoft.com/office/drawing/2014/main" id="{E12A9432-8480-4D00-B752-9EA3D49A370F}"/>
                  </a:ext>
                </a:extLst>
              </p:cNvPr>
              <p:cNvSpPr>
                <a:spLocks noChangeArrowheads="1"/>
              </p:cNvSpPr>
              <p:nvPr/>
            </p:nvSpPr>
            <p:spPr bwMode="auto">
              <a:xfrm>
                <a:off x="6633650" y="7764824"/>
                <a:ext cx="327969" cy="317021"/>
              </a:xfrm>
              <a:custGeom>
                <a:avLst/>
                <a:gdLst>
                  <a:gd name="G0" fmla="+- 130 0 0"/>
                  <a:gd name="G1" fmla="+- 130 0 0"/>
                  <a:gd name="G2" fmla="+- 57 0 0"/>
                  <a:gd name="G3" fmla="+- 1 0 0"/>
                  <a:gd name="G4" fmla="+- 1 0 0"/>
                  <a:gd name="G5" fmla="+- 1 0 0"/>
                  <a:gd name="G6" fmla="+- 1 0 0"/>
                  <a:gd name="G7" fmla="+- 1 0 0"/>
                  <a:gd name="G8" fmla="+- 1 0 0"/>
                  <a:gd name="G9" fmla="+- 1 0 0"/>
                  <a:gd name="G10" fmla="+- 1 0 0"/>
                  <a:gd name="G11" fmla="+- 1 0 0"/>
                  <a:gd name="G12" fmla="+- 202 0 0"/>
                  <a:gd name="G13" fmla="+- 130 0 0"/>
                  <a:gd name="T0" fmla="*/ 0 w 275"/>
                  <a:gd name="T1" fmla="*/ 29 h 263"/>
                  <a:gd name="T2" fmla="*/ 0 w 275"/>
                  <a:gd name="T3" fmla="*/ 29 h 263"/>
                  <a:gd name="T4" fmla="*/ 30 w 275"/>
                  <a:gd name="T5" fmla="*/ 0 h 263"/>
                  <a:gd name="T6" fmla="*/ 61 w 275"/>
                  <a:gd name="T7" fmla="*/ 29 h 263"/>
                  <a:gd name="T8" fmla="*/ 30 w 275"/>
                  <a:gd name="T9" fmla="*/ 59 h 263"/>
                  <a:gd name="T10" fmla="*/ 0 w 275"/>
                  <a:gd name="T11" fmla="*/ 29 h 263"/>
                </a:gdLst>
                <a:ahLst/>
                <a:cxnLst>
                  <a:cxn ang="0">
                    <a:pos x="T0" y="T1"/>
                  </a:cxn>
                  <a:cxn ang="0">
                    <a:pos x="T2" y="T3"/>
                  </a:cxn>
                  <a:cxn ang="0">
                    <a:pos x="T4" y="T5"/>
                  </a:cxn>
                  <a:cxn ang="0">
                    <a:pos x="T6" y="T7"/>
                  </a:cxn>
                  <a:cxn ang="0">
                    <a:pos x="T8" y="T9"/>
                  </a:cxn>
                  <a:cxn ang="0">
                    <a:pos x="T10" y="T11"/>
                  </a:cxn>
                </a:cxnLst>
                <a:rect l="0" t="0" r="r" b="b"/>
                <a:pathLst>
                  <a:path w="275" h="263">
                    <a:moveTo>
                      <a:pt x="0" y="130"/>
                    </a:moveTo>
                    <a:lnTo>
                      <a:pt x="0" y="130"/>
                    </a:lnTo>
                    <a:cubicBezTo>
                      <a:pt x="0" y="57"/>
                      <a:pt x="61" y="0"/>
                      <a:pt x="137" y="0"/>
                    </a:cubicBezTo>
                    <a:cubicBezTo>
                      <a:pt x="213" y="0"/>
                      <a:pt x="274" y="57"/>
                      <a:pt x="274" y="130"/>
                    </a:cubicBezTo>
                    <a:cubicBezTo>
                      <a:pt x="274" y="202"/>
                      <a:pt x="213" y="262"/>
                      <a:pt x="137" y="262"/>
                    </a:cubicBezTo>
                    <a:cubicBezTo>
                      <a:pt x="61" y="262"/>
                      <a:pt x="0" y="202"/>
                      <a:pt x="0" y="130"/>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grpSp>
        <p:grpSp>
          <p:nvGrpSpPr>
            <p:cNvPr id="12" name="Group 27">
              <a:extLst>
                <a:ext uri="{FF2B5EF4-FFF2-40B4-BE49-F238E27FC236}">
                  <a16:creationId xmlns="" xmlns:a16="http://schemas.microsoft.com/office/drawing/2014/main" id="{5EBE0214-ED1D-4DF9-B44E-90DF09FB467A}"/>
                </a:ext>
              </a:extLst>
            </p:cNvPr>
            <p:cNvGrpSpPr/>
            <p:nvPr/>
          </p:nvGrpSpPr>
          <p:grpSpPr>
            <a:xfrm>
              <a:off x="4442465" y="1702315"/>
              <a:ext cx="539789" cy="553173"/>
              <a:chOff x="6010509" y="4578218"/>
              <a:chExt cx="880050" cy="901870"/>
            </a:xfrm>
            <a:solidFill>
              <a:srgbClr val="A4DB73"/>
            </a:solidFill>
          </p:grpSpPr>
          <p:sp>
            <p:nvSpPr>
              <p:cNvPr id="13" name="Freeform 67">
                <a:extLst>
                  <a:ext uri="{FF2B5EF4-FFF2-40B4-BE49-F238E27FC236}">
                    <a16:creationId xmlns="" xmlns:a16="http://schemas.microsoft.com/office/drawing/2014/main" id="{AF9FC626-E5C5-47E9-B88E-7F806133D77D}"/>
                  </a:ext>
                </a:extLst>
              </p:cNvPr>
              <p:cNvSpPr>
                <a:spLocks noChangeArrowheads="1"/>
              </p:cNvSpPr>
              <p:nvPr/>
            </p:nvSpPr>
            <p:spPr bwMode="auto">
              <a:xfrm>
                <a:off x="6480598" y="5195862"/>
                <a:ext cx="295172" cy="284226"/>
              </a:xfrm>
              <a:custGeom>
                <a:avLst/>
                <a:gdLst>
                  <a:gd name="G0" fmla="+- 118 0 0"/>
                  <a:gd name="G1" fmla="+- 118 0 0"/>
                  <a:gd name="G2" fmla="+- 54 0 0"/>
                  <a:gd name="G3" fmla="+- 1 0 0"/>
                  <a:gd name="G4" fmla="+- 1 0 0"/>
                  <a:gd name="G5" fmla="+- 1 0 0"/>
                  <a:gd name="G6" fmla="+- 1 0 0"/>
                  <a:gd name="G7" fmla="+- 1 0 0"/>
                  <a:gd name="G8" fmla="+- 1 0 0"/>
                  <a:gd name="G9" fmla="+- 1 0 0"/>
                  <a:gd name="G10" fmla="+- 1 0 0"/>
                  <a:gd name="G11" fmla="+- 1 0 0"/>
                  <a:gd name="G12" fmla="+- 184 0 0"/>
                  <a:gd name="G13" fmla="+- 118 0 0"/>
                  <a:gd name="T0" fmla="*/ 0 w 247"/>
                  <a:gd name="T1" fmla="*/ 26 h 237"/>
                  <a:gd name="T2" fmla="*/ 0 w 247"/>
                  <a:gd name="T3" fmla="*/ 26 h 237"/>
                  <a:gd name="T4" fmla="*/ 27 w 247"/>
                  <a:gd name="T5" fmla="*/ 0 h 237"/>
                  <a:gd name="T6" fmla="*/ 55 w 247"/>
                  <a:gd name="T7" fmla="*/ 26 h 237"/>
                  <a:gd name="T8" fmla="*/ 27 w 247"/>
                  <a:gd name="T9" fmla="*/ 53 h 237"/>
                  <a:gd name="T10" fmla="*/ 0 w 247"/>
                  <a:gd name="T11" fmla="*/ 26 h 237"/>
                </a:gdLst>
                <a:ahLst/>
                <a:cxnLst>
                  <a:cxn ang="0">
                    <a:pos x="T0" y="T1"/>
                  </a:cxn>
                  <a:cxn ang="0">
                    <a:pos x="T2" y="T3"/>
                  </a:cxn>
                  <a:cxn ang="0">
                    <a:pos x="T4" y="T5"/>
                  </a:cxn>
                  <a:cxn ang="0">
                    <a:pos x="T6" y="T7"/>
                  </a:cxn>
                  <a:cxn ang="0">
                    <a:pos x="T8" y="T9"/>
                  </a:cxn>
                  <a:cxn ang="0">
                    <a:pos x="T10" y="T11"/>
                  </a:cxn>
                </a:cxnLst>
                <a:rect l="0" t="0" r="r" b="b"/>
                <a:pathLst>
                  <a:path w="247" h="237">
                    <a:moveTo>
                      <a:pt x="0" y="118"/>
                    </a:moveTo>
                    <a:lnTo>
                      <a:pt x="0" y="118"/>
                    </a:lnTo>
                    <a:cubicBezTo>
                      <a:pt x="0" y="54"/>
                      <a:pt x="56" y="0"/>
                      <a:pt x="123" y="0"/>
                    </a:cubicBezTo>
                    <a:cubicBezTo>
                      <a:pt x="191" y="0"/>
                      <a:pt x="246" y="54"/>
                      <a:pt x="246" y="118"/>
                    </a:cubicBezTo>
                    <a:cubicBezTo>
                      <a:pt x="246" y="184"/>
                      <a:pt x="191" y="236"/>
                      <a:pt x="123" y="236"/>
                    </a:cubicBezTo>
                    <a:cubicBezTo>
                      <a:pt x="56" y="236"/>
                      <a:pt x="0" y="184"/>
                      <a:pt x="0" y="118"/>
                    </a:cubicBezTo>
                  </a:path>
                </a:pathLst>
              </a:custGeom>
              <a:grp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4" name="Freeform 69">
                <a:extLst>
                  <a:ext uri="{FF2B5EF4-FFF2-40B4-BE49-F238E27FC236}">
                    <a16:creationId xmlns="" xmlns:a16="http://schemas.microsoft.com/office/drawing/2014/main" id="{38F96F6A-C123-4126-9A7B-639CAA04F25B}"/>
                  </a:ext>
                </a:extLst>
              </p:cNvPr>
              <p:cNvSpPr>
                <a:spLocks noChangeArrowheads="1"/>
              </p:cNvSpPr>
              <p:nvPr/>
            </p:nvSpPr>
            <p:spPr bwMode="auto">
              <a:xfrm>
                <a:off x="6010509" y="4687536"/>
                <a:ext cx="393563" cy="377146"/>
              </a:xfrm>
              <a:custGeom>
                <a:avLst/>
                <a:gdLst>
                  <a:gd name="G0" fmla="+- 155 0 0"/>
                  <a:gd name="G1" fmla="+- 155 0 0"/>
                  <a:gd name="G2" fmla="+- 69 0 0"/>
                  <a:gd name="G3" fmla="+- 1 0 0"/>
                  <a:gd name="G4" fmla="+- 1 0 0"/>
                  <a:gd name="G5" fmla="+- 1 0 0"/>
                  <a:gd name="G6" fmla="+- 1 0 0"/>
                  <a:gd name="G7" fmla="+- 1 0 0"/>
                  <a:gd name="G8" fmla="+- 1 0 0"/>
                  <a:gd name="G9" fmla="+- 1 0 0"/>
                  <a:gd name="G10" fmla="+- 1 0 0"/>
                  <a:gd name="G11" fmla="+- 1 0 0"/>
                  <a:gd name="G12" fmla="+- 242 0 0"/>
                  <a:gd name="G13" fmla="+- 155 0 0"/>
                  <a:gd name="T0" fmla="*/ 0 w 325"/>
                  <a:gd name="T1" fmla="*/ 35 h 312"/>
                  <a:gd name="T2" fmla="*/ 0 w 325"/>
                  <a:gd name="T3" fmla="*/ 35 h 312"/>
                  <a:gd name="T4" fmla="*/ 36 w 325"/>
                  <a:gd name="T5" fmla="*/ 0 h 312"/>
                  <a:gd name="T6" fmla="*/ 73 w 325"/>
                  <a:gd name="T7" fmla="*/ 35 h 312"/>
                  <a:gd name="T8" fmla="*/ 36 w 325"/>
                  <a:gd name="T9" fmla="*/ 70 h 312"/>
                  <a:gd name="T10" fmla="*/ 0 w 325"/>
                  <a:gd name="T11" fmla="*/ 35 h 312"/>
                </a:gdLst>
                <a:ahLst/>
                <a:cxnLst>
                  <a:cxn ang="0">
                    <a:pos x="T0" y="T1"/>
                  </a:cxn>
                  <a:cxn ang="0">
                    <a:pos x="T2" y="T3"/>
                  </a:cxn>
                  <a:cxn ang="0">
                    <a:pos x="T4" y="T5"/>
                  </a:cxn>
                  <a:cxn ang="0">
                    <a:pos x="T6" y="T7"/>
                  </a:cxn>
                  <a:cxn ang="0">
                    <a:pos x="T8" y="T9"/>
                  </a:cxn>
                  <a:cxn ang="0">
                    <a:pos x="T10" y="T11"/>
                  </a:cxn>
                </a:cxnLst>
                <a:rect l="0" t="0" r="r" b="b"/>
                <a:pathLst>
                  <a:path w="325" h="312">
                    <a:moveTo>
                      <a:pt x="0" y="155"/>
                    </a:moveTo>
                    <a:lnTo>
                      <a:pt x="0" y="155"/>
                    </a:lnTo>
                    <a:cubicBezTo>
                      <a:pt x="0" y="69"/>
                      <a:pt x="72" y="0"/>
                      <a:pt x="162" y="0"/>
                    </a:cubicBezTo>
                    <a:cubicBezTo>
                      <a:pt x="251" y="0"/>
                      <a:pt x="324" y="69"/>
                      <a:pt x="324" y="155"/>
                    </a:cubicBezTo>
                    <a:cubicBezTo>
                      <a:pt x="324" y="242"/>
                      <a:pt x="251" y="311"/>
                      <a:pt x="162" y="311"/>
                    </a:cubicBezTo>
                    <a:cubicBezTo>
                      <a:pt x="72" y="311"/>
                      <a:pt x="0" y="242"/>
                      <a:pt x="0" y="155"/>
                    </a:cubicBezTo>
                  </a:path>
                </a:pathLst>
              </a:custGeom>
              <a:grp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15" name="Freeform 71">
                <a:extLst>
                  <a:ext uri="{FF2B5EF4-FFF2-40B4-BE49-F238E27FC236}">
                    <a16:creationId xmlns="" xmlns:a16="http://schemas.microsoft.com/office/drawing/2014/main" id="{0BEC456C-4EEE-4778-8C8F-CFAC1E2D7CCE}"/>
                  </a:ext>
                </a:extLst>
              </p:cNvPr>
              <p:cNvSpPr>
                <a:spLocks noChangeArrowheads="1"/>
              </p:cNvSpPr>
              <p:nvPr/>
            </p:nvSpPr>
            <p:spPr bwMode="auto">
              <a:xfrm>
                <a:off x="6666447" y="4578218"/>
                <a:ext cx="224112" cy="213169"/>
              </a:xfrm>
              <a:custGeom>
                <a:avLst/>
                <a:gdLst>
                  <a:gd name="G0" fmla="+- 91 0 0"/>
                  <a:gd name="G1" fmla="+- 91 0 0"/>
                  <a:gd name="G2" fmla="+- 41 0 0"/>
                  <a:gd name="G3" fmla="+- 1 0 0"/>
                  <a:gd name="G4" fmla="+- 1 0 0"/>
                  <a:gd name="G5" fmla="+- 1 0 0"/>
                  <a:gd name="G6" fmla="+- 1 0 0"/>
                  <a:gd name="G7" fmla="+- 1 0 0"/>
                  <a:gd name="G8" fmla="+- 1 0 0"/>
                  <a:gd name="G9" fmla="+- 1 0 0"/>
                  <a:gd name="G10" fmla="+- 1 0 0"/>
                  <a:gd name="G11" fmla="+- 1 0 0"/>
                  <a:gd name="G12" fmla="+- 142 0 0"/>
                  <a:gd name="G13" fmla="+- 91 0 0"/>
                  <a:gd name="T0" fmla="*/ 0 w 190"/>
                  <a:gd name="T1" fmla="*/ 20 h 183"/>
                  <a:gd name="T2" fmla="*/ 0 w 190"/>
                  <a:gd name="T3" fmla="*/ 20 h 183"/>
                  <a:gd name="T4" fmla="*/ 21 w 190"/>
                  <a:gd name="T5" fmla="*/ 0 h 183"/>
                  <a:gd name="T6" fmla="*/ 42 w 190"/>
                  <a:gd name="T7" fmla="*/ 20 h 183"/>
                  <a:gd name="T8" fmla="*/ 21 w 190"/>
                  <a:gd name="T9" fmla="*/ 40 h 183"/>
                  <a:gd name="T10" fmla="*/ 0 w 190"/>
                  <a:gd name="T11" fmla="*/ 20 h 183"/>
                </a:gdLst>
                <a:ahLst/>
                <a:cxnLst>
                  <a:cxn ang="0">
                    <a:pos x="T0" y="T1"/>
                  </a:cxn>
                  <a:cxn ang="0">
                    <a:pos x="T2" y="T3"/>
                  </a:cxn>
                  <a:cxn ang="0">
                    <a:pos x="T4" y="T5"/>
                  </a:cxn>
                  <a:cxn ang="0">
                    <a:pos x="T6" y="T7"/>
                  </a:cxn>
                  <a:cxn ang="0">
                    <a:pos x="T8" y="T9"/>
                  </a:cxn>
                  <a:cxn ang="0">
                    <a:pos x="T10" y="T11"/>
                  </a:cxn>
                </a:cxnLst>
                <a:rect l="0" t="0" r="r" b="b"/>
                <a:pathLst>
                  <a:path w="190" h="183">
                    <a:moveTo>
                      <a:pt x="0" y="91"/>
                    </a:moveTo>
                    <a:lnTo>
                      <a:pt x="0" y="91"/>
                    </a:lnTo>
                    <a:cubicBezTo>
                      <a:pt x="0" y="41"/>
                      <a:pt x="42" y="0"/>
                      <a:pt x="94" y="0"/>
                    </a:cubicBezTo>
                    <a:cubicBezTo>
                      <a:pt x="147" y="0"/>
                      <a:pt x="189" y="41"/>
                      <a:pt x="189" y="91"/>
                    </a:cubicBezTo>
                    <a:cubicBezTo>
                      <a:pt x="189" y="142"/>
                      <a:pt x="147" y="182"/>
                      <a:pt x="94" y="182"/>
                    </a:cubicBezTo>
                    <a:cubicBezTo>
                      <a:pt x="42" y="182"/>
                      <a:pt x="0" y="142"/>
                      <a:pt x="0" y="91"/>
                    </a:cubicBezTo>
                  </a:path>
                </a:pathLst>
              </a:custGeom>
              <a:grp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grpSp>
      </p:grpSp>
      <p:grpSp>
        <p:nvGrpSpPr>
          <p:cNvPr id="34" name="组合 33"/>
          <p:cNvGrpSpPr/>
          <p:nvPr/>
        </p:nvGrpSpPr>
        <p:grpSpPr>
          <a:xfrm>
            <a:off x="6372051" y="2023155"/>
            <a:ext cx="1753477" cy="2675344"/>
            <a:chOff x="6372051" y="1702315"/>
            <a:chExt cx="1753477" cy="2675344"/>
          </a:xfrm>
          <a:effectLst>
            <a:outerShdw blurRad="190500" dist="63500" dir="2700000" algn="tl" rotWithShape="0">
              <a:prstClr val="black">
                <a:alpha val="25000"/>
              </a:prstClr>
            </a:outerShdw>
          </a:effectLst>
        </p:grpSpPr>
        <p:sp>
          <p:nvSpPr>
            <p:cNvPr id="22" name="Freeform 59">
              <a:extLst>
                <a:ext uri="{FF2B5EF4-FFF2-40B4-BE49-F238E27FC236}">
                  <a16:creationId xmlns="" xmlns:a16="http://schemas.microsoft.com/office/drawing/2014/main" id="{5E2778C6-69C8-4595-BD2F-CEAC1BD4CDD9}"/>
                </a:ext>
              </a:extLst>
            </p:cNvPr>
            <p:cNvSpPr>
              <a:spLocks noChangeArrowheads="1"/>
            </p:cNvSpPr>
            <p:nvPr/>
          </p:nvSpPr>
          <p:spPr bwMode="auto">
            <a:xfrm>
              <a:off x="6372051" y="2419763"/>
              <a:ext cx="1753477" cy="1957896"/>
            </a:xfrm>
            <a:custGeom>
              <a:avLst/>
              <a:gdLst>
                <a:gd name="G0" fmla="+- 1 0 0"/>
                <a:gd name="G1" fmla="+- 1 0 0"/>
                <a:gd name="G2" fmla="+- 1 0 0"/>
                <a:gd name="G3" fmla="+- 1 0 0"/>
                <a:gd name="G4" fmla="+- 1 0 0"/>
                <a:gd name="G5" fmla="+- 1 0 0"/>
                <a:gd name="G6" fmla="+- 2509 0 0"/>
                <a:gd name="G7" fmla="+- 2408 0 0"/>
                <a:gd name="G8" fmla="+- 2313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T0" fmla="*/ 2315 256 1"/>
                <a:gd name="T1" fmla="*/ 0 256 1"/>
                <a:gd name="G58" fmla="+- 0 T0 T1"/>
                <a:gd name="G59" fmla="sin G57 G58"/>
                <a:gd name="G60" fmla="*/ 1 0 0"/>
                <a:gd name="T2" fmla="*/ 2410 256 1"/>
                <a:gd name="T3" fmla="*/ 0 256 1"/>
                <a:gd name="G61" fmla="+- 0 T2 T3"/>
                <a:gd name="G62" fmla="sin G60 G61"/>
                <a:gd name="G63" fmla="*/ 1 0 0"/>
                <a:gd name="T4" fmla="*/ 2511 256 1"/>
                <a:gd name="T5" fmla="*/ 0 256 1"/>
                <a:gd name="G64" fmla="+- 0 T4 T5"/>
                <a:gd name="G65" fmla="sin G63 G64"/>
                <a:gd name="G66" fmla="+- 1 0 0"/>
                <a:gd name="G67" fmla="+- 1 0 0"/>
                <a:gd name="T6" fmla="*/ 471 w 2314"/>
                <a:gd name="T7" fmla="*/ 585 h 2586"/>
                <a:gd name="T8" fmla="*/ 471 w 2314"/>
                <a:gd name="T9" fmla="*/ 585 h 2586"/>
                <a:gd name="T10" fmla="*/ 53 w 2314"/>
                <a:gd name="T11" fmla="*/ 584 h 2586"/>
                <a:gd name="T12" fmla="*/ 0 w 2314"/>
                <a:gd name="T13" fmla="*/ 545 h 2586"/>
                <a:gd name="T14" fmla="*/ 11 w 2314"/>
                <a:gd name="T15" fmla="*/ 507 h 2586"/>
                <a:gd name="T16" fmla="*/ 183 w 2314"/>
                <a:gd name="T17" fmla="*/ 224 h 2586"/>
                <a:gd name="T18" fmla="*/ 183 w 2314"/>
                <a:gd name="T19" fmla="*/ 40 h 2586"/>
                <a:gd name="T20" fmla="*/ 165 w 2314"/>
                <a:gd name="T21" fmla="*/ 7 h 2586"/>
                <a:gd name="T22" fmla="*/ 178 w 2314"/>
                <a:gd name="T23" fmla="*/ 1 h 2586"/>
                <a:gd name="T24" fmla="*/ 180 w 2314"/>
                <a:gd name="T25" fmla="*/ 1 h 2586"/>
                <a:gd name="T26" fmla="*/ 188 w 2314"/>
                <a:gd name="T27" fmla="*/ 0 h 2586"/>
                <a:gd name="T28" fmla="*/ 199 w 2314"/>
                <a:gd name="T29" fmla="*/ 1 h 2586"/>
                <a:gd name="T30" fmla="*/ 327 w 2314"/>
                <a:gd name="T31" fmla="*/ 1 h 2586"/>
                <a:gd name="T32" fmla="*/ 338 w 2314"/>
                <a:gd name="T33" fmla="*/ 0 h 2586"/>
                <a:gd name="T34" fmla="*/ 345 w 2314"/>
                <a:gd name="T35" fmla="*/ 1 h 2586"/>
                <a:gd name="T36" fmla="*/ 347 w 2314"/>
                <a:gd name="T37" fmla="*/ 1 h 2586"/>
                <a:gd name="T38" fmla="*/ 361 w 2314"/>
                <a:gd name="T39" fmla="*/ 8 h 2586"/>
                <a:gd name="T40" fmla="*/ 343 w 2314"/>
                <a:gd name="T41" fmla="*/ 40 h 2586"/>
                <a:gd name="T42" fmla="*/ 342 w 2314"/>
                <a:gd name="T43" fmla="*/ 224 h 2586"/>
                <a:gd name="T44" fmla="*/ 513 w 2314"/>
                <a:gd name="T45" fmla="*/ 508 h 2586"/>
                <a:gd name="T46" fmla="*/ 524 w 2314"/>
                <a:gd name="T47" fmla="*/ 545 h 2586"/>
                <a:gd name="T48" fmla="*/ 471 w 2314"/>
                <a:gd name="T49" fmla="*/ 585 h 2586"/>
              </a:gdLst>
              <a:ahLst/>
              <a:cxnLst>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4" h="2586">
                  <a:moveTo>
                    <a:pt x="2082" y="2585"/>
                  </a:moveTo>
                  <a:lnTo>
                    <a:pt x="2082" y="2585"/>
                  </a:lnTo>
                  <a:cubicBezTo>
                    <a:pt x="232" y="2583"/>
                    <a:pt x="232" y="2583"/>
                    <a:pt x="232" y="2583"/>
                  </a:cubicBezTo>
                  <a:cubicBezTo>
                    <a:pt x="97" y="2583"/>
                    <a:pt x="0" y="2509"/>
                    <a:pt x="0" y="2408"/>
                  </a:cubicBezTo>
                  <a:cubicBezTo>
                    <a:pt x="0" y="2313"/>
                    <a:pt x="43" y="2251"/>
                    <a:pt x="49" y="2242"/>
                  </a:cubicBezTo>
                  <a:cubicBezTo>
                    <a:pt x="806" y="990"/>
                    <a:pt x="806" y="990"/>
                    <a:pt x="806" y="990"/>
                  </a:cubicBezTo>
                  <a:cubicBezTo>
                    <a:pt x="807" y="178"/>
                    <a:pt x="807" y="178"/>
                    <a:pt x="807" y="178"/>
                  </a:cubicBezTo>
                  <a:cubicBezTo>
                    <a:pt x="738" y="110"/>
                    <a:pt x="715" y="65"/>
                    <a:pt x="728" y="32"/>
                  </a:cubicBezTo>
                  <a:cubicBezTo>
                    <a:pt x="731" y="22"/>
                    <a:pt x="747" y="4"/>
                    <a:pt x="785" y="4"/>
                  </a:cubicBezTo>
                  <a:cubicBezTo>
                    <a:pt x="789" y="4"/>
                    <a:pt x="792" y="4"/>
                    <a:pt x="794" y="4"/>
                  </a:cubicBezTo>
                  <a:cubicBezTo>
                    <a:pt x="804" y="2"/>
                    <a:pt x="816" y="0"/>
                    <a:pt x="829" y="0"/>
                  </a:cubicBezTo>
                  <a:cubicBezTo>
                    <a:pt x="851" y="0"/>
                    <a:pt x="872" y="4"/>
                    <a:pt x="878" y="4"/>
                  </a:cubicBezTo>
                  <a:cubicBezTo>
                    <a:pt x="1442" y="4"/>
                    <a:pt x="1442" y="4"/>
                    <a:pt x="1442" y="4"/>
                  </a:cubicBezTo>
                  <a:cubicBezTo>
                    <a:pt x="1449" y="4"/>
                    <a:pt x="1469" y="0"/>
                    <a:pt x="1491" y="0"/>
                  </a:cubicBezTo>
                  <a:cubicBezTo>
                    <a:pt x="1505" y="0"/>
                    <a:pt x="1516" y="2"/>
                    <a:pt x="1525" y="4"/>
                  </a:cubicBezTo>
                  <a:cubicBezTo>
                    <a:pt x="1528" y="4"/>
                    <a:pt x="1532" y="4"/>
                    <a:pt x="1533" y="4"/>
                  </a:cubicBezTo>
                  <a:cubicBezTo>
                    <a:pt x="1574" y="4"/>
                    <a:pt x="1587" y="22"/>
                    <a:pt x="1592" y="34"/>
                  </a:cubicBezTo>
                  <a:cubicBezTo>
                    <a:pt x="1606" y="66"/>
                    <a:pt x="1582" y="110"/>
                    <a:pt x="1513" y="178"/>
                  </a:cubicBezTo>
                  <a:cubicBezTo>
                    <a:pt x="1511" y="990"/>
                    <a:pt x="1511" y="990"/>
                    <a:pt x="1511" y="990"/>
                  </a:cubicBezTo>
                  <a:cubicBezTo>
                    <a:pt x="2264" y="2244"/>
                    <a:pt x="2264" y="2244"/>
                    <a:pt x="2264" y="2244"/>
                  </a:cubicBezTo>
                  <a:cubicBezTo>
                    <a:pt x="2271" y="2254"/>
                    <a:pt x="2313" y="2315"/>
                    <a:pt x="2313" y="2410"/>
                  </a:cubicBezTo>
                  <a:cubicBezTo>
                    <a:pt x="2313" y="2511"/>
                    <a:pt x="2215" y="2585"/>
                    <a:pt x="2082" y="2585"/>
                  </a:cubicBezTo>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23" name="Freeform 60">
              <a:extLst>
                <a:ext uri="{FF2B5EF4-FFF2-40B4-BE49-F238E27FC236}">
                  <a16:creationId xmlns="" xmlns:a16="http://schemas.microsoft.com/office/drawing/2014/main" id="{50B39230-F5D6-4366-AB31-9963CC68C6C3}"/>
                </a:ext>
              </a:extLst>
            </p:cNvPr>
            <p:cNvSpPr>
              <a:spLocks noChangeArrowheads="1"/>
            </p:cNvSpPr>
            <p:nvPr/>
          </p:nvSpPr>
          <p:spPr bwMode="auto">
            <a:xfrm>
              <a:off x="6489396" y="3341718"/>
              <a:ext cx="1535549" cy="972243"/>
            </a:xfrm>
            <a:custGeom>
              <a:avLst/>
              <a:gdLst>
                <a:gd name="G0" fmla="+- 1 0 0"/>
                <a:gd name="G1" fmla="+- 1 0 0"/>
                <a:gd name="G2" fmla="+- 1 0 0"/>
                <a:gd name="G3" fmla="+- 1 0 0"/>
                <a:gd name="G4" fmla="+- 1 0 0"/>
                <a:gd name="G5" fmla="+- 1 0 0"/>
                <a:gd name="G6" fmla="+- 1104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T0" fmla="*/ 161 w 2027"/>
                <a:gd name="T1" fmla="*/ 0 h 1287"/>
                <a:gd name="T2" fmla="*/ 161 w 2027"/>
                <a:gd name="T3" fmla="*/ 0 h 1287"/>
                <a:gd name="T4" fmla="*/ 11 w 2027"/>
                <a:gd name="T5" fmla="*/ 229 h 1287"/>
                <a:gd name="T6" fmla="*/ 5 w 2027"/>
                <a:gd name="T7" fmla="*/ 265 h 1287"/>
                <a:gd name="T8" fmla="*/ 63 w 2027"/>
                <a:gd name="T9" fmla="*/ 289 h 1287"/>
                <a:gd name="T10" fmla="*/ 414 w 2027"/>
                <a:gd name="T11" fmla="*/ 290 h 1287"/>
                <a:gd name="T12" fmla="*/ 453 w 2027"/>
                <a:gd name="T13" fmla="*/ 266 h 1287"/>
                <a:gd name="T14" fmla="*/ 430 w 2027"/>
                <a:gd name="T15" fmla="*/ 201 h 1287"/>
                <a:gd name="T16" fmla="*/ 307 w 2027"/>
                <a:gd name="T17" fmla="*/ 0 h 1287"/>
                <a:gd name="T18" fmla="*/ 161 w 2027"/>
                <a:gd name="T19" fmla="*/ 0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7" h="1287">
                  <a:moveTo>
                    <a:pt x="710" y="0"/>
                  </a:moveTo>
                  <a:lnTo>
                    <a:pt x="710" y="0"/>
                  </a:lnTo>
                  <a:cubicBezTo>
                    <a:pt x="50" y="1013"/>
                    <a:pt x="50" y="1013"/>
                    <a:pt x="50" y="1013"/>
                  </a:cubicBezTo>
                  <a:cubicBezTo>
                    <a:pt x="50" y="1013"/>
                    <a:pt x="0" y="1104"/>
                    <a:pt x="23" y="1172"/>
                  </a:cubicBezTo>
                  <a:cubicBezTo>
                    <a:pt x="47" y="1237"/>
                    <a:pt x="64" y="1280"/>
                    <a:pt x="280" y="1280"/>
                  </a:cubicBezTo>
                  <a:cubicBezTo>
                    <a:pt x="1830" y="1281"/>
                    <a:pt x="1830" y="1281"/>
                    <a:pt x="1830" y="1281"/>
                  </a:cubicBezTo>
                  <a:cubicBezTo>
                    <a:pt x="1830" y="1281"/>
                    <a:pt x="1972" y="1286"/>
                    <a:pt x="1999" y="1178"/>
                  </a:cubicBezTo>
                  <a:cubicBezTo>
                    <a:pt x="2026" y="1070"/>
                    <a:pt x="1983" y="1020"/>
                    <a:pt x="1899" y="891"/>
                  </a:cubicBezTo>
                  <a:cubicBezTo>
                    <a:pt x="1813" y="763"/>
                    <a:pt x="1354" y="0"/>
                    <a:pt x="1354" y="0"/>
                  </a:cubicBezTo>
                  <a:cubicBezTo>
                    <a:pt x="710" y="0"/>
                    <a:pt x="710" y="0"/>
                    <a:pt x="710" y="0"/>
                  </a:cubicBezTo>
                </a:path>
              </a:pathLst>
            </a:custGeom>
            <a:solidFill>
              <a:srgbClr val="9D77AE"/>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grpSp>
          <p:nvGrpSpPr>
            <p:cNvPr id="24" name="Group 35">
              <a:extLst>
                <a:ext uri="{FF2B5EF4-FFF2-40B4-BE49-F238E27FC236}">
                  <a16:creationId xmlns="" xmlns:a16="http://schemas.microsoft.com/office/drawing/2014/main" id="{0FA42F0A-40B3-4A79-B678-EBCC4E86842C}"/>
                </a:ext>
              </a:extLst>
            </p:cNvPr>
            <p:cNvGrpSpPr/>
            <p:nvPr/>
          </p:nvGrpSpPr>
          <p:grpSpPr>
            <a:xfrm>
              <a:off x="6714029" y="3546223"/>
              <a:ext cx="972292" cy="647045"/>
              <a:chOff x="5606014" y="7584450"/>
              <a:chExt cx="1585184" cy="1054915"/>
            </a:xfrm>
            <a:solidFill>
              <a:schemeClr val="bg1"/>
            </a:solidFill>
          </p:grpSpPr>
          <p:sp>
            <p:nvSpPr>
              <p:cNvPr id="29" name="Freeform 61">
                <a:extLst>
                  <a:ext uri="{FF2B5EF4-FFF2-40B4-BE49-F238E27FC236}">
                    <a16:creationId xmlns="" xmlns:a16="http://schemas.microsoft.com/office/drawing/2014/main" id="{B22161FB-B736-4795-96DB-6D12456E36F2}"/>
                  </a:ext>
                </a:extLst>
              </p:cNvPr>
              <p:cNvSpPr>
                <a:spLocks noChangeArrowheads="1"/>
              </p:cNvSpPr>
              <p:nvPr/>
            </p:nvSpPr>
            <p:spPr bwMode="auto">
              <a:xfrm>
                <a:off x="6229155" y="7584450"/>
                <a:ext cx="142120" cy="136647"/>
              </a:xfrm>
              <a:custGeom>
                <a:avLst/>
                <a:gdLst>
                  <a:gd name="G0" fmla="+- 59 0 0"/>
                  <a:gd name="G1" fmla="+- 59 0 0"/>
                  <a:gd name="G2" fmla="+- 25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7"/>
                  <a:gd name="T2" fmla="*/ 0 w 124"/>
                  <a:gd name="T3" fmla="*/ 13 h 117"/>
                  <a:gd name="T4" fmla="*/ 14 w 124"/>
                  <a:gd name="T5" fmla="*/ 0 h 117"/>
                  <a:gd name="T6" fmla="*/ 27 w 124"/>
                  <a:gd name="T7" fmla="*/ 13 h 117"/>
                  <a:gd name="T8" fmla="*/ 14 w 124"/>
                  <a:gd name="T9" fmla="*/ 26 h 117"/>
                  <a:gd name="T10" fmla="*/ 0 w 124"/>
                  <a:gd name="T11" fmla="*/ 13 h 117"/>
                </a:gdLst>
                <a:ahLst/>
                <a:cxnLst>
                  <a:cxn ang="0">
                    <a:pos x="T0" y="T1"/>
                  </a:cxn>
                  <a:cxn ang="0">
                    <a:pos x="T2" y="T3"/>
                  </a:cxn>
                  <a:cxn ang="0">
                    <a:pos x="T4" y="T5"/>
                  </a:cxn>
                  <a:cxn ang="0">
                    <a:pos x="T6" y="T7"/>
                  </a:cxn>
                  <a:cxn ang="0">
                    <a:pos x="T8" y="T9"/>
                  </a:cxn>
                  <a:cxn ang="0">
                    <a:pos x="T10" y="T11"/>
                  </a:cxn>
                </a:cxnLst>
                <a:rect l="0" t="0" r="r" b="b"/>
                <a:pathLst>
                  <a:path w="124" h="117">
                    <a:moveTo>
                      <a:pt x="0" y="59"/>
                    </a:moveTo>
                    <a:lnTo>
                      <a:pt x="0" y="59"/>
                    </a:lnTo>
                    <a:cubicBezTo>
                      <a:pt x="0" y="25"/>
                      <a:pt x="27" y="0"/>
                      <a:pt x="62" y="0"/>
                    </a:cubicBezTo>
                    <a:cubicBezTo>
                      <a:pt x="96" y="0"/>
                      <a:pt x="123" y="25"/>
                      <a:pt x="123" y="59"/>
                    </a:cubicBezTo>
                    <a:cubicBezTo>
                      <a:pt x="123" y="91"/>
                      <a:pt x="96" y="116"/>
                      <a:pt x="62" y="116"/>
                    </a:cubicBezTo>
                    <a:cubicBezTo>
                      <a:pt x="27" y="116"/>
                      <a:pt x="0" y="91"/>
                      <a:pt x="0" y="59"/>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30" name="Freeform 62">
                <a:extLst>
                  <a:ext uri="{FF2B5EF4-FFF2-40B4-BE49-F238E27FC236}">
                    <a16:creationId xmlns="" xmlns:a16="http://schemas.microsoft.com/office/drawing/2014/main" id="{3B88D551-8F78-4F84-9B39-9CD7D528526C}"/>
                  </a:ext>
                </a:extLst>
              </p:cNvPr>
              <p:cNvSpPr>
                <a:spLocks noChangeArrowheads="1"/>
              </p:cNvSpPr>
              <p:nvPr/>
            </p:nvSpPr>
            <p:spPr bwMode="auto">
              <a:xfrm>
                <a:off x="7049078" y="8469923"/>
                <a:ext cx="142120" cy="136647"/>
              </a:xfrm>
              <a:custGeom>
                <a:avLst/>
                <a:gdLst>
                  <a:gd name="G0" fmla="+- 59 0 0"/>
                  <a:gd name="G1" fmla="+- 59 0 0"/>
                  <a:gd name="G2" fmla="+- 26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9"/>
                  <a:gd name="T2" fmla="*/ 0 w 124"/>
                  <a:gd name="T3" fmla="*/ 13 h 119"/>
                  <a:gd name="T4" fmla="*/ 13 w 124"/>
                  <a:gd name="T5" fmla="*/ 0 h 119"/>
                  <a:gd name="T6" fmla="*/ 27 w 124"/>
                  <a:gd name="T7" fmla="*/ 13 h 119"/>
                  <a:gd name="T8" fmla="*/ 13 w 124"/>
                  <a:gd name="T9" fmla="*/ 26 h 119"/>
                  <a:gd name="T10" fmla="*/ 0 w 124"/>
                  <a:gd name="T11" fmla="*/ 13 h 119"/>
                </a:gdLst>
                <a:ahLst/>
                <a:cxnLst>
                  <a:cxn ang="0">
                    <a:pos x="T0" y="T1"/>
                  </a:cxn>
                  <a:cxn ang="0">
                    <a:pos x="T2" y="T3"/>
                  </a:cxn>
                  <a:cxn ang="0">
                    <a:pos x="T4" y="T5"/>
                  </a:cxn>
                  <a:cxn ang="0">
                    <a:pos x="T6" y="T7"/>
                  </a:cxn>
                  <a:cxn ang="0">
                    <a:pos x="T8" y="T9"/>
                  </a:cxn>
                  <a:cxn ang="0">
                    <a:pos x="T10" y="T11"/>
                  </a:cxn>
                </a:cxnLst>
                <a:rect l="0" t="0" r="r" b="b"/>
                <a:pathLst>
                  <a:path w="124" h="119">
                    <a:moveTo>
                      <a:pt x="0" y="59"/>
                    </a:moveTo>
                    <a:lnTo>
                      <a:pt x="0" y="59"/>
                    </a:lnTo>
                    <a:cubicBezTo>
                      <a:pt x="0" y="26"/>
                      <a:pt x="27" y="0"/>
                      <a:pt x="61" y="0"/>
                    </a:cubicBezTo>
                    <a:cubicBezTo>
                      <a:pt x="94" y="0"/>
                      <a:pt x="123" y="26"/>
                      <a:pt x="123" y="59"/>
                    </a:cubicBezTo>
                    <a:cubicBezTo>
                      <a:pt x="123" y="91"/>
                      <a:pt x="94" y="118"/>
                      <a:pt x="61" y="118"/>
                    </a:cubicBezTo>
                    <a:cubicBezTo>
                      <a:pt x="27" y="118"/>
                      <a:pt x="0" y="91"/>
                      <a:pt x="0" y="59"/>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31" name="Freeform 63">
                <a:extLst>
                  <a:ext uri="{FF2B5EF4-FFF2-40B4-BE49-F238E27FC236}">
                    <a16:creationId xmlns="" xmlns:a16="http://schemas.microsoft.com/office/drawing/2014/main" id="{B43C1C7F-1673-4BB8-B331-16317BF35246}"/>
                  </a:ext>
                </a:extLst>
              </p:cNvPr>
              <p:cNvSpPr>
                <a:spLocks noChangeArrowheads="1"/>
              </p:cNvSpPr>
              <p:nvPr/>
            </p:nvSpPr>
            <p:spPr bwMode="auto">
              <a:xfrm>
                <a:off x="5606014" y="8442593"/>
                <a:ext cx="207714" cy="196772"/>
              </a:xfrm>
              <a:custGeom>
                <a:avLst/>
                <a:gdLst>
                  <a:gd name="G0" fmla="+- 82 0 0"/>
                  <a:gd name="G1" fmla="+- 82 0 0"/>
                  <a:gd name="G2" fmla="+- 37 0 0"/>
                  <a:gd name="G3" fmla="+- 1 0 0"/>
                  <a:gd name="G4" fmla="+- 1 0 0"/>
                  <a:gd name="G5" fmla="+- 1 0 0"/>
                  <a:gd name="G6" fmla="+- 1 0 0"/>
                  <a:gd name="G7" fmla="+- 1 0 0"/>
                  <a:gd name="G8" fmla="+- 1 0 0"/>
                  <a:gd name="G9" fmla="+- 1 0 0"/>
                  <a:gd name="G10" fmla="+- 1 0 0"/>
                  <a:gd name="G11" fmla="+- 1 0 0"/>
                  <a:gd name="G12" fmla="+- 128 0 0"/>
                  <a:gd name="G13" fmla="+- 82 0 0"/>
                  <a:gd name="T0" fmla="*/ 0 w 175"/>
                  <a:gd name="T1" fmla="*/ 18 h 166"/>
                  <a:gd name="T2" fmla="*/ 0 w 175"/>
                  <a:gd name="T3" fmla="*/ 18 h 166"/>
                  <a:gd name="T4" fmla="*/ 20 w 175"/>
                  <a:gd name="T5" fmla="*/ 0 h 166"/>
                  <a:gd name="T6" fmla="*/ 39 w 175"/>
                  <a:gd name="T7" fmla="*/ 18 h 166"/>
                  <a:gd name="T8" fmla="*/ 20 w 175"/>
                  <a:gd name="T9" fmla="*/ 37 h 166"/>
                  <a:gd name="T10" fmla="*/ 0 w 175"/>
                  <a:gd name="T11" fmla="*/ 18 h 166"/>
                </a:gdLst>
                <a:ahLst/>
                <a:cxnLst>
                  <a:cxn ang="0">
                    <a:pos x="T0" y="T1"/>
                  </a:cxn>
                  <a:cxn ang="0">
                    <a:pos x="T2" y="T3"/>
                  </a:cxn>
                  <a:cxn ang="0">
                    <a:pos x="T4" y="T5"/>
                  </a:cxn>
                  <a:cxn ang="0">
                    <a:pos x="T6" y="T7"/>
                  </a:cxn>
                  <a:cxn ang="0">
                    <a:pos x="T8" y="T9"/>
                  </a:cxn>
                  <a:cxn ang="0">
                    <a:pos x="T10" y="T11"/>
                  </a:cxn>
                </a:cxnLst>
                <a:rect l="0" t="0" r="r" b="b"/>
                <a:pathLst>
                  <a:path w="175" h="166">
                    <a:moveTo>
                      <a:pt x="0" y="82"/>
                    </a:moveTo>
                    <a:lnTo>
                      <a:pt x="0" y="82"/>
                    </a:lnTo>
                    <a:cubicBezTo>
                      <a:pt x="0" y="37"/>
                      <a:pt x="39" y="0"/>
                      <a:pt x="88" y="0"/>
                    </a:cubicBezTo>
                    <a:cubicBezTo>
                      <a:pt x="135" y="0"/>
                      <a:pt x="174" y="37"/>
                      <a:pt x="174" y="82"/>
                    </a:cubicBezTo>
                    <a:cubicBezTo>
                      <a:pt x="174" y="128"/>
                      <a:pt x="135" y="165"/>
                      <a:pt x="88" y="165"/>
                    </a:cubicBezTo>
                    <a:cubicBezTo>
                      <a:pt x="39" y="165"/>
                      <a:pt x="0" y="128"/>
                      <a:pt x="0" y="82"/>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32" name="Freeform 64">
                <a:extLst>
                  <a:ext uri="{FF2B5EF4-FFF2-40B4-BE49-F238E27FC236}">
                    <a16:creationId xmlns="" xmlns:a16="http://schemas.microsoft.com/office/drawing/2014/main" id="{979B630F-2DF7-4D2D-9371-CD48928FDBE7}"/>
                  </a:ext>
                </a:extLst>
              </p:cNvPr>
              <p:cNvSpPr>
                <a:spLocks noChangeArrowheads="1"/>
              </p:cNvSpPr>
              <p:nvPr/>
            </p:nvSpPr>
            <p:spPr bwMode="auto">
              <a:xfrm>
                <a:off x="6158095" y="8158368"/>
                <a:ext cx="103857" cy="98386"/>
              </a:xfrm>
              <a:custGeom>
                <a:avLst/>
                <a:gdLst>
                  <a:gd name="G0" fmla="+- 44 0 0"/>
                  <a:gd name="G1" fmla="+- 44 0 0"/>
                  <a:gd name="G2" fmla="+- 18 0 0"/>
                  <a:gd name="G3" fmla="+- 1 0 0"/>
                  <a:gd name="G4" fmla="+- 1 0 0"/>
                  <a:gd name="G5" fmla="+- 1 0 0"/>
                  <a:gd name="G6" fmla="+- 1 0 0"/>
                  <a:gd name="G7" fmla="+- 1 0 0"/>
                  <a:gd name="G8" fmla="+- 1 0 0"/>
                  <a:gd name="G9" fmla="+- 1 0 0"/>
                  <a:gd name="G10" fmla="+- 1 0 0"/>
                  <a:gd name="G11" fmla="+- 1 0 0"/>
                  <a:gd name="G12" fmla="+- 67 0 0"/>
                  <a:gd name="G13" fmla="+- 44 0 0"/>
                  <a:gd name="T0" fmla="*/ 0 w 92"/>
                  <a:gd name="T1" fmla="*/ 10 h 88"/>
                  <a:gd name="T2" fmla="*/ 0 w 92"/>
                  <a:gd name="T3" fmla="*/ 10 h 88"/>
                  <a:gd name="T4" fmla="*/ 10 w 92"/>
                  <a:gd name="T5" fmla="*/ 0 h 88"/>
                  <a:gd name="T6" fmla="*/ 20 w 92"/>
                  <a:gd name="T7" fmla="*/ 10 h 88"/>
                  <a:gd name="T8" fmla="*/ 10 w 92"/>
                  <a:gd name="T9" fmla="*/ 19 h 88"/>
                  <a:gd name="T10" fmla="*/ 0 w 92"/>
                  <a:gd name="T11" fmla="*/ 10 h 88"/>
                </a:gdLst>
                <a:ahLst/>
                <a:cxnLst>
                  <a:cxn ang="0">
                    <a:pos x="T0" y="T1"/>
                  </a:cxn>
                  <a:cxn ang="0">
                    <a:pos x="T2" y="T3"/>
                  </a:cxn>
                  <a:cxn ang="0">
                    <a:pos x="T4" y="T5"/>
                  </a:cxn>
                  <a:cxn ang="0">
                    <a:pos x="T6" y="T7"/>
                  </a:cxn>
                  <a:cxn ang="0">
                    <a:pos x="T8" y="T9"/>
                  </a:cxn>
                  <a:cxn ang="0">
                    <a:pos x="T10" y="T11"/>
                  </a:cxn>
                </a:cxnLst>
                <a:rect l="0" t="0" r="r" b="b"/>
                <a:pathLst>
                  <a:path w="92" h="88">
                    <a:moveTo>
                      <a:pt x="0" y="44"/>
                    </a:moveTo>
                    <a:lnTo>
                      <a:pt x="0" y="44"/>
                    </a:lnTo>
                    <a:cubicBezTo>
                      <a:pt x="0" y="18"/>
                      <a:pt x="20" y="0"/>
                      <a:pt x="46" y="0"/>
                    </a:cubicBezTo>
                    <a:cubicBezTo>
                      <a:pt x="71" y="0"/>
                      <a:pt x="91" y="18"/>
                      <a:pt x="91" y="44"/>
                    </a:cubicBezTo>
                    <a:cubicBezTo>
                      <a:pt x="91" y="67"/>
                      <a:pt x="71" y="87"/>
                      <a:pt x="46" y="87"/>
                    </a:cubicBezTo>
                    <a:cubicBezTo>
                      <a:pt x="20" y="87"/>
                      <a:pt x="0" y="67"/>
                      <a:pt x="0" y="44"/>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33" name="Freeform 65">
                <a:extLst>
                  <a:ext uri="{FF2B5EF4-FFF2-40B4-BE49-F238E27FC236}">
                    <a16:creationId xmlns="" xmlns:a16="http://schemas.microsoft.com/office/drawing/2014/main" id="{43795EF0-6532-42D5-9B86-849214859D13}"/>
                  </a:ext>
                </a:extLst>
              </p:cNvPr>
              <p:cNvSpPr>
                <a:spLocks noChangeArrowheads="1"/>
              </p:cNvSpPr>
              <p:nvPr/>
            </p:nvSpPr>
            <p:spPr bwMode="auto">
              <a:xfrm>
                <a:off x="6633650" y="7764824"/>
                <a:ext cx="327969" cy="317021"/>
              </a:xfrm>
              <a:custGeom>
                <a:avLst/>
                <a:gdLst>
                  <a:gd name="G0" fmla="+- 130 0 0"/>
                  <a:gd name="G1" fmla="+- 130 0 0"/>
                  <a:gd name="G2" fmla="+- 57 0 0"/>
                  <a:gd name="G3" fmla="+- 1 0 0"/>
                  <a:gd name="G4" fmla="+- 1 0 0"/>
                  <a:gd name="G5" fmla="+- 1 0 0"/>
                  <a:gd name="G6" fmla="+- 1 0 0"/>
                  <a:gd name="G7" fmla="+- 1 0 0"/>
                  <a:gd name="G8" fmla="+- 1 0 0"/>
                  <a:gd name="G9" fmla="+- 1 0 0"/>
                  <a:gd name="G10" fmla="+- 1 0 0"/>
                  <a:gd name="G11" fmla="+- 1 0 0"/>
                  <a:gd name="G12" fmla="+- 202 0 0"/>
                  <a:gd name="G13" fmla="+- 130 0 0"/>
                  <a:gd name="T0" fmla="*/ 0 w 275"/>
                  <a:gd name="T1" fmla="*/ 29 h 263"/>
                  <a:gd name="T2" fmla="*/ 0 w 275"/>
                  <a:gd name="T3" fmla="*/ 29 h 263"/>
                  <a:gd name="T4" fmla="*/ 30 w 275"/>
                  <a:gd name="T5" fmla="*/ 0 h 263"/>
                  <a:gd name="T6" fmla="*/ 61 w 275"/>
                  <a:gd name="T7" fmla="*/ 29 h 263"/>
                  <a:gd name="T8" fmla="*/ 30 w 275"/>
                  <a:gd name="T9" fmla="*/ 59 h 263"/>
                  <a:gd name="T10" fmla="*/ 0 w 275"/>
                  <a:gd name="T11" fmla="*/ 29 h 263"/>
                </a:gdLst>
                <a:ahLst/>
                <a:cxnLst>
                  <a:cxn ang="0">
                    <a:pos x="T0" y="T1"/>
                  </a:cxn>
                  <a:cxn ang="0">
                    <a:pos x="T2" y="T3"/>
                  </a:cxn>
                  <a:cxn ang="0">
                    <a:pos x="T4" y="T5"/>
                  </a:cxn>
                  <a:cxn ang="0">
                    <a:pos x="T6" y="T7"/>
                  </a:cxn>
                  <a:cxn ang="0">
                    <a:pos x="T8" y="T9"/>
                  </a:cxn>
                  <a:cxn ang="0">
                    <a:pos x="T10" y="T11"/>
                  </a:cxn>
                </a:cxnLst>
                <a:rect l="0" t="0" r="r" b="b"/>
                <a:pathLst>
                  <a:path w="275" h="263">
                    <a:moveTo>
                      <a:pt x="0" y="130"/>
                    </a:moveTo>
                    <a:lnTo>
                      <a:pt x="0" y="130"/>
                    </a:lnTo>
                    <a:cubicBezTo>
                      <a:pt x="0" y="57"/>
                      <a:pt x="61" y="0"/>
                      <a:pt x="137" y="0"/>
                    </a:cubicBezTo>
                    <a:cubicBezTo>
                      <a:pt x="213" y="0"/>
                      <a:pt x="274" y="57"/>
                      <a:pt x="274" y="130"/>
                    </a:cubicBezTo>
                    <a:cubicBezTo>
                      <a:pt x="274" y="202"/>
                      <a:pt x="213" y="262"/>
                      <a:pt x="137" y="262"/>
                    </a:cubicBezTo>
                    <a:cubicBezTo>
                      <a:pt x="61" y="262"/>
                      <a:pt x="0" y="202"/>
                      <a:pt x="0" y="130"/>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grpSp>
        <p:grpSp>
          <p:nvGrpSpPr>
            <p:cNvPr id="25" name="Group 36">
              <a:extLst>
                <a:ext uri="{FF2B5EF4-FFF2-40B4-BE49-F238E27FC236}">
                  <a16:creationId xmlns="" xmlns:a16="http://schemas.microsoft.com/office/drawing/2014/main" id="{68F934EF-CEBC-49FF-A6CE-5D603B95D4F8}"/>
                </a:ext>
              </a:extLst>
            </p:cNvPr>
            <p:cNvGrpSpPr/>
            <p:nvPr/>
          </p:nvGrpSpPr>
          <p:grpSpPr>
            <a:xfrm>
              <a:off x="6962131" y="1702315"/>
              <a:ext cx="539789" cy="553173"/>
              <a:chOff x="6010509" y="4578218"/>
              <a:chExt cx="880050" cy="901870"/>
            </a:xfrm>
            <a:solidFill>
              <a:srgbClr val="9D77AE"/>
            </a:solidFill>
          </p:grpSpPr>
          <p:sp>
            <p:nvSpPr>
              <p:cNvPr id="26" name="Freeform 67">
                <a:extLst>
                  <a:ext uri="{FF2B5EF4-FFF2-40B4-BE49-F238E27FC236}">
                    <a16:creationId xmlns="" xmlns:a16="http://schemas.microsoft.com/office/drawing/2014/main" id="{2D13F86D-1AAD-47E5-8A4A-5F913B7FEE39}"/>
                  </a:ext>
                </a:extLst>
              </p:cNvPr>
              <p:cNvSpPr>
                <a:spLocks noChangeArrowheads="1"/>
              </p:cNvSpPr>
              <p:nvPr/>
            </p:nvSpPr>
            <p:spPr bwMode="auto">
              <a:xfrm>
                <a:off x="6480598" y="5195862"/>
                <a:ext cx="295172" cy="284226"/>
              </a:xfrm>
              <a:custGeom>
                <a:avLst/>
                <a:gdLst>
                  <a:gd name="G0" fmla="+- 118 0 0"/>
                  <a:gd name="G1" fmla="+- 118 0 0"/>
                  <a:gd name="G2" fmla="+- 54 0 0"/>
                  <a:gd name="G3" fmla="+- 1 0 0"/>
                  <a:gd name="G4" fmla="+- 1 0 0"/>
                  <a:gd name="G5" fmla="+- 1 0 0"/>
                  <a:gd name="G6" fmla="+- 1 0 0"/>
                  <a:gd name="G7" fmla="+- 1 0 0"/>
                  <a:gd name="G8" fmla="+- 1 0 0"/>
                  <a:gd name="G9" fmla="+- 1 0 0"/>
                  <a:gd name="G10" fmla="+- 1 0 0"/>
                  <a:gd name="G11" fmla="+- 1 0 0"/>
                  <a:gd name="G12" fmla="+- 184 0 0"/>
                  <a:gd name="G13" fmla="+- 118 0 0"/>
                  <a:gd name="T0" fmla="*/ 0 w 247"/>
                  <a:gd name="T1" fmla="*/ 26 h 237"/>
                  <a:gd name="T2" fmla="*/ 0 w 247"/>
                  <a:gd name="T3" fmla="*/ 26 h 237"/>
                  <a:gd name="T4" fmla="*/ 27 w 247"/>
                  <a:gd name="T5" fmla="*/ 0 h 237"/>
                  <a:gd name="T6" fmla="*/ 55 w 247"/>
                  <a:gd name="T7" fmla="*/ 26 h 237"/>
                  <a:gd name="T8" fmla="*/ 27 w 247"/>
                  <a:gd name="T9" fmla="*/ 53 h 237"/>
                  <a:gd name="T10" fmla="*/ 0 w 247"/>
                  <a:gd name="T11" fmla="*/ 26 h 237"/>
                </a:gdLst>
                <a:ahLst/>
                <a:cxnLst>
                  <a:cxn ang="0">
                    <a:pos x="T0" y="T1"/>
                  </a:cxn>
                  <a:cxn ang="0">
                    <a:pos x="T2" y="T3"/>
                  </a:cxn>
                  <a:cxn ang="0">
                    <a:pos x="T4" y="T5"/>
                  </a:cxn>
                  <a:cxn ang="0">
                    <a:pos x="T6" y="T7"/>
                  </a:cxn>
                  <a:cxn ang="0">
                    <a:pos x="T8" y="T9"/>
                  </a:cxn>
                  <a:cxn ang="0">
                    <a:pos x="T10" y="T11"/>
                  </a:cxn>
                </a:cxnLst>
                <a:rect l="0" t="0" r="r" b="b"/>
                <a:pathLst>
                  <a:path w="247" h="237">
                    <a:moveTo>
                      <a:pt x="0" y="118"/>
                    </a:moveTo>
                    <a:lnTo>
                      <a:pt x="0" y="118"/>
                    </a:lnTo>
                    <a:cubicBezTo>
                      <a:pt x="0" y="54"/>
                      <a:pt x="56" y="0"/>
                      <a:pt x="123" y="0"/>
                    </a:cubicBezTo>
                    <a:cubicBezTo>
                      <a:pt x="191" y="0"/>
                      <a:pt x="246" y="54"/>
                      <a:pt x="246" y="118"/>
                    </a:cubicBezTo>
                    <a:cubicBezTo>
                      <a:pt x="246" y="184"/>
                      <a:pt x="191" y="236"/>
                      <a:pt x="123" y="236"/>
                    </a:cubicBezTo>
                    <a:cubicBezTo>
                      <a:pt x="56" y="236"/>
                      <a:pt x="0" y="184"/>
                      <a:pt x="0" y="118"/>
                    </a:cubicBezTo>
                  </a:path>
                </a:pathLst>
              </a:custGeom>
              <a:grp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27" name="Freeform 69">
                <a:extLst>
                  <a:ext uri="{FF2B5EF4-FFF2-40B4-BE49-F238E27FC236}">
                    <a16:creationId xmlns="" xmlns:a16="http://schemas.microsoft.com/office/drawing/2014/main" id="{BFEBD409-74B7-476C-9B17-2C385C45AD8B}"/>
                  </a:ext>
                </a:extLst>
              </p:cNvPr>
              <p:cNvSpPr>
                <a:spLocks noChangeArrowheads="1"/>
              </p:cNvSpPr>
              <p:nvPr/>
            </p:nvSpPr>
            <p:spPr bwMode="auto">
              <a:xfrm>
                <a:off x="6010509" y="4687536"/>
                <a:ext cx="393563" cy="377146"/>
              </a:xfrm>
              <a:custGeom>
                <a:avLst/>
                <a:gdLst>
                  <a:gd name="G0" fmla="+- 155 0 0"/>
                  <a:gd name="G1" fmla="+- 155 0 0"/>
                  <a:gd name="G2" fmla="+- 69 0 0"/>
                  <a:gd name="G3" fmla="+- 1 0 0"/>
                  <a:gd name="G4" fmla="+- 1 0 0"/>
                  <a:gd name="G5" fmla="+- 1 0 0"/>
                  <a:gd name="G6" fmla="+- 1 0 0"/>
                  <a:gd name="G7" fmla="+- 1 0 0"/>
                  <a:gd name="G8" fmla="+- 1 0 0"/>
                  <a:gd name="G9" fmla="+- 1 0 0"/>
                  <a:gd name="G10" fmla="+- 1 0 0"/>
                  <a:gd name="G11" fmla="+- 1 0 0"/>
                  <a:gd name="G12" fmla="+- 242 0 0"/>
                  <a:gd name="G13" fmla="+- 155 0 0"/>
                  <a:gd name="T0" fmla="*/ 0 w 325"/>
                  <a:gd name="T1" fmla="*/ 35 h 312"/>
                  <a:gd name="T2" fmla="*/ 0 w 325"/>
                  <a:gd name="T3" fmla="*/ 35 h 312"/>
                  <a:gd name="T4" fmla="*/ 36 w 325"/>
                  <a:gd name="T5" fmla="*/ 0 h 312"/>
                  <a:gd name="T6" fmla="*/ 73 w 325"/>
                  <a:gd name="T7" fmla="*/ 35 h 312"/>
                  <a:gd name="T8" fmla="*/ 36 w 325"/>
                  <a:gd name="T9" fmla="*/ 70 h 312"/>
                  <a:gd name="T10" fmla="*/ 0 w 325"/>
                  <a:gd name="T11" fmla="*/ 35 h 312"/>
                </a:gdLst>
                <a:ahLst/>
                <a:cxnLst>
                  <a:cxn ang="0">
                    <a:pos x="T0" y="T1"/>
                  </a:cxn>
                  <a:cxn ang="0">
                    <a:pos x="T2" y="T3"/>
                  </a:cxn>
                  <a:cxn ang="0">
                    <a:pos x="T4" y="T5"/>
                  </a:cxn>
                  <a:cxn ang="0">
                    <a:pos x="T6" y="T7"/>
                  </a:cxn>
                  <a:cxn ang="0">
                    <a:pos x="T8" y="T9"/>
                  </a:cxn>
                  <a:cxn ang="0">
                    <a:pos x="T10" y="T11"/>
                  </a:cxn>
                </a:cxnLst>
                <a:rect l="0" t="0" r="r" b="b"/>
                <a:pathLst>
                  <a:path w="325" h="312">
                    <a:moveTo>
                      <a:pt x="0" y="155"/>
                    </a:moveTo>
                    <a:lnTo>
                      <a:pt x="0" y="155"/>
                    </a:lnTo>
                    <a:cubicBezTo>
                      <a:pt x="0" y="69"/>
                      <a:pt x="72" y="0"/>
                      <a:pt x="162" y="0"/>
                    </a:cubicBezTo>
                    <a:cubicBezTo>
                      <a:pt x="251" y="0"/>
                      <a:pt x="324" y="69"/>
                      <a:pt x="324" y="155"/>
                    </a:cubicBezTo>
                    <a:cubicBezTo>
                      <a:pt x="324" y="242"/>
                      <a:pt x="251" y="311"/>
                      <a:pt x="162" y="311"/>
                    </a:cubicBezTo>
                    <a:cubicBezTo>
                      <a:pt x="72" y="311"/>
                      <a:pt x="0" y="242"/>
                      <a:pt x="0" y="155"/>
                    </a:cubicBezTo>
                  </a:path>
                </a:pathLst>
              </a:custGeom>
              <a:grp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28" name="Freeform 71">
                <a:extLst>
                  <a:ext uri="{FF2B5EF4-FFF2-40B4-BE49-F238E27FC236}">
                    <a16:creationId xmlns="" xmlns:a16="http://schemas.microsoft.com/office/drawing/2014/main" id="{37AAF118-FFEB-4C96-8BC7-7232C2244693}"/>
                  </a:ext>
                </a:extLst>
              </p:cNvPr>
              <p:cNvSpPr>
                <a:spLocks noChangeArrowheads="1"/>
              </p:cNvSpPr>
              <p:nvPr/>
            </p:nvSpPr>
            <p:spPr bwMode="auto">
              <a:xfrm>
                <a:off x="6666447" y="4578218"/>
                <a:ext cx="224112" cy="213169"/>
              </a:xfrm>
              <a:custGeom>
                <a:avLst/>
                <a:gdLst>
                  <a:gd name="G0" fmla="+- 91 0 0"/>
                  <a:gd name="G1" fmla="+- 91 0 0"/>
                  <a:gd name="G2" fmla="+- 41 0 0"/>
                  <a:gd name="G3" fmla="+- 1 0 0"/>
                  <a:gd name="G4" fmla="+- 1 0 0"/>
                  <a:gd name="G5" fmla="+- 1 0 0"/>
                  <a:gd name="G6" fmla="+- 1 0 0"/>
                  <a:gd name="G7" fmla="+- 1 0 0"/>
                  <a:gd name="G8" fmla="+- 1 0 0"/>
                  <a:gd name="G9" fmla="+- 1 0 0"/>
                  <a:gd name="G10" fmla="+- 1 0 0"/>
                  <a:gd name="G11" fmla="+- 1 0 0"/>
                  <a:gd name="G12" fmla="+- 142 0 0"/>
                  <a:gd name="G13" fmla="+- 91 0 0"/>
                  <a:gd name="T0" fmla="*/ 0 w 190"/>
                  <a:gd name="T1" fmla="*/ 20 h 183"/>
                  <a:gd name="T2" fmla="*/ 0 w 190"/>
                  <a:gd name="T3" fmla="*/ 20 h 183"/>
                  <a:gd name="T4" fmla="*/ 21 w 190"/>
                  <a:gd name="T5" fmla="*/ 0 h 183"/>
                  <a:gd name="T6" fmla="*/ 42 w 190"/>
                  <a:gd name="T7" fmla="*/ 20 h 183"/>
                  <a:gd name="T8" fmla="*/ 21 w 190"/>
                  <a:gd name="T9" fmla="*/ 40 h 183"/>
                  <a:gd name="T10" fmla="*/ 0 w 190"/>
                  <a:gd name="T11" fmla="*/ 20 h 183"/>
                </a:gdLst>
                <a:ahLst/>
                <a:cxnLst>
                  <a:cxn ang="0">
                    <a:pos x="T0" y="T1"/>
                  </a:cxn>
                  <a:cxn ang="0">
                    <a:pos x="T2" y="T3"/>
                  </a:cxn>
                  <a:cxn ang="0">
                    <a:pos x="T4" y="T5"/>
                  </a:cxn>
                  <a:cxn ang="0">
                    <a:pos x="T6" y="T7"/>
                  </a:cxn>
                  <a:cxn ang="0">
                    <a:pos x="T8" y="T9"/>
                  </a:cxn>
                  <a:cxn ang="0">
                    <a:pos x="T10" y="T11"/>
                  </a:cxn>
                </a:cxnLst>
                <a:rect l="0" t="0" r="r" b="b"/>
                <a:pathLst>
                  <a:path w="190" h="183">
                    <a:moveTo>
                      <a:pt x="0" y="91"/>
                    </a:moveTo>
                    <a:lnTo>
                      <a:pt x="0" y="91"/>
                    </a:lnTo>
                    <a:cubicBezTo>
                      <a:pt x="0" y="41"/>
                      <a:pt x="42" y="0"/>
                      <a:pt x="94" y="0"/>
                    </a:cubicBezTo>
                    <a:cubicBezTo>
                      <a:pt x="147" y="0"/>
                      <a:pt x="189" y="41"/>
                      <a:pt x="189" y="91"/>
                    </a:cubicBezTo>
                    <a:cubicBezTo>
                      <a:pt x="189" y="142"/>
                      <a:pt x="147" y="182"/>
                      <a:pt x="94" y="182"/>
                    </a:cubicBezTo>
                    <a:cubicBezTo>
                      <a:pt x="42" y="182"/>
                      <a:pt x="0" y="142"/>
                      <a:pt x="0" y="91"/>
                    </a:cubicBezTo>
                  </a:path>
                </a:pathLst>
              </a:custGeom>
              <a:grp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grpSp>
      </p:grpSp>
      <p:grpSp>
        <p:nvGrpSpPr>
          <p:cNvPr id="47" name="组合 46"/>
          <p:cNvGrpSpPr/>
          <p:nvPr/>
        </p:nvGrpSpPr>
        <p:grpSpPr>
          <a:xfrm>
            <a:off x="8918390" y="2023155"/>
            <a:ext cx="1753477" cy="2675344"/>
            <a:chOff x="8918390" y="1702315"/>
            <a:chExt cx="1753477" cy="2675344"/>
          </a:xfrm>
          <a:effectLst>
            <a:outerShdw blurRad="190500" dist="63500" dir="2700000" algn="tl" rotWithShape="0">
              <a:prstClr val="black">
                <a:alpha val="25000"/>
              </a:prstClr>
            </a:outerShdw>
          </a:effectLst>
        </p:grpSpPr>
        <p:sp>
          <p:nvSpPr>
            <p:cNvPr id="35" name="Freeform 59">
              <a:extLst>
                <a:ext uri="{FF2B5EF4-FFF2-40B4-BE49-F238E27FC236}">
                  <a16:creationId xmlns="" xmlns:a16="http://schemas.microsoft.com/office/drawing/2014/main" id="{43BF5F5A-7666-4DE5-90E8-5FC7D7DA95E7}"/>
                </a:ext>
              </a:extLst>
            </p:cNvPr>
            <p:cNvSpPr>
              <a:spLocks noChangeArrowheads="1"/>
            </p:cNvSpPr>
            <p:nvPr/>
          </p:nvSpPr>
          <p:spPr bwMode="auto">
            <a:xfrm>
              <a:off x="8918390" y="2419763"/>
              <a:ext cx="1753477" cy="1957896"/>
            </a:xfrm>
            <a:custGeom>
              <a:avLst/>
              <a:gdLst>
                <a:gd name="G0" fmla="+- 1 0 0"/>
                <a:gd name="G1" fmla="+- 1 0 0"/>
                <a:gd name="G2" fmla="+- 1 0 0"/>
                <a:gd name="G3" fmla="+- 1 0 0"/>
                <a:gd name="G4" fmla="+- 1 0 0"/>
                <a:gd name="G5" fmla="+- 1 0 0"/>
                <a:gd name="G6" fmla="+- 2509 0 0"/>
                <a:gd name="G7" fmla="+- 2408 0 0"/>
                <a:gd name="G8" fmla="+- 2313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T0" fmla="*/ 2315 256 1"/>
                <a:gd name="T1" fmla="*/ 0 256 1"/>
                <a:gd name="G58" fmla="+- 0 T0 T1"/>
                <a:gd name="G59" fmla="sin G57 G58"/>
                <a:gd name="G60" fmla="*/ 1 0 0"/>
                <a:gd name="T2" fmla="*/ 2410 256 1"/>
                <a:gd name="T3" fmla="*/ 0 256 1"/>
                <a:gd name="G61" fmla="+- 0 T2 T3"/>
                <a:gd name="G62" fmla="sin G60 G61"/>
                <a:gd name="G63" fmla="*/ 1 0 0"/>
                <a:gd name="T4" fmla="*/ 2511 256 1"/>
                <a:gd name="T5" fmla="*/ 0 256 1"/>
                <a:gd name="G64" fmla="+- 0 T4 T5"/>
                <a:gd name="G65" fmla="sin G63 G64"/>
                <a:gd name="G66" fmla="+- 1 0 0"/>
                <a:gd name="G67" fmla="+- 1 0 0"/>
                <a:gd name="T6" fmla="*/ 471 w 2314"/>
                <a:gd name="T7" fmla="*/ 585 h 2586"/>
                <a:gd name="T8" fmla="*/ 471 w 2314"/>
                <a:gd name="T9" fmla="*/ 585 h 2586"/>
                <a:gd name="T10" fmla="*/ 53 w 2314"/>
                <a:gd name="T11" fmla="*/ 584 h 2586"/>
                <a:gd name="T12" fmla="*/ 0 w 2314"/>
                <a:gd name="T13" fmla="*/ 545 h 2586"/>
                <a:gd name="T14" fmla="*/ 11 w 2314"/>
                <a:gd name="T15" fmla="*/ 507 h 2586"/>
                <a:gd name="T16" fmla="*/ 183 w 2314"/>
                <a:gd name="T17" fmla="*/ 224 h 2586"/>
                <a:gd name="T18" fmla="*/ 183 w 2314"/>
                <a:gd name="T19" fmla="*/ 40 h 2586"/>
                <a:gd name="T20" fmla="*/ 165 w 2314"/>
                <a:gd name="T21" fmla="*/ 7 h 2586"/>
                <a:gd name="T22" fmla="*/ 178 w 2314"/>
                <a:gd name="T23" fmla="*/ 1 h 2586"/>
                <a:gd name="T24" fmla="*/ 180 w 2314"/>
                <a:gd name="T25" fmla="*/ 1 h 2586"/>
                <a:gd name="T26" fmla="*/ 188 w 2314"/>
                <a:gd name="T27" fmla="*/ 0 h 2586"/>
                <a:gd name="T28" fmla="*/ 199 w 2314"/>
                <a:gd name="T29" fmla="*/ 1 h 2586"/>
                <a:gd name="T30" fmla="*/ 327 w 2314"/>
                <a:gd name="T31" fmla="*/ 1 h 2586"/>
                <a:gd name="T32" fmla="*/ 338 w 2314"/>
                <a:gd name="T33" fmla="*/ 0 h 2586"/>
                <a:gd name="T34" fmla="*/ 345 w 2314"/>
                <a:gd name="T35" fmla="*/ 1 h 2586"/>
                <a:gd name="T36" fmla="*/ 347 w 2314"/>
                <a:gd name="T37" fmla="*/ 1 h 2586"/>
                <a:gd name="T38" fmla="*/ 361 w 2314"/>
                <a:gd name="T39" fmla="*/ 8 h 2586"/>
                <a:gd name="T40" fmla="*/ 343 w 2314"/>
                <a:gd name="T41" fmla="*/ 40 h 2586"/>
                <a:gd name="T42" fmla="*/ 342 w 2314"/>
                <a:gd name="T43" fmla="*/ 224 h 2586"/>
                <a:gd name="T44" fmla="*/ 513 w 2314"/>
                <a:gd name="T45" fmla="*/ 508 h 2586"/>
                <a:gd name="T46" fmla="*/ 524 w 2314"/>
                <a:gd name="T47" fmla="*/ 545 h 2586"/>
                <a:gd name="T48" fmla="*/ 471 w 2314"/>
                <a:gd name="T49" fmla="*/ 585 h 2586"/>
              </a:gdLst>
              <a:ahLst/>
              <a:cxnLst>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4" h="2586">
                  <a:moveTo>
                    <a:pt x="2082" y="2585"/>
                  </a:moveTo>
                  <a:lnTo>
                    <a:pt x="2082" y="2585"/>
                  </a:lnTo>
                  <a:cubicBezTo>
                    <a:pt x="232" y="2583"/>
                    <a:pt x="232" y="2583"/>
                    <a:pt x="232" y="2583"/>
                  </a:cubicBezTo>
                  <a:cubicBezTo>
                    <a:pt x="97" y="2583"/>
                    <a:pt x="0" y="2509"/>
                    <a:pt x="0" y="2408"/>
                  </a:cubicBezTo>
                  <a:cubicBezTo>
                    <a:pt x="0" y="2313"/>
                    <a:pt x="43" y="2251"/>
                    <a:pt x="49" y="2242"/>
                  </a:cubicBezTo>
                  <a:cubicBezTo>
                    <a:pt x="806" y="990"/>
                    <a:pt x="806" y="990"/>
                    <a:pt x="806" y="990"/>
                  </a:cubicBezTo>
                  <a:cubicBezTo>
                    <a:pt x="807" y="178"/>
                    <a:pt x="807" y="178"/>
                    <a:pt x="807" y="178"/>
                  </a:cubicBezTo>
                  <a:cubicBezTo>
                    <a:pt x="738" y="110"/>
                    <a:pt x="715" y="65"/>
                    <a:pt x="728" y="32"/>
                  </a:cubicBezTo>
                  <a:cubicBezTo>
                    <a:pt x="731" y="22"/>
                    <a:pt x="747" y="4"/>
                    <a:pt x="785" y="4"/>
                  </a:cubicBezTo>
                  <a:cubicBezTo>
                    <a:pt x="789" y="4"/>
                    <a:pt x="792" y="4"/>
                    <a:pt x="794" y="4"/>
                  </a:cubicBezTo>
                  <a:cubicBezTo>
                    <a:pt x="804" y="2"/>
                    <a:pt x="816" y="0"/>
                    <a:pt x="829" y="0"/>
                  </a:cubicBezTo>
                  <a:cubicBezTo>
                    <a:pt x="851" y="0"/>
                    <a:pt x="872" y="4"/>
                    <a:pt x="878" y="4"/>
                  </a:cubicBezTo>
                  <a:cubicBezTo>
                    <a:pt x="1442" y="4"/>
                    <a:pt x="1442" y="4"/>
                    <a:pt x="1442" y="4"/>
                  </a:cubicBezTo>
                  <a:cubicBezTo>
                    <a:pt x="1449" y="4"/>
                    <a:pt x="1469" y="0"/>
                    <a:pt x="1491" y="0"/>
                  </a:cubicBezTo>
                  <a:cubicBezTo>
                    <a:pt x="1505" y="0"/>
                    <a:pt x="1516" y="2"/>
                    <a:pt x="1525" y="4"/>
                  </a:cubicBezTo>
                  <a:cubicBezTo>
                    <a:pt x="1528" y="4"/>
                    <a:pt x="1532" y="4"/>
                    <a:pt x="1533" y="4"/>
                  </a:cubicBezTo>
                  <a:cubicBezTo>
                    <a:pt x="1574" y="4"/>
                    <a:pt x="1587" y="22"/>
                    <a:pt x="1592" y="34"/>
                  </a:cubicBezTo>
                  <a:cubicBezTo>
                    <a:pt x="1606" y="66"/>
                    <a:pt x="1582" y="110"/>
                    <a:pt x="1513" y="178"/>
                  </a:cubicBezTo>
                  <a:cubicBezTo>
                    <a:pt x="1511" y="990"/>
                    <a:pt x="1511" y="990"/>
                    <a:pt x="1511" y="990"/>
                  </a:cubicBezTo>
                  <a:cubicBezTo>
                    <a:pt x="2264" y="2244"/>
                    <a:pt x="2264" y="2244"/>
                    <a:pt x="2264" y="2244"/>
                  </a:cubicBezTo>
                  <a:cubicBezTo>
                    <a:pt x="2271" y="2254"/>
                    <a:pt x="2313" y="2315"/>
                    <a:pt x="2313" y="2410"/>
                  </a:cubicBezTo>
                  <a:cubicBezTo>
                    <a:pt x="2313" y="2511"/>
                    <a:pt x="2215" y="2585"/>
                    <a:pt x="2082" y="2585"/>
                  </a:cubicBezTo>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36" name="Freeform 60">
              <a:extLst>
                <a:ext uri="{FF2B5EF4-FFF2-40B4-BE49-F238E27FC236}">
                  <a16:creationId xmlns="" xmlns:a16="http://schemas.microsoft.com/office/drawing/2014/main" id="{AD84D2CB-44B0-48D1-A21F-9D99F04B5168}"/>
                </a:ext>
              </a:extLst>
            </p:cNvPr>
            <p:cNvSpPr>
              <a:spLocks noChangeArrowheads="1"/>
            </p:cNvSpPr>
            <p:nvPr/>
          </p:nvSpPr>
          <p:spPr bwMode="auto">
            <a:xfrm>
              <a:off x="9035735" y="3341718"/>
              <a:ext cx="1535549" cy="972243"/>
            </a:xfrm>
            <a:custGeom>
              <a:avLst/>
              <a:gdLst>
                <a:gd name="G0" fmla="+- 1 0 0"/>
                <a:gd name="G1" fmla="+- 1 0 0"/>
                <a:gd name="G2" fmla="+- 1 0 0"/>
                <a:gd name="G3" fmla="+- 1 0 0"/>
                <a:gd name="G4" fmla="+- 1 0 0"/>
                <a:gd name="G5" fmla="+- 1 0 0"/>
                <a:gd name="G6" fmla="+- 1104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T0" fmla="*/ 161 w 2027"/>
                <a:gd name="T1" fmla="*/ 0 h 1287"/>
                <a:gd name="T2" fmla="*/ 161 w 2027"/>
                <a:gd name="T3" fmla="*/ 0 h 1287"/>
                <a:gd name="T4" fmla="*/ 11 w 2027"/>
                <a:gd name="T5" fmla="*/ 229 h 1287"/>
                <a:gd name="T6" fmla="*/ 5 w 2027"/>
                <a:gd name="T7" fmla="*/ 265 h 1287"/>
                <a:gd name="T8" fmla="*/ 63 w 2027"/>
                <a:gd name="T9" fmla="*/ 289 h 1287"/>
                <a:gd name="T10" fmla="*/ 414 w 2027"/>
                <a:gd name="T11" fmla="*/ 290 h 1287"/>
                <a:gd name="T12" fmla="*/ 453 w 2027"/>
                <a:gd name="T13" fmla="*/ 266 h 1287"/>
                <a:gd name="T14" fmla="*/ 430 w 2027"/>
                <a:gd name="T15" fmla="*/ 201 h 1287"/>
                <a:gd name="T16" fmla="*/ 307 w 2027"/>
                <a:gd name="T17" fmla="*/ 0 h 1287"/>
                <a:gd name="T18" fmla="*/ 161 w 2027"/>
                <a:gd name="T19" fmla="*/ 0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7" h="1287">
                  <a:moveTo>
                    <a:pt x="710" y="0"/>
                  </a:moveTo>
                  <a:lnTo>
                    <a:pt x="710" y="0"/>
                  </a:lnTo>
                  <a:cubicBezTo>
                    <a:pt x="50" y="1013"/>
                    <a:pt x="50" y="1013"/>
                    <a:pt x="50" y="1013"/>
                  </a:cubicBezTo>
                  <a:cubicBezTo>
                    <a:pt x="50" y="1013"/>
                    <a:pt x="0" y="1104"/>
                    <a:pt x="23" y="1172"/>
                  </a:cubicBezTo>
                  <a:cubicBezTo>
                    <a:pt x="47" y="1237"/>
                    <a:pt x="64" y="1280"/>
                    <a:pt x="280" y="1280"/>
                  </a:cubicBezTo>
                  <a:cubicBezTo>
                    <a:pt x="1830" y="1281"/>
                    <a:pt x="1830" y="1281"/>
                    <a:pt x="1830" y="1281"/>
                  </a:cubicBezTo>
                  <a:cubicBezTo>
                    <a:pt x="1830" y="1281"/>
                    <a:pt x="1972" y="1286"/>
                    <a:pt x="1999" y="1178"/>
                  </a:cubicBezTo>
                  <a:cubicBezTo>
                    <a:pt x="2026" y="1070"/>
                    <a:pt x="1983" y="1020"/>
                    <a:pt x="1899" y="891"/>
                  </a:cubicBezTo>
                  <a:cubicBezTo>
                    <a:pt x="1813" y="763"/>
                    <a:pt x="1354" y="0"/>
                    <a:pt x="1354" y="0"/>
                  </a:cubicBezTo>
                  <a:cubicBezTo>
                    <a:pt x="710" y="0"/>
                    <a:pt x="710" y="0"/>
                    <a:pt x="710" y="0"/>
                  </a:cubicBezTo>
                </a:path>
              </a:pathLst>
            </a:custGeom>
            <a:solidFill>
              <a:srgbClr val="FEBB38"/>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endParaRPr>
            </a:p>
          </p:txBody>
        </p:sp>
        <p:grpSp>
          <p:nvGrpSpPr>
            <p:cNvPr id="37" name="Group 56">
              <a:extLst>
                <a:ext uri="{FF2B5EF4-FFF2-40B4-BE49-F238E27FC236}">
                  <a16:creationId xmlns="" xmlns:a16="http://schemas.microsoft.com/office/drawing/2014/main" id="{83D86F79-9999-4608-B138-E754CA969402}"/>
                </a:ext>
              </a:extLst>
            </p:cNvPr>
            <p:cNvGrpSpPr/>
            <p:nvPr/>
          </p:nvGrpSpPr>
          <p:grpSpPr>
            <a:xfrm>
              <a:off x="9260368" y="3546223"/>
              <a:ext cx="972292" cy="647045"/>
              <a:chOff x="5606014" y="7584450"/>
              <a:chExt cx="1585184" cy="1054915"/>
            </a:xfrm>
            <a:solidFill>
              <a:schemeClr val="bg1"/>
            </a:solidFill>
          </p:grpSpPr>
          <p:sp>
            <p:nvSpPr>
              <p:cNvPr id="42" name="Freeform 61">
                <a:extLst>
                  <a:ext uri="{FF2B5EF4-FFF2-40B4-BE49-F238E27FC236}">
                    <a16:creationId xmlns="" xmlns:a16="http://schemas.microsoft.com/office/drawing/2014/main" id="{C2A3C697-1C2B-4FA5-AE3C-AFFA85CAF445}"/>
                  </a:ext>
                </a:extLst>
              </p:cNvPr>
              <p:cNvSpPr>
                <a:spLocks noChangeArrowheads="1"/>
              </p:cNvSpPr>
              <p:nvPr/>
            </p:nvSpPr>
            <p:spPr bwMode="auto">
              <a:xfrm>
                <a:off x="6229155" y="7584450"/>
                <a:ext cx="142120" cy="136647"/>
              </a:xfrm>
              <a:custGeom>
                <a:avLst/>
                <a:gdLst>
                  <a:gd name="G0" fmla="+- 59 0 0"/>
                  <a:gd name="G1" fmla="+- 59 0 0"/>
                  <a:gd name="G2" fmla="+- 25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7"/>
                  <a:gd name="T2" fmla="*/ 0 w 124"/>
                  <a:gd name="T3" fmla="*/ 13 h 117"/>
                  <a:gd name="T4" fmla="*/ 14 w 124"/>
                  <a:gd name="T5" fmla="*/ 0 h 117"/>
                  <a:gd name="T6" fmla="*/ 27 w 124"/>
                  <a:gd name="T7" fmla="*/ 13 h 117"/>
                  <a:gd name="T8" fmla="*/ 14 w 124"/>
                  <a:gd name="T9" fmla="*/ 26 h 117"/>
                  <a:gd name="T10" fmla="*/ 0 w 124"/>
                  <a:gd name="T11" fmla="*/ 13 h 117"/>
                </a:gdLst>
                <a:ahLst/>
                <a:cxnLst>
                  <a:cxn ang="0">
                    <a:pos x="T0" y="T1"/>
                  </a:cxn>
                  <a:cxn ang="0">
                    <a:pos x="T2" y="T3"/>
                  </a:cxn>
                  <a:cxn ang="0">
                    <a:pos x="T4" y="T5"/>
                  </a:cxn>
                  <a:cxn ang="0">
                    <a:pos x="T6" y="T7"/>
                  </a:cxn>
                  <a:cxn ang="0">
                    <a:pos x="T8" y="T9"/>
                  </a:cxn>
                  <a:cxn ang="0">
                    <a:pos x="T10" y="T11"/>
                  </a:cxn>
                </a:cxnLst>
                <a:rect l="0" t="0" r="r" b="b"/>
                <a:pathLst>
                  <a:path w="124" h="117">
                    <a:moveTo>
                      <a:pt x="0" y="59"/>
                    </a:moveTo>
                    <a:lnTo>
                      <a:pt x="0" y="59"/>
                    </a:lnTo>
                    <a:cubicBezTo>
                      <a:pt x="0" y="25"/>
                      <a:pt x="27" y="0"/>
                      <a:pt x="62" y="0"/>
                    </a:cubicBezTo>
                    <a:cubicBezTo>
                      <a:pt x="96" y="0"/>
                      <a:pt x="123" y="25"/>
                      <a:pt x="123" y="59"/>
                    </a:cubicBezTo>
                    <a:cubicBezTo>
                      <a:pt x="123" y="91"/>
                      <a:pt x="96" y="116"/>
                      <a:pt x="62" y="116"/>
                    </a:cubicBezTo>
                    <a:cubicBezTo>
                      <a:pt x="27" y="116"/>
                      <a:pt x="0" y="91"/>
                      <a:pt x="0" y="59"/>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43" name="Freeform 62">
                <a:extLst>
                  <a:ext uri="{FF2B5EF4-FFF2-40B4-BE49-F238E27FC236}">
                    <a16:creationId xmlns="" xmlns:a16="http://schemas.microsoft.com/office/drawing/2014/main" id="{C97E9FF8-C339-4A24-A9BC-E712376DD895}"/>
                  </a:ext>
                </a:extLst>
              </p:cNvPr>
              <p:cNvSpPr>
                <a:spLocks noChangeArrowheads="1"/>
              </p:cNvSpPr>
              <p:nvPr/>
            </p:nvSpPr>
            <p:spPr bwMode="auto">
              <a:xfrm>
                <a:off x="7049078" y="8469923"/>
                <a:ext cx="142120" cy="136647"/>
              </a:xfrm>
              <a:custGeom>
                <a:avLst/>
                <a:gdLst>
                  <a:gd name="G0" fmla="+- 59 0 0"/>
                  <a:gd name="G1" fmla="+- 59 0 0"/>
                  <a:gd name="G2" fmla="+- 26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9"/>
                  <a:gd name="T2" fmla="*/ 0 w 124"/>
                  <a:gd name="T3" fmla="*/ 13 h 119"/>
                  <a:gd name="T4" fmla="*/ 13 w 124"/>
                  <a:gd name="T5" fmla="*/ 0 h 119"/>
                  <a:gd name="T6" fmla="*/ 27 w 124"/>
                  <a:gd name="T7" fmla="*/ 13 h 119"/>
                  <a:gd name="T8" fmla="*/ 13 w 124"/>
                  <a:gd name="T9" fmla="*/ 26 h 119"/>
                  <a:gd name="T10" fmla="*/ 0 w 124"/>
                  <a:gd name="T11" fmla="*/ 13 h 119"/>
                </a:gdLst>
                <a:ahLst/>
                <a:cxnLst>
                  <a:cxn ang="0">
                    <a:pos x="T0" y="T1"/>
                  </a:cxn>
                  <a:cxn ang="0">
                    <a:pos x="T2" y="T3"/>
                  </a:cxn>
                  <a:cxn ang="0">
                    <a:pos x="T4" y="T5"/>
                  </a:cxn>
                  <a:cxn ang="0">
                    <a:pos x="T6" y="T7"/>
                  </a:cxn>
                  <a:cxn ang="0">
                    <a:pos x="T8" y="T9"/>
                  </a:cxn>
                  <a:cxn ang="0">
                    <a:pos x="T10" y="T11"/>
                  </a:cxn>
                </a:cxnLst>
                <a:rect l="0" t="0" r="r" b="b"/>
                <a:pathLst>
                  <a:path w="124" h="119">
                    <a:moveTo>
                      <a:pt x="0" y="59"/>
                    </a:moveTo>
                    <a:lnTo>
                      <a:pt x="0" y="59"/>
                    </a:lnTo>
                    <a:cubicBezTo>
                      <a:pt x="0" y="26"/>
                      <a:pt x="27" y="0"/>
                      <a:pt x="61" y="0"/>
                    </a:cubicBezTo>
                    <a:cubicBezTo>
                      <a:pt x="94" y="0"/>
                      <a:pt x="123" y="26"/>
                      <a:pt x="123" y="59"/>
                    </a:cubicBezTo>
                    <a:cubicBezTo>
                      <a:pt x="123" y="91"/>
                      <a:pt x="94" y="118"/>
                      <a:pt x="61" y="118"/>
                    </a:cubicBezTo>
                    <a:cubicBezTo>
                      <a:pt x="27" y="118"/>
                      <a:pt x="0" y="91"/>
                      <a:pt x="0" y="59"/>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44" name="Freeform 63">
                <a:extLst>
                  <a:ext uri="{FF2B5EF4-FFF2-40B4-BE49-F238E27FC236}">
                    <a16:creationId xmlns="" xmlns:a16="http://schemas.microsoft.com/office/drawing/2014/main" id="{C6D2409A-0B13-4395-843E-2E557CE7A0FA}"/>
                  </a:ext>
                </a:extLst>
              </p:cNvPr>
              <p:cNvSpPr>
                <a:spLocks noChangeArrowheads="1"/>
              </p:cNvSpPr>
              <p:nvPr/>
            </p:nvSpPr>
            <p:spPr bwMode="auto">
              <a:xfrm>
                <a:off x="5606014" y="8442593"/>
                <a:ext cx="207714" cy="196772"/>
              </a:xfrm>
              <a:custGeom>
                <a:avLst/>
                <a:gdLst>
                  <a:gd name="G0" fmla="+- 82 0 0"/>
                  <a:gd name="G1" fmla="+- 82 0 0"/>
                  <a:gd name="G2" fmla="+- 37 0 0"/>
                  <a:gd name="G3" fmla="+- 1 0 0"/>
                  <a:gd name="G4" fmla="+- 1 0 0"/>
                  <a:gd name="G5" fmla="+- 1 0 0"/>
                  <a:gd name="G6" fmla="+- 1 0 0"/>
                  <a:gd name="G7" fmla="+- 1 0 0"/>
                  <a:gd name="G8" fmla="+- 1 0 0"/>
                  <a:gd name="G9" fmla="+- 1 0 0"/>
                  <a:gd name="G10" fmla="+- 1 0 0"/>
                  <a:gd name="G11" fmla="+- 1 0 0"/>
                  <a:gd name="G12" fmla="+- 128 0 0"/>
                  <a:gd name="G13" fmla="+- 82 0 0"/>
                  <a:gd name="T0" fmla="*/ 0 w 175"/>
                  <a:gd name="T1" fmla="*/ 18 h 166"/>
                  <a:gd name="T2" fmla="*/ 0 w 175"/>
                  <a:gd name="T3" fmla="*/ 18 h 166"/>
                  <a:gd name="T4" fmla="*/ 20 w 175"/>
                  <a:gd name="T5" fmla="*/ 0 h 166"/>
                  <a:gd name="T6" fmla="*/ 39 w 175"/>
                  <a:gd name="T7" fmla="*/ 18 h 166"/>
                  <a:gd name="T8" fmla="*/ 20 w 175"/>
                  <a:gd name="T9" fmla="*/ 37 h 166"/>
                  <a:gd name="T10" fmla="*/ 0 w 175"/>
                  <a:gd name="T11" fmla="*/ 18 h 166"/>
                </a:gdLst>
                <a:ahLst/>
                <a:cxnLst>
                  <a:cxn ang="0">
                    <a:pos x="T0" y="T1"/>
                  </a:cxn>
                  <a:cxn ang="0">
                    <a:pos x="T2" y="T3"/>
                  </a:cxn>
                  <a:cxn ang="0">
                    <a:pos x="T4" y="T5"/>
                  </a:cxn>
                  <a:cxn ang="0">
                    <a:pos x="T6" y="T7"/>
                  </a:cxn>
                  <a:cxn ang="0">
                    <a:pos x="T8" y="T9"/>
                  </a:cxn>
                  <a:cxn ang="0">
                    <a:pos x="T10" y="T11"/>
                  </a:cxn>
                </a:cxnLst>
                <a:rect l="0" t="0" r="r" b="b"/>
                <a:pathLst>
                  <a:path w="175" h="166">
                    <a:moveTo>
                      <a:pt x="0" y="82"/>
                    </a:moveTo>
                    <a:lnTo>
                      <a:pt x="0" y="82"/>
                    </a:lnTo>
                    <a:cubicBezTo>
                      <a:pt x="0" y="37"/>
                      <a:pt x="39" y="0"/>
                      <a:pt x="88" y="0"/>
                    </a:cubicBezTo>
                    <a:cubicBezTo>
                      <a:pt x="135" y="0"/>
                      <a:pt x="174" y="37"/>
                      <a:pt x="174" y="82"/>
                    </a:cubicBezTo>
                    <a:cubicBezTo>
                      <a:pt x="174" y="128"/>
                      <a:pt x="135" y="165"/>
                      <a:pt x="88" y="165"/>
                    </a:cubicBezTo>
                    <a:cubicBezTo>
                      <a:pt x="39" y="165"/>
                      <a:pt x="0" y="128"/>
                      <a:pt x="0" y="82"/>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45" name="Freeform 64">
                <a:extLst>
                  <a:ext uri="{FF2B5EF4-FFF2-40B4-BE49-F238E27FC236}">
                    <a16:creationId xmlns="" xmlns:a16="http://schemas.microsoft.com/office/drawing/2014/main" id="{6107A0E3-E6CC-45A8-9F6A-50065617C672}"/>
                  </a:ext>
                </a:extLst>
              </p:cNvPr>
              <p:cNvSpPr>
                <a:spLocks noChangeArrowheads="1"/>
              </p:cNvSpPr>
              <p:nvPr/>
            </p:nvSpPr>
            <p:spPr bwMode="auto">
              <a:xfrm>
                <a:off x="6158095" y="8158368"/>
                <a:ext cx="103857" cy="98386"/>
              </a:xfrm>
              <a:custGeom>
                <a:avLst/>
                <a:gdLst>
                  <a:gd name="G0" fmla="+- 44 0 0"/>
                  <a:gd name="G1" fmla="+- 44 0 0"/>
                  <a:gd name="G2" fmla="+- 18 0 0"/>
                  <a:gd name="G3" fmla="+- 1 0 0"/>
                  <a:gd name="G4" fmla="+- 1 0 0"/>
                  <a:gd name="G5" fmla="+- 1 0 0"/>
                  <a:gd name="G6" fmla="+- 1 0 0"/>
                  <a:gd name="G7" fmla="+- 1 0 0"/>
                  <a:gd name="G8" fmla="+- 1 0 0"/>
                  <a:gd name="G9" fmla="+- 1 0 0"/>
                  <a:gd name="G10" fmla="+- 1 0 0"/>
                  <a:gd name="G11" fmla="+- 1 0 0"/>
                  <a:gd name="G12" fmla="+- 67 0 0"/>
                  <a:gd name="G13" fmla="+- 44 0 0"/>
                  <a:gd name="T0" fmla="*/ 0 w 92"/>
                  <a:gd name="T1" fmla="*/ 10 h 88"/>
                  <a:gd name="T2" fmla="*/ 0 w 92"/>
                  <a:gd name="T3" fmla="*/ 10 h 88"/>
                  <a:gd name="T4" fmla="*/ 10 w 92"/>
                  <a:gd name="T5" fmla="*/ 0 h 88"/>
                  <a:gd name="T6" fmla="*/ 20 w 92"/>
                  <a:gd name="T7" fmla="*/ 10 h 88"/>
                  <a:gd name="T8" fmla="*/ 10 w 92"/>
                  <a:gd name="T9" fmla="*/ 19 h 88"/>
                  <a:gd name="T10" fmla="*/ 0 w 92"/>
                  <a:gd name="T11" fmla="*/ 10 h 88"/>
                </a:gdLst>
                <a:ahLst/>
                <a:cxnLst>
                  <a:cxn ang="0">
                    <a:pos x="T0" y="T1"/>
                  </a:cxn>
                  <a:cxn ang="0">
                    <a:pos x="T2" y="T3"/>
                  </a:cxn>
                  <a:cxn ang="0">
                    <a:pos x="T4" y="T5"/>
                  </a:cxn>
                  <a:cxn ang="0">
                    <a:pos x="T6" y="T7"/>
                  </a:cxn>
                  <a:cxn ang="0">
                    <a:pos x="T8" y="T9"/>
                  </a:cxn>
                  <a:cxn ang="0">
                    <a:pos x="T10" y="T11"/>
                  </a:cxn>
                </a:cxnLst>
                <a:rect l="0" t="0" r="r" b="b"/>
                <a:pathLst>
                  <a:path w="92" h="88">
                    <a:moveTo>
                      <a:pt x="0" y="44"/>
                    </a:moveTo>
                    <a:lnTo>
                      <a:pt x="0" y="44"/>
                    </a:lnTo>
                    <a:cubicBezTo>
                      <a:pt x="0" y="18"/>
                      <a:pt x="20" y="0"/>
                      <a:pt x="46" y="0"/>
                    </a:cubicBezTo>
                    <a:cubicBezTo>
                      <a:pt x="71" y="0"/>
                      <a:pt x="91" y="18"/>
                      <a:pt x="91" y="44"/>
                    </a:cubicBezTo>
                    <a:cubicBezTo>
                      <a:pt x="91" y="67"/>
                      <a:pt x="71" y="87"/>
                      <a:pt x="46" y="87"/>
                    </a:cubicBezTo>
                    <a:cubicBezTo>
                      <a:pt x="20" y="87"/>
                      <a:pt x="0" y="67"/>
                      <a:pt x="0" y="44"/>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46" name="Freeform 65">
                <a:extLst>
                  <a:ext uri="{FF2B5EF4-FFF2-40B4-BE49-F238E27FC236}">
                    <a16:creationId xmlns="" xmlns:a16="http://schemas.microsoft.com/office/drawing/2014/main" id="{D146AFE0-711D-4DE6-A354-8E550E10F93F}"/>
                  </a:ext>
                </a:extLst>
              </p:cNvPr>
              <p:cNvSpPr>
                <a:spLocks noChangeArrowheads="1"/>
              </p:cNvSpPr>
              <p:nvPr/>
            </p:nvSpPr>
            <p:spPr bwMode="auto">
              <a:xfrm>
                <a:off x="6633650" y="7764824"/>
                <a:ext cx="327969" cy="317021"/>
              </a:xfrm>
              <a:custGeom>
                <a:avLst/>
                <a:gdLst>
                  <a:gd name="G0" fmla="+- 130 0 0"/>
                  <a:gd name="G1" fmla="+- 130 0 0"/>
                  <a:gd name="G2" fmla="+- 57 0 0"/>
                  <a:gd name="G3" fmla="+- 1 0 0"/>
                  <a:gd name="G4" fmla="+- 1 0 0"/>
                  <a:gd name="G5" fmla="+- 1 0 0"/>
                  <a:gd name="G6" fmla="+- 1 0 0"/>
                  <a:gd name="G7" fmla="+- 1 0 0"/>
                  <a:gd name="G8" fmla="+- 1 0 0"/>
                  <a:gd name="G9" fmla="+- 1 0 0"/>
                  <a:gd name="G10" fmla="+- 1 0 0"/>
                  <a:gd name="G11" fmla="+- 1 0 0"/>
                  <a:gd name="G12" fmla="+- 202 0 0"/>
                  <a:gd name="G13" fmla="+- 130 0 0"/>
                  <a:gd name="T0" fmla="*/ 0 w 275"/>
                  <a:gd name="T1" fmla="*/ 29 h 263"/>
                  <a:gd name="T2" fmla="*/ 0 w 275"/>
                  <a:gd name="T3" fmla="*/ 29 h 263"/>
                  <a:gd name="T4" fmla="*/ 30 w 275"/>
                  <a:gd name="T5" fmla="*/ 0 h 263"/>
                  <a:gd name="T6" fmla="*/ 61 w 275"/>
                  <a:gd name="T7" fmla="*/ 29 h 263"/>
                  <a:gd name="T8" fmla="*/ 30 w 275"/>
                  <a:gd name="T9" fmla="*/ 59 h 263"/>
                  <a:gd name="T10" fmla="*/ 0 w 275"/>
                  <a:gd name="T11" fmla="*/ 29 h 263"/>
                </a:gdLst>
                <a:ahLst/>
                <a:cxnLst>
                  <a:cxn ang="0">
                    <a:pos x="T0" y="T1"/>
                  </a:cxn>
                  <a:cxn ang="0">
                    <a:pos x="T2" y="T3"/>
                  </a:cxn>
                  <a:cxn ang="0">
                    <a:pos x="T4" y="T5"/>
                  </a:cxn>
                  <a:cxn ang="0">
                    <a:pos x="T6" y="T7"/>
                  </a:cxn>
                  <a:cxn ang="0">
                    <a:pos x="T8" y="T9"/>
                  </a:cxn>
                  <a:cxn ang="0">
                    <a:pos x="T10" y="T11"/>
                  </a:cxn>
                </a:cxnLst>
                <a:rect l="0" t="0" r="r" b="b"/>
                <a:pathLst>
                  <a:path w="275" h="263">
                    <a:moveTo>
                      <a:pt x="0" y="130"/>
                    </a:moveTo>
                    <a:lnTo>
                      <a:pt x="0" y="130"/>
                    </a:lnTo>
                    <a:cubicBezTo>
                      <a:pt x="0" y="57"/>
                      <a:pt x="61" y="0"/>
                      <a:pt x="137" y="0"/>
                    </a:cubicBezTo>
                    <a:cubicBezTo>
                      <a:pt x="213" y="0"/>
                      <a:pt x="274" y="57"/>
                      <a:pt x="274" y="130"/>
                    </a:cubicBezTo>
                    <a:cubicBezTo>
                      <a:pt x="274" y="202"/>
                      <a:pt x="213" y="262"/>
                      <a:pt x="137" y="262"/>
                    </a:cubicBezTo>
                    <a:cubicBezTo>
                      <a:pt x="61" y="262"/>
                      <a:pt x="0" y="202"/>
                      <a:pt x="0" y="130"/>
                    </a:cubicBezTo>
                  </a:path>
                </a:pathLst>
              </a:custGeom>
              <a:grp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grpSp>
        <p:grpSp>
          <p:nvGrpSpPr>
            <p:cNvPr id="38" name="Group 57">
              <a:extLst>
                <a:ext uri="{FF2B5EF4-FFF2-40B4-BE49-F238E27FC236}">
                  <a16:creationId xmlns="" xmlns:a16="http://schemas.microsoft.com/office/drawing/2014/main" id="{F257541E-D4AA-455C-8CAF-51C435955A9A}"/>
                </a:ext>
              </a:extLst>
            </p:cNvPr>
            <p:cNvGrpSpPr/>
            <p:nvPr/>
          </p:nvGrpSpPr>
          <p:grpSpPr>
            <a:xfrm>
              <a:off x="9508470" y="1702315"/>
              <a:ext cx="539789" cy="553173"/>
              <a:chOff x="6010509" y="4578218"/>
              <a:chExt cx="880050" cy="901870"/>
            </a:xfrm>
            <a:solidFill>
              <a:srgbClr val="FEBB38"/>
            </a:solidFill>
          </p:grpSpPr>
          <p:sp>
            <p:nvSpPr>
              <p:cNvPr id="39" name="Freeform 67">
                <a:extLst>
                  <a:ext uri="{FF2B5EF4-FFF2-40B4-BE49-F238E27FC236}">
                    <a16:creationId xmlns="" xmlns:a16="http://schemas.microsoft.com/office/drawing/2014/main" id="{9B44DA55-01FC-4474-B2E5-5716B5198275}"/>
                  </a:ext>
                </a:extLst>
              </p:cNvPr>
              <p:cNvSpPr>
                <a:spLocks noChangeArrowheads="1"/>
              </p:cNvSpPr>
              <p:nvPr/>
            </p:nvSpPr>
            <p:spPr bwMode="auto">
              <a:xfrm>
                <a:off x="6480598" y="5195862"/>
                <a:ext cx="295172" cy="284226"/>
              </a:xfrm>
              <a:custGeom>
                <a:avLst/>
                <a:gdLst>
                  <a:gd name="G0" fmla="+- 118 0 0"/>
                  <a:gd name="G1" fmla="+- 118 0 0"/>
                  <a:gd name="G2" fmla="+- 54 0 0"/>
                  <a:gd name="G3" fmla="+- 1 0 0"/>
                  <a:gd name="G4" fmla="+- 1 0 0"/>
                  <a:gd name="G5" fmla="+- 1 0 0"/>
                  <a:gd name="G6" fmla="+- 1 0 0"/>
                  <a:gd name="G7" fmla="+- 1 0 0"/>
                  <a:gd name="G8" fmla="+- 1 0 0"/>
                  <a:gd name="G9" fmla="+- 1 0 0"/>
                  <a:gd name="G10" fmla="+- 1 0 0"/>
                  <a:gd name="G11" fmla="+- 1 0 0"/>
                  <a:gd name="G12" fmla="+- 184 0 0"/>
                  <a:gd name="G13" fmla="+- 118 0 0"/>
                  <a:gd name="T0" fmla="*/ 0 w 247"/>
                  <a:gd name="T1" fmla="*/ 26 h 237"/>
                  <a:gd name="T2" fmla="*/ 0 w 247"/>
                  <a:gd name="T3" fmla="*/ 26 h 237"/>
                  <a:gd name="T4" fmla="*/ 27 w 247"/>
                  <a:gd name="T5" fmla="*/ 0 h 237"/>
                  <a:gd name="T6" fmla="*/ 55 w 247"/>
                  <a:gd name="T7" fmla="*/ 26 h 237"/>
                  <a:gd name="T8" fmla="*/ 27 w 247"/>
                  <a:gd name="T9" fmla="*/ 53 h 237"/>
                  <a:gd name="T10" fmla="*/ 0 w 247"/>
                  <a:gd name="T11" fmla="*/ 26 h 237"/>
                </a:gdLst>
                <a:ahLst/>
                <a:cxnLst>
                  <a:cxn ang="0">
                    <a:pos x="T0" y="T1"/>
                  </a:cxn>
                  <a:cxn ang="0">
                    <a:pos x="T2" y="T3"/>
                  </a:cxn>
                  <a:cxn ang="0">
                    <a:pos x="T4" y="T5"/>
                  </a:cxn>
                  <a:cxn ang="0">
                    <a:pos x="T6" y="T7"/>
                  </a:cxn>
                  <a:cxn ang="0">
                    <a:pos x="T8" y="T9"/>
                  </a:cxn>
                  <a:cxn ang="0">
                    <a:pos x="T10" y="T11"/>
                  </a:cxn>
                </a:cxnLst>
                <a:rect l="0" t="0" r="r" b="b"/>
                <a:pathLst>
                  <a:path w="247" h="237">
                    <a:moveTo>
                      <a:pt x="0" y="118"/>
                    </a:moveTo>
                    <a:lnTo>
                      <a:pt x="0" y="118"/>
                    </a:lnTo>
                    <a:cubicBezTo>
                      <a:pt x="0" y="54"/>
                      <a:pt x="56" y="0"/>
                      <a:pt x="123" y="0"/>
                    </a:cubicBezTo>
                    <a:cubicBezTo>
                      <a:pt x="191" y="0"/>
                      <a:pt x="246" y="54"/>
                      <a:pt x="246" y="118"/>
                    </a:cubicBezTo>
                    <a:cubicBezTo>
                      <a:pt x="246" y="184"/>
                      <a:pt x="191" y="236"/>
                      <a:pt x="123" y="236"/>
                    </a:cubicBezTo>
                    <a:cubicBezTo>
                      <a:pt x="56" y="236"/>
                      <a:pt x="0" y="184"/>
                      <a:pt x="0" y="118"/>
                    </a:cubicBezTo>
                  </a:path>
                </a:pathLst>
              </a:custGeom>
              <a:grp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40" name="Freeform 69">
                <a:extLst>
                  <a:ext uri="{FF2B5EF4-FFF2-40B4-BE49-F238E27FC236}">
                    <a16:creationId xmlns="" xmlns:a16="http://schemas.microsoft.com/office/drawing/2014/main" id="{41B289B1-3600-4855-B443-613CCC206CDD}"/>
                  </a:ext>
                </a:extLst>
              </p:cNvPr>
              <p:cNvSpPr>
                <a:spLocks noChangeArrowheads="1"/>
              </p:cNvSpPr>
              <p:nvPr/>
            </p:nvSpPr>
            <p:spPr bwMode="auto">
              <a:xfrm>
                <a:off x="6010509" y="4687536"/>
                <a:ext cx="393563" cy="377146"/>
              </a:xfrm>
              <a:custGeom>
                <a:avLst/>
                <a:gdLst>
                  <a:gd name="G0" fmla="+- 155 0 0"/>
                  <a:gd name="G1" fmla="+- 155 0 0"/>
                  <a:gd name="G2" fmla="+- 69 0 0"/>
                  <a:gd name="G3" fmla="+- 1 0 0"/>
                  <a:gd name="G4" fmla="+- 1 0 0"/>
                  <a:gd name="G5" fmla="+- 1 0 0"/>
                  <a:gd name="G6" fmla="+- 1 0 0"/>
                  <a:gd name="G7" fmla="+- 1 0 0"/>
                  <a:gd name="G8" fmla="+- 1 0 0"/>
                  <a:gd name="G9" fmla="+- 1 0 0"/>
                  <a:gd name="G10" fmla="+- 1 0 0"/>
                  <a:gd name="G11" fmla="+- 1 0 0"/>
                  <a:gd name="G12" fmla="+- 242 0 0"/>
                  <a:gd name="G13" fmla="+- 155 0 0"/>
                  <a:gd name="T0" fmla="*/ 0 w 325"/>
                  <a:gd name="T1" fmla="*/ 35 h 312"/>
                  <a:gd name="T2" fmla="*/ 0 w 325"/>
                  <a:gd name="T3" fmla="*/ 35 h 312"/>
                  <a:gd name="T4" fmla="*/ 36 w 325"/>
                  <a:gd name="T5" fmla="*/ 0 h 312"/>
                  <a:gd name="T6" fmla="*/ 73 w 325"/>
                  <a:gd name="T7" fmla="*/ 35 h 312"/>
                  <a:gd name="T8" fmla="*/ 36 w 325"/>
                  <a:gd name="T9" fmla="*/ 70 h 312"/>
                  <a:gd name="T10" fmla="*/ 0 w 325"/>
                  <a:gd name="T11" fmla="*/ 35 h 312"/>
                </a:gdLst>
                <a:ahLst/>
                <a:cxnLst>
                  <a:cxn ang="0">
                    <a:pos x="T0" y="T1"/>
                  </a:cxn>
                  <a:cxn ang="0">
                    <a:pos x="T2" y="T3"/>
                  </a:cxn>
                  <a:cxn ang="0">
                    <a:pos x="T4" y="T5"/>
                  </a:cxn>
                  <a:cxn ang="0">
                    <a:pos x="T6" y="T7"/>
                  </a:cxn>
                  <a:cxn ang="0">
                    <a:pos x="T8" y="T9"/>
                  </a:cxn>
                  <a:cxn ang="0">
                    <a:pos x="T10" y="T11"/>
                  </a:cxn>
                </a:cxnLst>
                <a:rect l="0" t="0" r="r" b="b"/>
                <a:pathLst>
                  <a:path w="325" h="312">
                    <a:moveTo>
                      <a:pt x="0" y="155"/>
                    </a:moveTo>
                    <a:lnTo>
                      <a:pt x="0" y="155"/>
                    </a:lnTo>
                    <a:cubicBezTo>
                      <a:pt x="0" y="69"/>
                      <a:pt x="72" y="0"/>
                      <a:pt x="162" y="0"/>
                    </a:cubicBezTo>
                    <a:cubicBezTo>
                      <a:pt x="251" y="0"/>
                      <a:pt x="324" y="69"/>
                      <a:pt x="324" y="155"/>
                    </a:cubicBezTo>
                    <a:cubicBezTo>
                      <a:pt x="324" y="242"/>
                      <a:pt x="251" y="311"/>
                      <a:pt x="162" y="311"/>
                    </a:cubicBezTo>
                    <a:cubicBezTo>
                      <a:pt x="72" y="311"/>
                      <a:pt x="0" y="242"/>
                      <a:pt x="0" y="155"/>
                    </a:cubicBezTo>
                  </a:path>
                </a:pathLst>
              </a:custGeom>
              <a:grp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41" name="Freeform 71">
                <a:extLst>
                  <a:ext uri="{FF2B5EF4-FFF2-40B4-BE49-F238E27FC236}">
                    <a16:creationId xmlns="" xmlns:a16="http://schemas.microsoft.com/office/drawing/2014/main" id="{B191E39B-C1AA-4402-B26D-2A3C044C304E}"/>
                  </a:ext>
                </a:extLst>
              </p:cNvPr>
              <p:cNvSpPr>
                <a:spLocks noChangeArrowheads="1"/>
              </p:cNvSpPr>
              <p:nvPr/>
            </p:nvSpPr>
            <p:spPr bwMode="auto">
              <a:xfrm>
                <a:off x="6666447" y="4578218"/>
                <a:ext cx="224112" cy="213169"/>
              </a:xfrm>
              <a:custGeom>
                <a:avLst/>
                <a:gdLst>
                  <a:gd name="G0" fmla="+- 91 0 0"/>
                  <a:gd name="G1" fmla="+- 91 0 0"/>
                  <a:gd name="G2" fmla="+- 41 0 0"/>
                  <a:gd name="G3" fmla="+- 1 0 0"/>
                  <a:gd name="G4" fmla="+- 1 0 0"/>
                  <a:gd name="G5" fmla="+- 1 0 0"/>
                  <a:gd name="G6" fmla="+- 1 0 0"/>
                  <a:gd name="G7" fmla="+- 1 0 0"/>
                  <a:gd name="G8" fmla="+- 1 0 0"/>
                  <a:gd name="G9" fmla="+- 1 0 0"/>
                  <a:gd name="G10" fmla="+- 1 0 0"/>
                  <a:gd name="G11" fmla="+- 1 0 0"/>
                  <a:gd name="G12" fmla="+- 142 0 0"/>
                  <a:gd name="G13" fmla="+- 91 0 0"/>
                  <a:gd name="T0" fmla="*/ 0 w 190"/>
                  <a:gd name="T1" fmla="*/ 20 h 183"/>
                  <a:gd name="T2" fmla="*/ 0 w 190"/>
                  <a:gd name="T3" fmla="*/ 20 h 183"/>
                  <a:gd name="T4" fmla="*/ 21 w 190"/>
                  <a:gd name="T5" fmla="*/ 0 h 183"/>
                  <a:gd name="T6" fmla="*/ 42 w 190"/>
                  <a:gd name="T7" fmla="*/ 20 h 183"/>
                  <a:gd name="T8" fmla="*/ 21 w 190"/>
                  <a:gd name="T9" fmla="*/ 40 h 183"/>
                  <a:gd name="T10" fmla="*/ 0 w 190"/>
                  <a:gd name="T11" fmla="*/ 20 h 183"/>
                </a:gdLst>
                <a:ahLst/>
                <a:cxnLst>
                  <a:cxn ang="0">
                    <a:pos x="T0" y="T1"/>
                  </a:cxn>
                  <a:cxn ang="0">
                    <a:pos x="T2" y="T3"/>
                  </a:cxn>
                  <a:cxn ang="0">
                    <a:pos x="T4" y="T5"/>
                  </a:cxn>
                  <a:cxn ang="0">
                    <a:pos x="T6" y="T7"/>
                  </a:cxn>
                  <a:cxn ang="0">
                    <a:pos x="T8" y="T9"/>
                  </a:cxn>
                  <a:cxn ang="0">
                    <a:pos x="T10" y="T11"/>
                  </a:cxn>
                </a:cxnLst>
                <a:rect l="0" t="0" r="r" b="b"/>
                <a:pathLst>
                  <a:path w="190" h="183">
                    <a:moveTo>
                      <a:pt x="0" y="91"/>
                    </a:moveTo>
                    <a:lnTo>
                      <a:pt x="0" y="91"/>
                    </a:lnTo>
                    <a:cubicBezTo>
                      <a:pt x="0" y="41"/>
                      <a:pt x="42" y="0"/>
                      <a:pt x="94" y="0"/>
                    </a:cubicBezTo>
                    <a:cubicBezTo>
                      <a:pt x="147" y="0"/>
                      <a:pt x="189" y="41"/>
                      <a:pt x="189" y="91"/>
                    </a:cubicBezTo>
                    <a:cubicBezTo>
                      <a:pt x="189" y="142"/>
                      <a:pt x="147" y="182"/>
                      <a:pt x="94" y="182"/>
                    </a:cubicBezTo>
                    <a:cubicBezTo>
                      <a:pt x="42" y="182"/>
                      <a:pt x="0" y="142"/>
                      <a:pt x="0" y="91"/>
                    </a:cubicBezTo>
                  </a:path>
                </a:pathLst>
              </a:custGeom>
              <a:grp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grpSp>
      </p:grpSp>
      <p:grpSp>
        <p:nvGrpSpPr>
          <p:cNvPr id="8" name="组合 7"/>
          <p:cNvGrpSpPr/>
          <p:nvPr/>
        </p:nvGrpSpPr>
        <p:grpSpPr>
          <a:xfrm>
            <a:off x="1368712" y="2023155"/>
            <a:ext cx="1753477" cy="2675344"/>
            <a:chOff x="1368712" y="1702315"/>
            <a:chExt cx="1753477" cy="2675344"/>
          </a:xfrm>
          <a:effectLst>
            <a:outerShdw blurRad="190500" dist="63500" dir="2700000" algn="tl" rotWithShape="0">
              <a:prstClr val="black">
                <a:alpha val="25000"/>
              </a:prstClr>
            </a:outerShdw>
          </a:effectLst>
        </p:grpSpPr>
        <p:sp>
          <p:nvSpPr>
            <p:cNvPr id="48" name="Freeform 59">
              <a:extLst>
                <a:ext uri="{FF2B5EF4-FFF2-40B4-BE49-F238E27FC236}">
                  <a16:creationId xmlns="" xmlns:a16="http://schemas.microsoft.com/office/drawing/2014/main" id="{A20E9132-B03E-48FC-990D-791C657D65D9}"/>
                </a:ext>
              </a:extLst>
            </p:cNvPr>
            <p:cNvSpPr>
              <a:spLocks noChangeArrowheads="1"/>
            </p:cNvSpPr>
            <p:nvPr/>
          </p:nvSpPr>
          <p:spPr bwMode="auto">
            <a:xfrm>
              <a:off x="1368712" y="2419763"/>
              <a:ext cx="1753477" cy="1957896"/>
            </a:xfrm>
            <a:custGeom>
              <a:avLst/>
              <a:gdLst>
                <a:gd name="G0" fmla="+- 1 0 0"/>
                <a:gd name="G1" fmla="+- 1 0 0"/>
                <a:gd name="G2" fmla="+- 1 0 0"/>
                <a:gd name="G3" fmla="+- 1 0 0"/>
                <a:gd name="G4" fmla="+- 1 0 0"/>
                <a:gd name="G5" fmla="+- 1 0 0"/>
                <a:gd name="G6" fmla="+- 2509 0 0"/>
                <a:gd name="G7" fmla="+- 2408 0 0"/>
                <a:gd name="G8" fmla="+- 2313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G26" fmla="+- 1 0 0"/>
                <a:gd name="G27" fmla="+- 1 0 0"/>
                <a:gd name="G28" fmla="+- 1 0 0"/>
                <a:gd name="G29" fmla="+- 1 0 0"/>
                <a:gd name="G30" fmla="+- 1 0 0"/>
                <a:gd name="G31" fmla="+- 1 0 0"/>
                <a:gd name="G32" fmla="+- 1 0 0"/>
                <a:gd name="G33" fmla="+- 1 0 0"/>
                <a:gd name="G34" fmla="+- 1 0 0"/>
                <a:gd name="G35" fmla="+- 1 0 0"/>
                <a:gd name="G36" fmla="+- 1 0 0"/>
                <a:gd name="G37" fmla="+- 1 0 0"/>
                <a:gd name="G38" fmla="+- 1 0 0"/>
                <a:gd name="G39" fmla="+- 1 0 0"/>
                <a:gd name="G40" fmla="+- 1 0 0"/>
                <a:gd name="G41" fmla="+- 1 0 0"/>
                <a:gd name="G42" fmla="+- 1 0 0"/>
                <a:gd name="G43" fmla="+- 1 0 0"/>
                <a:gd name="G44" fmla="+- 1 0 0"/>
                <a:gd name="G45" fmla="+- 1 0 0"/>
                <a:gd name="G46" fmla="+- 1 0 0"/>
                <a:gd name="G47" fmla="+- 1 0 0"/>
                <a:gd name="G48" fmla="+- 1 0 0"/>
                <a:gd name="G49" fmla="+- 1 0 0"/>
                <a:gd name="G50" fmla="+- 1 0 0"/>
                <a:gd name="G51" fmla="+- 1 0 0"/>
                <a:gd name="G52" fmla="+- 1 0 0"/>
                <a:gd name="G53" fmla="+- 1 0 0"/>
                <a:gd name="G54" fmla="+- 1 0 0"/>
                <a:gd name="G55" fmla="+- 1 0 0"/>
                <a:gd name="G56" fmla="+- 1 0 0"/>
                <a:gd name="G57" fmla="*/ 1 0 0"/>
                <a:gd name="T0" fmla="*/ 2315 256 1"/>
                <a:gd name="T1" fmla="*/ 0 256 1"/>
                <a:gd name="G58" fmla="+- 0 T0 T1"/>
                <a:gd name="G59" fmla="sin G57 G58"/>
                <a:gd name="G60" fmla="*/ 1 0 0"/>
                <a:gd name="T2" fmla="*/ 2410 256 1"/>
                <a:gd name="T3" fmla="*/ 0 256 1"/>
                <a:gd name="G61" fmla="+- 0 T2 T3"/>
                <a:gd name="G62" fmla="sin G60 G61"/>
                <a:gd name="G63" fmla="*/ 1 0 0"/>
                <a:gd name="T4" fmla="*/ 2511 256 1"/>
                <a:gd name="T5" fmla="*/ 0 256 1"/>
                <a:gd name="G64" fmla="+- 0 T4 T5"/>
                <a:gd name="G65" fmla="sin G63 G64"/>
                <a:gd name="G66" fmla="+- 1 0 0"/>
                <a:gd name="G67" fmla="+- 1 0 0"/>
                <a:gd name="T6" fmla="*/ 471 w 2314"/>
                <a:gd name="T7" fmla="*/ 585 h 2586"/>
                <a:gd name="T8" fmla="*/ 471 w 2314"/>
                <a:gd name="T9" fmla="*/ 585 h 2586"/>
                <a:gd name="T10" fmla="*/ 53 w 2314"/>
                <a:gd name="T11" fmla="*/ 584 h 2586"/>
                <a:gd name="T12" fmla="*/ 0 w 2314"/>
                <a:gd name="T13" fmla="*/ 545 h 2586"/>
                <a:gd name="T14" fmla="*/ 11 w 2314"/>
                <a:gd name="T15" fmla="*/ 507 h 2586"/>
                <a:gd name="T16" fmla="*/ 183 w 2314"/>
                <a:gd name="T17" fmla="*/ 224 h 2586"/>
                <a:gd name="T18" fmla="*/ 183 w 2314"/>
                <a:gd name="T19" fmla="*/ 40 h 2586"/>
                <a:gd name="T20" fmla="*/ 165 w 2314"/>
                <a:gd name="T21" fmla="*/ 7 h 2586"/>
                <a:gd name="T22" fmla="*/ 178 w 2314"/>
                <a:gd name="T23" fmla="*/ 1 h 2586"/>
                <a:gd name="T24" fmla="*/ 180 w 2314"/>
                <a:gd name="T25" fmla="*/ 1 h 2586"/>
                <a:gd name="T26" fmla="*/ 188 w 2314"/>
                <a:gd name="T27" fmla="*/ 0 h 2586"/>
                <a:gd name="T28" fmla="*/ 199 w 2314"/>
                <a:gd name="T29" fmla="*/ 1 h 2586"/>
                <a:gd name="T30" fmla="*/ 327 w 2314"/>
                <a:gd name="T31" fmla="*/ 1 h 2586"/>
                <a:gd name="T32" fmla="*/ 338 w 2314"/>
                <a:gd name="T33" fmla="*/ 0 h 2586"/>
                <a:gd name="T34" fmla="*/ 345 w 2314"/>
                <a:gd name="T35" fmla="*/ 1 h 2586"/>
                <a:gd name="T36" fmla="*/ 347 w 2314"/>
                <a:gd name="T37" fmla="*/ 1 h 2586"/>
                <a:gd name="T38" fmla="*/ 361 w 2314"/>
                <a:gd name="T39" fmla="*/ 8 h 2586"/>
                <a:gd name="T40" fmla="*/ 343 w 2314"/>
                <a:gd name="T41" fmla="*/ 40 h 2586"/>
                <a:gd name="T42" fmla="*/ 342 w 2314"/>
                <a:gd name="T43" fmla="*/ 224 h 2586"/>
                <a:gd name="T44" fmla="*/ 513 w 2314"/>
                <a:gd name="T45" fmla="*/ 508 h 2586"/>
                <a:gd name="T46" fmla="*/ 524 w 2314"/>
                <a:gd name="T47" fmla="*/ 545 h 2586"/>
                <a:gd name="T48" fmla="*/ 471 w 2314"/>
                <a:gd name="T49" fmla="*/ 585 h 2586"/>
              </a:gdLst>
              <a:ahLst/>
              <a:cxnLst>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14" h="2586">
                  <a:moveTo>
                    <a:pt x="2082" y="2585"/>
                  </a:moveTo>
                  <a:lnTo>
                    <a:pt x="2082" y="2585"/>
                  </a:lnTo>
                  <a:cubicBezTo>
                    <a:pt x="232" y="2583"/>
                    <a:pt x="232" y="2583"/>
                    <a:pt x="232" y="2583"/>
                  </a:cubicBezTo>
                  <a:cubicBezTo>
                    <a:pt x="97" y="2583"/>
                    <a:pt x="0" y="2509"/>
                    <a:pt x="0" y="2408"/>
                  </a:cubicBezTo>
                  <a:cubicBezTo>
                    <a:pt x="0" y="2313"/>
                    <a:pt x="43" y="2251"/>
                    <a:pt x="49" y="2242"/>
                  </a:cubicBezTo>
                  <a:cubicBezTo>
                    <a:pt x="806" y="990"/>
                    <a:pt x="806" y="990"/>
                    <a:pt x="806" y="990"/>
                  </a:cubicBezTo>
                  <a:cubicBezTo>
                    <a:pt x="807" y="178"/>
                    <a:pt x="807" y="178"/>
                    <a:pt x="807" y="178"/>
                  </a:cubicBezTo>
                  <a:cubicBezTo>
                    <a:pt x="738" y="110"/>
                    <a:pt x="715" y="65"/>
                    <a:pt x="728" y="32"/>
                  </a:cubicBezTo>
                  <a:cubicBezTo>
                    <a:pt x="731" y="22"/>
                    <a:pt x="747" y="4"/>
                    <a:pt x="785" y="4"/>
                  </a:cubicBezTo>
                  <a:cubicBezTo>
                    <a:pt x="789" y="4"/>
                    <a:pt x="792" y="4"/>
                    <a:pt x="794" y="4"/>
                  </a:cubicBezTo>
                  <a:cubicBezTo>
                    <a:pt x="804" y="2"/>
                    <a:pt x="816" y="0"/>
                    <a:pt x="829" y="0"/>
                  </a:cubicBezTo>
                  <a:cubicBezTo>
                    <a:pt x="851" y="0"/>
                    <a:pt x="872" y="4"/>
                    <a:pt x="878" y="4"/>
                  </a:cubicBezTo>
                  <a:cubicBezTo>
                    <a:pt x="1442" y="4"/>
                    <a:pt x="1442" y="4"/>
                    <a:pt x="1442" y="4"/>
                  </a:cubicBezTo>
                  <a:cubicBezTo>
                    <a:pt x="1449" y="4"/>
                    <a:pt x="1469" y="0"/>
                    <a:pt x="1491" y="0"/>
                  </a:cubicBezTo>
                  <a:cubicBezTo>
                    <a:pt x="1505" y="0"/>
                    <a:pt x="1516" y="2"/>
                    <a:pt x="1525" y="4"/>
                  </a:cubicBezTo>
                  <a:cubicBezTo>
                    <a:pt x="1528" y="4"/>
                    <a:pt x="1532" y="4"/>
                    <a:pt x="1533" y="4"/>
                  </a:cubicBezTo>
                  <a:cubicBezTo>
                    <a:pt x="1574" y="4"/>
                    <a:pt x="1587" y="22"/>
                    <a:pt x="1592" y="34"/>
                  </a:cubicBezTo>
                  <a:cubicBezTo>
                    <a:pt x="1606" y="66"/>
                    <a:pt x="1582" y="110"/>
                    <a:pt x="1513" y="178"/>
                  </a:cubicBezTo>
                  <a:cubicBezTo>
                    <a:pt x="1511" y="990"/>
                    <a:pt x="1511" y="990"/>
                    <a:pt x="1511" y="990"/>
                  </a:cubicBezTo>
                  <a:cubicBezTo>
                    <a:pt x="2264" y="2244"/>
                    <a:pt x="2264" y="2244"/>
                    <a:pt x="2264" y="2244"/>
                  </a:cubicBezTo>
                  <a:cubicBezTo>
                    <a:pt x="2271" y="2254"/>
                    <a:pt x="2313" y="2315"/>
                    <a:pt x="2313" y="2410"/>
                  </a:cubicBezTo>
                  <a:cubicBezTo>
                    <a:pt x="2313" y="2511"/>
                    <a:pt x="2215" y="2585"/>
                    <a:pt x="2082" y="2585"/>
                  </a:cubicBezTo>
                </a:path>
              </a:pathLst>
            </a:custGeom>
            <a:solidFill>
              <a:schemeClr val="bg1">
                <a:lumMod val="85000"/>
              </a:schemeClr>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49" name="Freeform 60">
              <a:extLst>
                <a:ext uri="{FF2B5EF4-FFF2-40B4-BE49-F238E27FC236}">
                  <a16:creationId xmlns="" xmlns:a16="http://schemas.microsoft.com/office/drawing/2014/main" id="{FA91D38F-4DE4-47B0-AC2A-5C26217954A3}"/>
                </a:ext>
              </a:extLst>
            </p:cNvPr>
            <p:cNvSpPr>
              <a:spLocks noChangeArrowheads="1"/>
            </p:cNvSpPr>
            <p:nvPr/>
          </p:nvSpPr>
          <p:spPr bwMode="auto">
            <a:xfrm>
              <a:off x="1486057" y="3341718"/>
              <a:ext cx="1535549" cy="972243"/>
            </a:xfrm>
            <a:custGeom>
              <a:avLst/>
              <a:gdLst>
                <a:gd name="G0" fmla="+- 1 0 0"/>
                <a:gd name="G1" fmla="+- 1 0 0"/>
                <a:gd name="G2" fmla="+- 1 0 0"/>
                <a:gd name="G3" fmla="+- 1 0 0"/>
                <a:gd name="G4" fmla="+- 1 0 0"/>
                <a:gd name="G5" fmla="+- 1 0 0"/>
                <a:gd name="G6" fmla="+- 1104 0 0"/>
                <a:gd name="G7" fmla="+- 1 0 0"/>
                <a:gd name="G8" fmla="+- 1 0 0"/>
                <a:gd name="G9" fmla="+- 1 0 0"/>
                <a:gd name="G10" fmla="+- 1 0 0"/>
                <a:gd name="G11" fmla="+- 1 0 0"/>
                <a:gd name="G12" fmla="+- 1 0 0"/>
                <a:gd name="G13" fmla="+- 1 0 0"/>
                <a:gd name="G14" fmla="+- 1 0 0"/>
                <a:gd name="G15" fmla="+- 1 0 0"/>
                <a:gd name="G16" fmla="+- 1 0 0"/>
                <a:gd name="G17" fmla="+- 1 0 0"/>
                <a:gd name="G18" fmla="+- 1 0 0"/>
                <a:gd name="G19" fmla="+- 1 0 0"/>
                <a:gd name="G20" fmla="+- 1 0 0"/>
                <a:gd name="G21" fmla="+- 1 0 0"/>
                <a:gd name="G22" fmla="+- 1 0 0"/>
                <a:gd name="G23" fmla="+- 1 0 0"/>
                <a:gd name="G24" fmla="+- 1 0 0"/>
                <a:gd name="G25" fmla="+- 1 0 0"/>
                <a:gd name="T0" fmla="*/ 161 w 2027"/>
                <a:gd name="T1" fmla="*/ 0 h 1287"/>
                <a:gd name="T2" fmla="*/ 161 w 2027"/>
                <a:gd name="T3" fmla="*/ 0 h 1287"/>
                <a:gd name="T4" fmla="*/ 11 w 2027"/>
                <a:gd name="T5" fmla="*/ 229 h 1287"/>
                <a:gd name="T6" fmla="*/ 5 w 2027"/>
                <a:gd name="T7" fmla="*/ 265 h 1287"/>
                <a:gd name="T8" fmla="*/ 63 w 2027"/>
                <a:gd name="T9" fmla="*/ 289 h 1287"/>
                <a:gd name="T10" fmla="*/ 414 w 2027"/>
                <a:gd name="T11" fmla="*/ 290 h 1287"/>
                <a:gd name="T12" fmla="*/ 453 w 2027"/>
                <a:gd name="T13" fmla="*/ 266 h 1287"/>
                <a:gd name="T14" fmla="*/ 430 w 2027"/>
                <a:gd name="T15" fmla="*/ 201 h 1287"/>
                <a:gd name="T16" fmla="*/ 307 w 2027"/>
                <a:gd name="T17" fmla="*/ 0 h 1287"/>
                <a:gd name="T18" fmla="*/ 161 w 2027"/>
                <a:gd name="T19" fmla="*/ 0 h 1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27" h="1287">
                  <a:moveTo>
                    <a:pt x="710" y="0"/>
                  </a:moveTo>
                  <a:lnTo>
                    <a:pt x="710" y="0"/>
                  </a:lnTo>
                  <a:cubicBezTo>
                    <a:pt x="50" y="1013"/>
                    <a:pt x="50" y="1013"/>
                    <a:pt x="50" y="1013"/>
                  </a:cubicBezTo>
                  <a:cubicBezTo>
                    <a:pt x="50" y="1013"/>
                    <a:pt x="0" y="1104"/>
                    <a:pt x="23" y="1172"/>
                  </a:cubicBezTo>
                  <a:cubicBezTo>
                    <a:pt x="47" y="1237"/>
                    <a:pt x="64" y="1280"/>
                    <a:pt x="280" y="1280"/>
                  </a:cubicBezTo>
                  <a:cubicBezTo>
                    <a:pt x="1830" y="1281"/>
                    <a:pt x="1830" y="1281"/>
                    <a:pt x="1830" y="1281"/>
                  </a:cubicBezTo>
                  <a:cubicBezTo>
                    <a:pt x="1830" y="1281"/>
                    <a:pt x="1972" y="1286"/>
                    <a:pt x="1999" y="1178"/>
                  </a:cubicBezTo>
                  <a:cubicBezTo>
                    <a:pt x="2026" y="1070"/>
                    <a:pt x="1983" y="1020"/>
                    <a:pt x="1899" y="891"/>
                  </a:cubicBezTo>
                  <a:cubicBezTo>
                    <a:pt x="1813" y="763"/>
                    <a:pt x="1354" y="0"/>
                    <a:pt x="1354" y="0"/>
                  </a:cubicBezTo>
                  <a:cubicBezTo>
                    <a:pt x="710" y="0"/>
                    <a:pt x="710" y="0"/>
                    <a:pt x="710" y="0"/>
                  </a:cubicBezTo>
                </a:path>
              </a:pathLst>
            </a:custGeom>
            <a:solidFill>
              <a:srgbClr val="75CBDC"/>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lt1"/>
                </a:solidFill>
              </a:endParaRPr>
            </a:p>
          </p:txBody>
        </p:sp>
        <p:sp>
          <p:nvSpPr>
            <p:cNvPr id="55" name="Freeform 61">
              <a:extLst>
                <a:ext uri="{FF2B5EF4-FFF2-40B4-BE49-F238E27FC236}">
                  <a16:creationId xmlns="" xmlns:a16="http://schemas.microsoft.com/office/drawing/2014/main" id="{FF09607E-76FD-47FD-A617-E850C1880A82}"/>
                </a:ext>
              </a:extLst>
            </p:cNvPr>
            <p:cNvSpPr>
              <a:spLocks noChangeArrowheads="1"/>
            </p:cNvSpPr>
            <p:nvPr/>
          </p:nvSpPr>
          <p:spPr bwMode="auto">
            <a:xfrm>
              <a:off x="2092901" y="3546223"/>
              <a:ext cx="87171" cy="83814"/>
            </a:xfrm>
            <a:custGeom>
              <a:avLst/>
              <a:gdLst>
                <a:gd name="G0" fmla="+- 59 0 0"/>
                <a:gd name="G1" fmla="+- 59 0 0"/>
                <a:gd name="G2" fmla="+- 25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7"/>
                <a:gd name="T2" fmla="*/ 0 w 124"/>
                <a:gd name="T3" fmla="*/ 13 h 117"/>
                <a:gd name="T4" fmla="*/ 14 w 124"/>
                <a:gd name="T5" fmla="*/ 0 h 117"/>
                <a:gd name="T6" fmla="*/ 27 w 124"/>
                <a:gd name="T7" fmla="*/ 13 h 117"/>
                <a:gd name="T8" fmla="*/ 14 w 124"/>
                <a:gd name="T9" fmla="*/ 26 h 117"/>
                <a:gd name="T10" fmla="*/ 0 w 124"/>
                <a:gd name="T11" fmla="*/ 13 h 117"/>
              </a:gdLst>
              <a:ahLst/>
              <a:cxnLst>
                <a:cxn ang="0">
                  <a:pos x="T0" y="T1"/>
                </a:cxn>
                <a:cxn ang="0">
                  <a:pos x="T2" y="T3"/>
                </a:cxn>
                <a:cxn ang="0">
                  <a:pos x="T4" y="T5"/>
                </a:cxn>
                <a:cxn ang="0">
                  <a:pos x="T6" y="T7"/>
                </a:cxn>
                <a:cxn ang="0">
                  <a:pos x="T8" y="T9"/>
                </a:cxn>
                <a:cxn ang="0">
                  <a:pos x="T10" y="T11"/>
                </a:cxn>
              </a:cxnLst>
              <a:rect l="0" t="0" r="r" b="b"/>
              <a:pathLst>
                <a:path w="124" h="117">
                  <a:moveTo>
                    <a:pt x="0" y="59"/>
                  </a:moveTo>
                  <a:lnTo>
                    <a:pt x="0" y="59"/>
                  </a:lnTo>
                  <a:cubicBezTo>
                    <a:pt x="0" y="25"/>
                    <a:pt x="27" y="0"/>
                    <a:pt x="62" y="0"/>
                  </a:cubicBezTo>
                  <a:cubicBezTo>
                    <a:pt x="96" y="0"/>
                    <a:pt x="123" y="25"/>
                    <a:pt x="123" y="59"/>
                  </a:cubicBezTo>
                  <a:cubicBezTo>
                    <a:pt x="123" y="91"/>
                    <a:pt x="96" y="116"/>
                    <a:pt x="62" y="116"/>
                  </a:cubicBezTo>
                  <a:cubicBezTo>
                    <a:pt x="27" y="116"/>
                    <a:pt x="0" y="91"/>
                    <a:pt x="0" y="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56" name="Freeform 62">
              <a:extLst>
                <a:ext uri="{FF2B5EF4-FFF2-40B4-BE49-F238E27FC236}">
                  <a16:creationId xmlns="" xmlns:a16="http://schemas.microsoft.com/office/drawing/2014/main" id="{B64FA498-DA1A-4488-81CE-77EFEDF52ABC}"/>
                </a:ext>
              </a:extLst>
            </p:cNvPr>
            <p:cNvSpPr>
              <a:spLocks noChangeArrowheads="1"/>
            </p:cNvSpPr>
            <p:nvPr/>
          </p:nvSpPr>
          <p:spPr bwMode="auto">
            <a:xfrm>
              <a:off x="2595811" y="4089339"/>
              <a:ext cx="87171" cy="83814"/>
            </a:xfrm>
            <a:custGeom>
              <a:avLst/>
              <a:gdLst>
                <a:gd name="G0" fmla="+- 59 0 0"/>
                <a:gd name="G1" fmla="+- 59 0 0"/>
                <a:gd name="G2" fmla="+- 26 0 0"/>
                <a:gd name="G3" fmla="+- 1 0 0"/>
                <a:gd name="G4" fmla="+- 1 0 0"/>
                <a:gd name="G5" fmla="+- 1 0 0"/>
                <a:gd name="G6" fmla="+- 1 0 0"/>
                <a:gd name="G7" fmla="+- 1 0 0"/>
                <a:gd name="G8" fmla="+- 1 0 0"/>
                <a:gd name="G9" fmla="+- 1 0 0"/>
                <a:gd name="G10" fmla="+- 1 0 0"/>
                <a:gd name="G11" fmla="+- 1 0 0"/>
                <a:gd name="G12" fmla="+- 91 0 0"/>
                <a:gd name="G13" fmla="+- 59 0 0"/>
                <a:gd name="T0" fmla="*/ 0 w 124"/>
                <a:gd name="T1" fmla="*/ 13 h 119"/>
                <a:gd name="T2" fmla="*/ 0 w 124"/>
                <a:gd name="T3" fmla="*/ 13 h 119"/>
                <a:gd name="T4" fmla="*/ 13 w 124"/>
                <a:gd name="T5" fmla="*/ 0 h 119"/>
                <a:gd name="T6" fmla="*/ 27 w 124"/>
                <a:gd name="T7" fmla="*/ 13 h 119"/>
                <a:gd name="T8" fmla="*/ 13 w 124"/>
                <a:gd name="T9" fmla="*/ 26 h 119"/>
                <a:gd name="T10" fmla="*/ 0 w 124"/>
                <a:gd name="T11" fmla="*/ 13 h 119"/>
              </a:gdLst>
              <a:ahLst/>
              <a:cxnLst>
                <a:cxn ang="0">
                  <a:pos x="T0" y="T1"/>
                </a:cxn>
                <a:cxn ang="0">
                  <a:pos x="T2" y="T3"/>
                </a:cxn>
                <a:cxn ang="0">
                  <a:pos x="T4" y="T5"/>
                </a:cxn>
                <a:cxn ang="0">
                  <a:pos x="T6" y="T7"/>
                </a:cxn>
                <a:cxn ang="0">
                  <a:pos x="T8" y="T9"/>
                </a:cxn>
                <a:cxn ang="0">
                  <a:pos x="T10" y="T11"/>
                </a:cxn>
              </a:cxnLst>
              <a:rect l="0" t="0" r="r" b="b"/>
              <a:pathLst>
                <a:path w="124" h="119">
                  <a:moveTo>
                    <a:pt x="0" y="59"/>
                  </a:moveTo>
                  <a:lnTo>
                    <a:pt x="0" y="59"/>
                  </a:lnTo>
                  <a:cubicBezTo>
                    <a:pt x="0" y="26"/>
                    <a:pt x="27" y="0"/>
                    <a:pt x="61" y="0"/>
                  </a:cubicBezTo>
                  <a:cubicBezTo>
                    <a:pt x="94" y="0"/>
                    <a:pt x="123" y="26"/>
                    <a:pt x="123" y="59"/>
                  </a:cubicBezTo>
                  <a:cubicBezTo>
                    <a:pt x="123" y="91"/>
                    <a:pt x="94" y="118"/>
                    <a:pt x="61" y="118"/>
                  </a:cubicBezTo>
                  <a:cubicBezTo>
                    <a:pt x="27" y="118"/>
                    <a:pt x="0" y="91"/>
                    <a:pt x="0" y="59"/>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57" name="Freeform 63">
              <a:extLst>
                <a:ext uri="{FF2B5EF4-FFF2-40B4-BE49-F238E27FC236}">
                  <a16:creationId xmlns="" xmlns:a16="http://schemas.microsoft.com/office/drawing/2014/main" id="{65E262BC-F992-4E73-A5BD-686565022FA9}"/>
                </a:ext>
              </a:extLst>
            </p:cNvPr>
            <p:cNvSpPr>
              <a:spLocks noChangeArrowheads="1"/>
            </p:cNvSpPr>
            <p:nvPr/>
          </p:nvSpPr>
          <p:spPr bwMode="auto">
            <a:xfrm>
              <a:off x="1710690" y="4072575"/>
              <a:ext cx="127404" cy="120693"/>
            </a:xfrm>
            <a:custGeom>
              <a:avLst/>
              <a:gdLst>
                <a:gd name="G0" fmla="+- 82 0 0"/>
                <a:gd name="G1" fmla="+- 82 0 0"/>
                <a:gd name="G2" fmla="+- 37 0 0"/>
                <a:gd name="G3" fmla="+- 1 0 0"/>
                <a:gd name="G4" fmla="+- 1 0 0"/>
                <a:gd name="G5" fmla="+- 1 0 0"/>
                <a:gd name="G6" fmla="+- 1 0 0"/>
                <a:gd name="G7" fmla="+- 1 0 0"/>
                <a:gd name="G8" fmla="+- 1 0 0"/>
                <a:gd name="G9" fmla="+- 1 0 0"/>
                <a:gd name="G10" fmla="+- 1 0 0"/>
                <a:gd name="G11" fmla="+- 1 0 0"/>
                <a:gd name="G12" fmla="+- 128 0 0"/>
                <a:gd name="G13" fmla="+- 82 0 0"/>
                <a:gd name="T0" fmla="*/ 0 w 175"/>
                <a:gd name="T1" fmla="*/ 18 h 166"/>
                <a:gd name="T2" fmla="*/ 0 w 175"/>
                <a:gd name="T3" fmla="*/ 18 h 166"/>
                <a:gd name="T4" fmla="*/ 20 w 175"/>
                <a:gd name="T5" fmla="*/ 0 h 166"/>
                <a:gd name="T6" fmla="*/ 39 w 175"/>
                <a:gd name="T7" fmla="*/ 18 h 166"/>
                <a:gd name="T8" fmla="*/ 20 w 175"/>
                <a:gd name="T9" fmla="*/ 37 h 166"/>
                <a:gd name="T10" fmla="*/ 0 w 175"/>
                <a:gd name="T11" fmla="*/ 18 h 166"/>
              </a:gdLst>
              <a:ahLst/>
              <a:cxnLst>
                <a:cxn ang="0">
                  <a:pos x="T0" y="T1"/>
                </a:cxn>
                <a:cxn ang="0">
                  <a:pos x="T2" y="T3"/>
                </a:cxn>
                <a:cxn ang="0">
                  <a:pos x="T4" y="T5"/>
                </a:cxn>
                <a:cxn ang="0">
                  <a:pos x="T6" y="T7"/>
                </a:cxn>
                <a:cxn ang="0">
                  <a:pos x="T8" y="T9"/>
                </a:cxn>
                <a:cxn ang="0">
                  <a:pos x="T10" y="T11"/>
                </a:cxn>
              </a:cxnLst>
              <a:rect l="0" t="0" r="r" b="b"/>
              <a:pathLst>
                <a:path w="175" h="166">
                  <a:moveTo>
                    <a:pt x="0" y="82"/>
                  </a:moveTo>
                  <a:lnTo>
                    <a:pt x="0" y="82"/>
                  </a:lnTo>
                  <a:cubicBezTo>
                    <a:pt x="0" y="37"/>
                    <a:pt x="39" y="0"/>
                    <a:pt x="88" y="0"/>
                  </a:cubicBezTo>
                  <a:cubicBezTo>
                    <a:pt x="135" y="0"/>
                    <a:pt x="174" y="37"/>
                    <a:pt x="174" y="82"/>
                  </a:cubicBezTo>
                  <a:cubicBezTo>
                    <a:pt x="174" y="128"/>
                    <a:pt x="135" y="165"/>
                    <a:pt x="88" y="165"/>
                  </a:cubicBezTo>
                  <a:cubicBezTo>
                    <a:pt x="39" y="165"/>
                    <a:pt x="0" y="128"/>
                    <a:pt x="0" y="82"/>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58" name="Freeform 64">
              <a:extLst>
                <a:ext uri="{FF2B5EF4-FFF2-40B4-BE49-F238E27FC236}">
                  <a16:creationId xmlns="" xmlns:a16="http://schemas.microsoft.com/office/drawing/2014/main" id="{E59C47BB-BB21-435D-A4FA-77FB1E309940}"/>
                </a:ext>
              </a:extLst>
            </p:cNvPr>
            <p:cNvSpPr>
              <a:spLocks noChangeArrowheads="1"/>
            </p:cNvSpPr>
            <p:nvPr/>
          </p:nvSpPr>
          <p:spPr bwMode="auto">
            <a:xfrm>
              <a:off x="2049316" y="3898243"/>
              <a:ext cx="63702" cy="60346"/>
            </a:xfrm>
            <a:custGeom>
              <a:avLst/>
              <a:gdLst>
                <a:gd name="G0" fmla="+- 44 0 0"/>
                <a:gd name="G1" fmla="+- 44 0 0"/>
                <a:gd name="G2" fmla="+- 18 0 0"/>
                <a:gd name="G3" fmla="+- 1 0 0"/>
                <a:gd name="G4" fmla="+- 1 0 0"/>
                <a:gd name="G5" fmla="+- 1 0 0"/>
                <a:gd name="G6" fmla="+- 1 0 0"/>
                <a:gd name="G7" fmla="+- 1 0 0"/>
                <a:gd name="G8" fmla="+- 1 0 0"/>
                <a:gd name="G9" fmla="+- 1 0 0"/>
                <a:gd name="G10" fmla="+- 1 0 0"/>
                <a:gd name="G11" fmla="+- 1 0 0"/>
                <a:gd name="G12" fmla="+- 67 0 0"/>
                <a:gd name="G13" fmla="+- 44 0 0"/>
                <a:gd name="T0" fmla="*/ 0 w 92"/>
                <a:gd name="T1" fmla="*/ 10 h 88"/>
                <a:gd name="T2" fmla="*/ 0 w 92"/>
                <a:gd name="T3" fmla="*/ 10 h 88"/>
                <a:gd name="T4" fmla="*/ 10 w 92"/>
                <a:gd name="T5" fmla="*/ 0 h 88"/>
                <a:gd name="T6" fmla="*/ 20 w 92"/>
                <a:gd name="T7" fmla="*/ 10 h 88"/>
                <a:gd name="T8" fmla="*/ 10 w 92"/>
                <a:gd name="T9" fmla="*/ 19 h 88"/>
                <a:gd name="T10" fmla="*/ 0 w 92"/>
                <a:gd name="T11" fmla="*/ 10 h 88"/>
              </a:gdLst>
              <a:ahLst/>
              <a:cxnLst>
                <a:cxn ang="0">
                  <a:pos x="T0" y="T1"/>
                </a:cxn>
                <a:cxn ang="0">
                  <a:pos x="T2" y="T3"/>
                </a:cxn>
                <a:cxn ang="0">
                  <a:pos x="T4" y="T5"/>
                </a:cxn>
                <a:cxn ang="0">
                  <a:pos x="T6" y="T7"/>
                </a:cxn>
                <a:cxn ang="0">
                  <a:pos x="T8" y="T9"/>
                </a:cxn>
                <a:cxn ang="0">
                  <a:pos x="T10" y="T11"/>
                </a:cxn>
              </a:cxnLst>
              <a:rect l="0" t="0" r="r" b="b"/>
              <a:pathLst>
                <a:path w="92" h="88">
                  <a:moveTo>
                    <a:pt x="0" y="44"/>
                  </a:moveTo>
                  <a:lnTo>
                    <a:pt x="0" y="44"/>
                  </a:lnTo>
                  <a:cubicBezTo>
                    <a:pt x="0" y="18"/>
                    <a:pt x="20" y="0"/>
                    <a:pt x="46" y="0"/>
                  </a:cubicBezTo>
                  <a:cubicBezTo>
                    <a:pt x="71" y="0"/>
                    <a:pt x="91" y="18"/>
                    <a:pt x="91" y="44"/>
                  </a:cubicBezTo>
                  <a:cubicBezTo>
                    <a:pt x="91" y="67"/>
                    <a:pt x="71" y="87"/>
                    <a:pt x="46" y="87"/>
                  </a:cubicBezTo>
                  <a:cubicBezTo>
                    <a:pt x="20" y="87"/>
                    <a:pt x="0" y="67"/>
                    <a:pt x="0" y="44"/>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59" name="Freeform 65">
              <a:extLst>
                <a:ext uri="{FF2B5EF4-FFF2-40B4-BE49-F238E27FC236}">
                  <a16:creationId xmlns="" xmlns:a16="http://schemas.microsoft.com/office/drawing/2014/main" id="{F9DF83D9-78F9-486A-88E3-C3EC3A76DAD3}"/>
                </a:ext>
              </a:extLst>
            </p:cNvPr>
            <p:cNvSpPr>
              <a:spLocks noChangeArrowheads="1"/>
            </p:cNvSpPr>
            <p:nvPr/>
          </p:nvSpPr>
          <p:spPr bwMode="auto">
            <a:xfrm>
              <a:off x="2341003" y="3656858"/>
              <a:ext cx="201164" cy="194449"/>
            </a:xfrm>
            <a:custGeom>
              <a:avLst/>
              <a:gdLst>
                <a:gd name="G0" fmla="+- 130 0 0"/>
                <a:gd name="G1" fmla="+- 130 0 0"/>
                <a:gd name="G2" fmla="+- 57 0 0"/>
                <a:gd name="G3" fmla="+- 1 0 0"/>
                <a:gd name="G4" fmla="+- 1 0 0"/>
                <a:gd name="G5" fmla="+- 1 0 0"/>
                <a:gd name="G6" fmla="+- 1 0 0"/>
                <a:gd name="G7" fmla="+- 1 0 0"/>
                <a:gd name="G8" fmla="+- 1 0 0"/>
                <a:gd name="G9" fmla="+- 1 0 0"/>
                <a:gd name="G10" fmla="+- 1 0 0"/>
                <a:gd name="G11" fmla="+- 1 0 0"/>
                <a:gd name="G12" fmla="+- 202 0 0"/>
                <a:gd name="G13" fmla="+- 130 0 0"/>
                <a:gd name="T0" fmla="*/ 0 w 275"/>
                <a:gd name="T1" fmla="*/ 29 h 263"/>
                <a:gd name="T2" fmla="*/ 0 w 275"/>
                <a:gd name="T3" fmla="*/ 29 h 263"/>
                <a:gd name="T4" fmla="*/ 30 w 275"/>
                <a:gd name="T5" fmla="*/ 0 h 263"/>
                <a:gd name="T6" fmla="*/ 61 w 275"/>
                <a:gd name="T7" fmla="*/ 29 h 263"/>
                <a:gd name="T8" fmla="*/ 30 w 275"/>
                <a:gd name="T9" fmla="*/ 59 h 263"/>
                <a:gd name="T10" fmla="*/ 0 w 275"/>
                <a:gd name="T11" fmla="*/ 29 h 263"/>
              </a:gdLst>
              <a:ahLst/>
              <a:cxnLst>
                <a:cxn ang="0">
                  <a:pos x="T0" y="T1"/>
                </a:cxn>
                <a:cxn ang="0">
                  <a:pos x="T2" y="T3"/>
                </a:cxn>
                <a:cxn ang="0">
                  <a:pos x="T4" y="T5"/>
                </a:cxn>
                <a:cxn ang="0">
                  <a:pos x="T6" y="T7"/>
                </a:cxn>
                <a:cxn ang="0">
                  <a:pos x="T8" y="T9"/>
                </a:cxn>
                <a:cxn ang="0">
                  <a:pos x="T10" y="T11"/>
                </a:cxn>
              </a:cxnLst>
              <a:rect l="0" t="0" r="r" b="b"/>
              <a:pathLst>
                <a:path w="275" h="263">
                  <a:moveTo>
                    <a:pt x="0" y="130"/>
                  </a:moveTo>
                  <a:lnTo>
                    <a:pt x="0" y="130"/>
                  </a:lnTo>
                  <a:cubicBezTo>
                    <a:pt x="0" y="57"/>
                    <a:pt x="61" y="0"/>
                    <a:pt x="137" y="0"/>
                  </a:cubicBezTo>
                  <a:cubicBezTo>
                    <a:pt x="213" y="0"/>
                    <a:pt x="274" y="57"/>
                    <a:pt x="274" y="130"/>
                  </a:cubicBezTo>
                  <a:cubicBezTo>
                    <a:pt x="274" y="202"/>
                    <a:pt x="213" y="262"/>
                    <a:pt x="137" y="262"/>
                  </a:cubicBezTo>
                  <a:cubicBezTo>
                    <a:pt x="61" y="262"/>
                    <a:pt x="0" y="202"/>
                    <a:pt x="0" y="130"/>
                  </a:cubicBezTo>
                </a:path>
              </a:pathLst>
            </a:custGeom>
            <a:solidFill>
              <a:schemeClr val="bg1"/>
            </a:solidFill>
            <a:ln>
              <a:noFill/>
            </a:ln>
            <a:effectLst/>
            <a:extLst>
              <a:ext uri="{91240B29-F687-4f45-9708-019B960494DF}">
                <a14:hiddenLine xmlns:a14="http://schemas.microsoft.com/office/drawing/2010/main" xmlns="" w="9525" cap="flat">
                  <a:solidFill>
                    <a:srgbClr val="808080"/>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52" name="Freeform 67">
              <a:extLst>
                <a:ext uri="{FF2B5EF4-FFF2-40B4-BE49-F238E27FC236}">
                  <a16:creationId xmlns="" xmlns:a16="http://schemas.microsoft.com/office/drawing/2014/main" id="{F4B62D25-AABB-43A5-8556-6CC11BCF2F4E}"/>
                </a:ext>
              </a:extLst>
            </p:cNvPr>
            <p:cNvSpPr>
              <a:spLocks noChangeArrowheads="1"/>
            </p:cNvSpPr>
            <p:nvPr/>
          </p:nvSpPr>
          <p:spPr bwMode="auto">
            <a:xfrm>
              <a:off x="2247127" y="2081155"/>
              <a:ext cx="181047" cy="174333"/>
            </a:xfrm>
            <a:custGeom>
              <a:avLst/>
              <a:gdLst>
                <a:gd name="G0" fmla="+- 118 0 0"/>
                <a:gd name="G1" fmla="+- 118 0 0"/>
                <a:gd name="G2" fmla="+- 54 0 0"/>
                <a:gd name="G3" fmla="+- 1 0 0"/>
                <a:gd name="G4" fmla="+- 1 0 0"/>
                <a:gd name="G5" fmla="+- 1 0 0"/>
                <a:gd name="G6" fmla="+- 1 0 0"/>
                <a:gd name="G7" fmla="+- 1 0 0"/>
                <a:gd name="G8" fmla="+- 1 0 0"/>
                <a:gd name="G9" fmla="+- 1 0 0"/>
                <a:gd name="G10" fmla="+- 1 0 0"/>
                <a:gd name="G11" fmla="+- 1 0 0"/>
                <a:gd name="G12" fmla="+- 184 0 0"/>
                <a:gd name="G13" fmla="+- 118 0 0"/>
                <a:gd name="T0" fmla="*/ 0 w 247"/>
                <a:gd name="T1" fmla="*/ 26 h 237"/>
                <a:gd name="T2" fmla="*/ 0 w 247"/>
                <a:gd name="T3" fmla="*/ 26 h 237"/>
                <a:gd name="T4" fmla="*/ 27 w 247"/>
                <a:gd name="T5" fmla="*/ 0 h 237"/>
                <a:gd name="T6" fmla="*/ 55 w 247"/>
                <a:gd name="T7" fmla="*/ 26 h 237"/>
                <a:gd name="T8" fmla="*/ 27 w 247"/>
                <a:gd name="T9" fmla="*/ 53 h 237"/>
                <a:gd name="T10" fmla="*/ 0 w 247"/>
                <a:gd name="T11" fmla="*/ 26 h 237"/>
              </a:gdLst>
              <a:ahLst/>
              <a:cxnLst>
                <a:cxn ang="0">
                  <a:pos x="T0" y="T1"/>
                </a:cxn>
                <a:cxn ang="0">
                  <a:pos x="T2" y="T3"/>
                </a:cxn>
                <a:cxn ang="0">
                  <a:pos x="T4" y="T5"/>
                </a:cxn>
                <a:cxn ang="0">
                  <a:pos x="T6" y="T7"/>
                </a:cxn>
                <a:cxn ang="0">
                  <a:pos x="T8" y="T9"/>
                </a:cxn>
                <a:cxn ang="0">
                  <a:pos x="T10" y="T11"/>
                </a:cxn>
              </a:cxnLst>
              <a:rect l="0" t="0" r="r" b="b"/>
              <a:pathLst>
                <a:path w="247" h="237">
                  <a:moveTo>
                    <a:pt x="0" y="118"/>
                  </a:moveTo>
                  <a:lnTo>
                    <a:pt x="0" y="118"/>
                  </a:lnTo>
                  <a:cubicBezTo>
                    <a:pt x="0" y="54"/>
                    <a:pt x="56" y="0"/>
                    <a:pt x="123" y="0"/>
                  </a:cubicBezTo>
                  <a:cubicBezTo>
                    <a:pt x="191" y="0"/>
                    <a:pt x="246" y="54"/>
                    <a:pt x="246" y="118"/>
                  </a:cubicBezTo>
                  <a:cubicBezTo>
                    <a:pt x="246" y="184"/>
                    <a:pt x="191" y="236"/>
                    <a:pt x="123" y="236"/>
                  </a:cubicBezTo>
                  <a:cubicBezTo>
                    <a:pt x="56" y="236"/>
                    <a:pt x="0" y="184"/>
                    <a:pt x="0" y="118"/>
                  </a:cubicBezTo>
                </a:path>
              </a:pathLst>
            </a:custGeom>
            <a:solidFill>
              <a:srgbClr val="75CBDC"/>
            </a:solid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53" name="Freeform 69">
              <a:extLst>
                <a:ext uri="{FF2B5EF4-FFF2-40B4-BE49-F238E27FC236}">
                  <a16:creationId xmlns="" xmlns:a16="http://schemas.microsoft.com/office/drawing/2014/main" id="{0F5C621C-6D32-4034-B11D-6A27C7ED591A}"/>
                </a:ext>
              </a:extLst>
            </p:cNvPr>
            <p:cNvSpPr>
              <a:spLocks noChangeArrowheads="1"/>
            </p:cNvSpPr>
            <p:nvPr/>
          </p:nvSpPr>
          <p:spPr bwMode="auto">
            <a:xfrm>
              <a:off x="1958792" y="1769367"/>
              <a:ext cx="241396" cy="231327"/>
            </a:xfrm>
            <a:custGeom>
              <a:avLst/>
              <a:gdLst>
                <a:gd name="G0" fmla="+- 155 0 0"/>
                <a:gd name="G1" fmla="+- 155 0 0"/>
                <a:gd name="G2" fmla="+- 69 0 0"/>
                <a:gd name="G3" fmla="+- 1 0 0"/>
                <a:gd name="G4" fmla="+- 1 0 0"/>
                <a:gd name="G5" fmla="+- 1 0 0"/>
                <a:gd name="G6" fmla="+- 1 0 0"/>
                <a:gd name="G7" fmla="+- 1 0 0"/>
                <a:gd name="G8" fmla="+- 1 0 0"/>
                <a:gd name="G9" fmla="+- 1 0 0"/>
                <a:gd name="G10" fmla="+- 1 0 0"/>
                <a:gd name="G11" fmla="+- 1 0 0"/>
                <a:gd name="G12" fmla="+- 242 0 0"/>
                <a:gd name="G13" fmla="+- 155 0 0"/>
                <a:gd name="T0" fmla="*/ 0 w 325"/>
                <a:gd name="T1" fmla="*/ 35 h 312"/>
                <a:gd name="T2" fmla="*/ 0 w 325"/>
                <a:gd name="T3" fmla="*/ 35 h 312"/>
                <a:gd name="T4" fmla="*/ 36 w 325"/>
                <a:gd name="T5" fmla="*/ 0 h 312"/>
                <a:gd name="T6" fmla="*/ 73 w 325"/>
                <a:gd name="T7" fmla="*/ 35 h 312"/>
                <a:gd name="T8" fmla="*/ 36 w 325"/>
                <a:gd name="T9" fmla="*/ 70 h 312"/>
                <a:gd name="T10" fmla="*/ 0 w 325"/>
                <a:gd name="T11" fmla="*/ 35 h 312"/>
              </a:gdLst>
              <a:ahLst/>
              <a:cxnLst>
                <a:cxn ang="0">
                  <a:pos x="T0" y="T1"/>
                </a:cxn>
                <a:cxn ang="0">
                  <a:pos x="T2" y="T3"/>
                </a:cxn>
                <a:cxn ang="0">
                  <a:pos x="T4" y="T5"/>
                </a:cxn>
                <a:cxn ang="0">
                  <a:pos x="T6" y="T7"/>
                </a:cxn>
                <a:cxn ang="0">
                  <a:pos x="T8" y="T9"/>
                </a:cxn>
                <a:cxn ang="0">
                  <a:pos x="T10" y="T11"/>
                </a:cxn>
              </a:cxnLst>
              <a:rect l="0" t="0" r="r" b="b"/>
              <a:pathLst>
                <a:path w="325" h="312">
                  <a:moveTo>
                    <a:pt x="0" y="155"/>
                  </a:moveTo>
                  <a:lnTo>
                    <a:pt x="0" y="155"/>
                  </a:lnTo>
                  <a:cubicBezTo>
                    <a:pt x="0" y="69"/>
                    <a:pt x="72" y="0"/>
                    <a:pt x="162" y="0"/>
                  </a:cubicBezTo>
                  <a:cubicBezTo>
                    <a:pt x="251" y="0"/>
                    <a:pt x="324" y="69"/>
                    <a:pt x="324" y="155"/>
                  </a:cubicBezTo>
                  <a:cubicBezTo>
                    <a:pt x="324" y="242"/>
                    <a:pt x="251" y="311"/>
                    <a:pt x="162" y="311"/>
                  </a:cubicBezTo>
                  <a:cubicBezTo>
                    <a:pt x="72" y="311"/>
                    <a:pt x="0" y="242"/>
                    <a:pt x="0" y="155"/>
                  </a:cubicBezTo>
                </a:path>
              </a:pathLst>
            </a:custGeom>
            <a:solidFill>
              <a:srgbClr val="75CBDC"/>
            </a:solid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sp>
          <p:nvSpPr>
            <p:cNvPr id="54" name="Freeform 71">
              <a:extLst>
                <a:ext uri="{FF2B5EF4-FFF2-40B4-BE49-F238E27FC236}">
                  <a16:creationId xmlns="" xmlns:a16="http://schemas.microsoft.com/office/drawing/2014/main" id="{8C7324CE-D7B9-4D9E-A413-0775C9EA9D16}"/>
                </a:ext>
              </a:extLst>
            </p:cNvPr>
            <p:cNvSpPr>
              <a:spLocks noChangeArrowheads="1"/>
            </p:cNvSpPr>
            <p:nvPr/>
          </p:nvSpPr>
          <p:spPr bwMode="auto">
            <a:xfrm>
              <a:off x="2361119" y="1702315"/>
              <a:ext cx="137462" cy="130750"/>
            </a:xfrm>
            <a:custGeom>
              <a:avLst/>
              <a:gdLst>
                <a:gd name="G0" fmla="+- 91 0 0"/>
                <a:gd name="G1" fmla="+- 91 0 0"/>
                <a:gd name="G2" fmla="+- 41 0 0"/>
                <a:gd name="G3" fmla="+- 1 0 0"/>
                <a:gd name="G4" fmla="+- 1 0 0"/>
                <a:gd name="G5" fmla="+- 1 0 0"/>
                <a:gd name="G6" fmla="+- 1 0 0"/>
                <a:gd name="G7" fmla="+- 1 0 0"/>
                <a:gd name="G8" fmla="+- 1 0 0"/>
                <a:gd name="G9" fmla="+- 1 0 0"/>
                <a:gd name="G10" fmla="+- 1 0 0"/>
                <a:gd name="G11" fmla="+- 1 0 0"/>
                <a:gd name="G12" fmla="+- 142 0 0"/>
                <a:gd name="G13" fmla="+- 91 0 0"/>
                <a:gd name="T0" fmla="*/ 0 w 190"/>
                <a:gd name="T1" fmla="*/ 20 h 183"/>
                <a:gd name="T2" fmla="*/ 0 w 190"/>
                <a:gd name="T3" fmla="*/ 20 h 183"/>
                <a:gd name="T4" fmla="*/ 21 w 190"/>
                <a:gd name="T5" fmla="*/ 0 h 183"/>
                <a:gd name="T6" fmla="*/ 42 w 190"/>
                <a:gd name="T7" fmla="*/ 20 h 183"/>
                <a:gd name="T8" fmla="*/ 21 w 190"/>
                <a:gd name="T9" fmla="*/ 40 h 183"/>
                <a:gd name="T10" fmla="*/ 0 w 190"/>
                <a:gd name="T11" fmla="*/ 20 h 183"/>
              </a:gdLst>
              <a:ahLst/>
              <a:cxnLst>
                <a:cxn ang="0">
                  <a:pos x="T0" y="T1"/>
                </a:cxn>
                <a:cxn ang="0">
                  <a:pos x="T2" y="T3"/>
                </a:cxn>
                <a:cxn ang="0">
                  <a:pos x="T4" y="T5"/>
                </a:cxn>
                <a:cxn ang="0">
                  <a:pos x="T6" y="T7"/>
                </a:cxn>
                <a:cxn ang="0">
                  <a:pos x="T8" y="T9"/>
                </a:cxn>
                <a:cxn ang="0">
                  <a:pos x="T10" y="T11"/>
                </a:cxn>
              </a:cxnLst>
              <a:rect l="0" t="0" r="r" b="b"/>
              <a:pathLst>
                <a:path w="190" h="183">
                  <a:moveTo>
                    <a:pt x="0" y="91"/>
                  </a:moveTo>
                  <a:lnTo>
                    <a:pt x="0" y="91"/>
                  </a:lnTo>
                  <a:cubicBezTo>
                    <a:pt x="0" y="41"/>
                    <a:pt x="42" y="0"/>
                    <a:pt x="94" y="0"/>
                  </a:cubicBezTo>
                  <a:cubicBezTo>
                    <a:pt x="147" y="0"/>
                    <a:pt x="189" y="41"/>
                    <a:pt x="189" y="91"/>
                  </a:cubicBezTo>
                  <a:cubicBezTo>
                    <a:pt x="189" y="142"/>
                    <a:pt x="147" y="182"/>
                    <a:pt x="94" y="182"/>
                  </a:cubicBezTo>
                  <a:cubicBezTo>
                    <a:pt x="42" y="182"/>
                    <a:pt x="0" y="142"/>
                    <a:pt x="0" y="91"/>
                  </a:cubicBezTo>
                </a:path>
              </a:pathLst>
            </a:custGeom>
            <a:solidFill>
              <a:srgbClr val="75CBDC"/>
            </a:solidFill>
            <a:ln>
              <a:noFill/>
            </a:ln>
            <a:effectLst/>
            <a:extLst/>
          </p:spPr>
          <p:txBody>
            <a:bodyPr wrap="none" anchor="ctr"/>
            <a:lstStyle/>
            <a:p>
              <a:pPr defTabSz="685663" fontAlgn="auto">
                <a:spcBef>
                  <a:spcPts val="0"/>
                </a:spcBef>
                <a:spcAft>
                  <a:spcPts val="0"/>
                </a:spcAft>
              </a:pPr>
              <a:endParaRPr lang="en-US" sz="1350">
                <a:solidFill>
                  <a:srgbClr val="445469"/>
                </a:solidFill>
                <a:latin typeface="Lato Light"/>
                <a:ea typeface="+mn-ea"/>
              </a:endParaRPr>
            </a:p>
          </p:txBody>
        </p:sp>
      </p:grpSp>
      <p:grpSp>
        <p:nvGrpSpPr>
          <p:cNvPr id="69" name="组合 68">
            <a:extLst>
              <a:ext uri="{FF2B5EF4-FFF2-40B4-BE49-F238E27FC236}">
                <a16:creationId xmlns="" xmlns:a16="http://schemas.microsoft.com/office/drawing/2014/main" id="{D4996B63-C97A-436F-9243-BD40B39B67B4}"/>
              </a:ext>
            </a:extLst>
          </p:cNvPr>
          <p:cNvGrpSpPr/>
          <p:nvPr/>
        </p:nvGrpSpPr>
        <p:grpSpPr>
          <a:xfrm>
            <a:off x="1061900" y="4929145"/>
            <a:ext cx="2402820" cy="1116268"/>
            <a:chOff x="1203980" y="4789773"/>
            <a:chExt cx="2402820" cy="1116268"/>
          </a:xfrm>
        </p:grpSpPr>
        <p:sp>
          <p:nvSpPr>
            <p:cNvPr id="70" name="MH_Text_1">
              <a:extLst>
                <a:ext uri="{FF2B5EF4-FFF2-40B4-BE49-F238E27FC236}">
                  <a16:creationId xmlns="" xmlns:a16="http://schemas.microsoft.com/office/drawing/2014/main" id="{924DB51E-864E-4159-9190-A6E656E7B612}"/>
                </a:ext>
              </a:extLst>
            </p:cNvPr>
            <p:cNvSpPr txBox="1">
              <a:spLocks noChangeArrowheads="1"/>
            </p:cNvSpPr>
            <p:nvPr>
              <p:custDataLst>
                <p:tags r:id="rId7"/>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71" name="MH_SubTitle_1">
              <a:extLst>
                <a:ext uri="{FF2B5EF4-FFF2-40B4-BE49-F238E27FC236}">
                  <a16:creationId xmlns="" xmlns:a16="http://schemas.microsoft.com/office/drawing/2014/main" id="{1FC3505E-2A06-4AFD-9EDD-47898C19E772}"/>
                </a:ext>
              </a:extLst>
            </p:cNvPr>
            <p:cNvSpPr txBox="1">
              <a:spLocks noChangeArrowheads="1"/>
            </p:cNvSpPr>
            <p:nvPr>
              <p:custDataLst>
                <p:tags r:id="rId8"/>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sym typeface="+mn-lt"/>
                </a:rPr>
                <a:t>教学目标</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grpSp>
      <p:grpSp>
        <p:nvGrpSpPr>
          <p:cNvPr id="72" name="组合 71">
            <a:extLst>
              <a:ext uri="{FF2B5EF4-FFF2-40B4-BE49-F238E27FC236}">
                <a16:creationId xmlns="" xmlns:a16="http://schemas.microsoft.com/office/drawing/2014/main" id="{3ABB643B-D8BC-4B5C-A9E7-8E6A2B8E5F2E}"/>
              </a:ext>
            </a:extLst>
          </p:cNvPr>
          <p:cNvGrpSpPr/>
          <p:nvPr/>
        </p:nvGrpSpPr>
        <p:grpSpPr>
          <a:xfrm>
            <a:off x="3482454" y="4929145"/>
            <a:ext cx="2402820" cy="1116268"/>
            <a:chOff x="1203980" y="4789773"/>
            <a:chExt cx="2402820" cy="1116268"/>
          </a:xfrm>
        </p:grpSpPr>
        <p:sp>
          <p:nvSpPr>
            <p:cNvPr id="73" name="MH_Text_1">
              <a:extLst>
                <a:ext uri="{FF2B5EF4-FFF2-40B4-BE49-F238E27FC236}">
                  <a16:creationId xmlns="" xmlns:a16="http://schemas.microsoft.com/office/drawing/2014/main" id="{46057DAC-C4C3-41A3-8AB3-9CA6AC54EC87}"/>
                </a:ext>
              </a:extLst>
            </p:cNvPr>
            <p:cNvSpPr txBox="1">
              <a:spLocks noChangeArrowheads="1"/>
            </p:cNvSpPr>
            <p:nvPr>
              <p:custDataLst>
                <p:tags r:id="rId5"/>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74" name="MH_SubTitle_1">
              <a:extLst>
                <a:ext uri="{FF2B5EF4-FFF2-40B4-BE49-F238E27FC236}">
                  <a16:creationId xmlns="" xmlns:a16="http://schemas.microsoft.com/office/drawing/2014/main" id="{AE668FD8-BD60-42BF-9AB6-BED8B44E9C20}"/>
                </a:ext>
              </a:extLst>
            </p:cNvPr>
            <p:cNvSpPr txBox="1">
              <a:spLocks noChangeArrowheads="1"/>
            </p:cNvSpPr>
            <p:nvPr>
              <p:custDataLst>
                <p:tags r:id="rId6"/>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sym typeface="+mn-lt"/>
                </a:rPr>
                <a:t>教学对象</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grpSp>
      <p:grpSp>
        <p:nvGrpSpPr>
          <p:cNvPr id="75" name="组合 74">
            <a:extLst>
              <a:ext uri="{FF2B5EF4-FFF2-40B4-BE49-F238E27FC236}">
                <a16:creationId xmlns="" xmlns:a16="http://schemas.microsoft.com/office/drawing/2014/main" id="{B8BB399E-0D3A-4101-9300-015E0B8CB68A}"/>
              </a:ext>
            </a:extLst>
          </p:cNvPr>
          <p:cNvGrpSpPr/>
          <p:nvPr/>
        </p:nvGrpSpPr>
        <p:grpSpPr>
          <a:xfrm>
            <a:off x="6044546" y="4929145"/>
            <a:ext cx="2402820" cy="1116268"/>
            <a:chOff x="1203980" y="4789773"/>
            <a:chExt cx="2402820" cy="1116268"/>
          </a:xfrm>
        </p:grpSpPr>
        <p:sp>
          <p:nvSpPr>
            <p:cNvPr id="76" name="MH_Text_1">
              <a:extLst>
                <a:ext uri="{FF2B5EF4-FFF2-40B4-BE49-F238E27FC236}">
                  <a16:creationId xmlns="" xmlns:a16="http://schemas.microsoft.com/office/drawing/2014/main" id="{B731449E-6F27-4C2E-B3F5-EE846546140C}"/>
                </a:ext>
              </a:extLst>
            </p:cNvPr>
            <p:cNvSpPr txBox="1">
              <a:spLocks noChangeArrowheads="1"/>
            </p:cNvSpPr>
            <p:nvPr>
              <p:custDataLst>
                <p:tags r:id="rId3"/>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77" name="MH_SubTitle_1">
              <a:extLst>
                <a:ext uri="{FF2B5EF4-FFF2-40B4-BE49-F238E27FC236}">
                  <a16:creationId xmlns="" xmlns:a16="http://schemas.microsoft.com/office/drawing/2014/main" id="{11994382-47A0-4BE2-99D3-A9647D9E660F}"/>
                </a:ext>
              </a:extLst>
            </p:cNvPr>
            <p:cNvSpPr txBox="1">
              <a:spLocks noChangeArrowheads="1"/>
            </p:cNvSpPr>
            <p:nvPr>
              <p:custDataLst>
                <p:tags r:id="rId4"/>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sym typeface="+mn-lt"/>
                </a:rPr>
                <a:t>教学分析</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grpSp>
      <p:grpSp>
        <p:nvGrpSpPr>
          <p:cNvPr id="78" name="组合 77">
            <a:extLst>
              <a:ext uri="{FF2B5EF4-FFF2-40B4-BE49-F238E27FC236}">
                <a16:creationId xmlns="" xmlns:a16="http://schemas.microsoft.com/office/drawing/2014/main" id="{60BE7AB8-A2A1-4679-B468-83B9D5375403}"/>
              </a:ext>
            </a:extLst>
          </p:cNvPr>
          <p:cNvGrpSpPr/>
          <p:nvPr/>
        </p:nvGrpSpPr>
        <p:grpSpPr>
          <a:xfrm>
            <a:off x="8591567" y="4929145"/>
            <a:ext cx="2402820" cy="1116268"/>
            <a:chOff x="1203980" y="4789773"/>
            <a:chExt cx="2402820" cy="1116268"/>
          </a:xfrm>
        </p:grpSpPr>
        <p:sp>
          <p:nvSpPr>
            <p:cNvPr id="79" name="MH_Text_1">
              <a:extLst>
                <a:ext uri="{FF2B5EF4-FFF2-40B4-BE49-F238E27FC236}">
                  <a16:creationId xmlns="" xmlns:a16="http://schemas.microsoft.com/office/drawing/2014/main" id="{03B1D448-404C-435D-AC01-00907F5609DD}"/>
                </a:ext>
              </a:extLst>
            </p:cNvPr>
            <p:cNvSpPr txBox="1">
              <a:spLocks noChangeArrowheads="1"/>
            </p:cNvSpPr>
            <p:nvPr>
              <p:custDataLst>
                <p:tags r:id="rId1"/>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80" name="MH_SubTitle_1">
              <a:extLst>
                <a:ext uri="{FF2B5EF4-FFF2-40B4-BE49-F238E27FC236}">
                  <a16:creationId xmlns="" xmlns:a16="http://schemas.microsoft.com/office/drawing/2014/main" id="{2F985733-7A39-4275-B81E-848B8029FFAE}"/>
                </a:ext>
              </a:extLst>
            </p:cNvPr>
            <p:cNvSpPr txBox="1">
              <a:spLocks noChangeArrowheads="1"/>
            </p:cNvSpPr>
            <p:nvPr>
              <p:custDataLst>
                <p:tags r:id="rId2"/>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lnSpc>
                  <a:spcPct val="150000"/>
                </a:lnSpc>
                <a:buNone/>
              </a:pPr>
              <a:r>
                <a:rPr lang="zh-CN" altLang="en-US" sz="2000" dirty="0" smtClean="0">
                  <a:solidFill>
                    <a:schemeClr val="tx1">
                      <a:lumMod val="75000"/>
                      <a:lumOff val="25000"/>
                    </a:schemeClr>
                  </a:solidFill>
                  <a:latin typeface="思源黑体" panose="020B0500000000000000" pitchFamily="34" charset="-122"/>
                  <a:ea typeface="思源黑体" panose="020B0500000000000000" pitchFamily="34" charset="-122"/>
                  <a:sym typeface="+mn-lt"/>
                </a:rPr>
                <a:t>教学设计</a:t>
              </a:r>
              <a:endParaRPr lang="zh-CN" altLang="en-US" sz="2000" dirty="0">
                <a:solidFill>
                  <a:schemeClr val="tx1">
                    <a:lumMod val="75000"/>
                    <a:lumOff val="25000"/>
                  </a:schemeClr>
                </a:solidFill>
                <a:latin typeface="思源黑体" panose="020B0500000000000000" pitchFamily="34" charset="-122"/>
                <a:ea typeface="思源黑体" panose="020B0500000000000000" pitchFamily="34" charset="-122"/>
                <a:sym typeface="+mn-lt"/>
              </a:endParaRPr>
            </a:p>
          </p:txBody>
        </p:sp>
      </p:grpSp>
      <p:grpSp>
        <p:nvGrpSpPr>
          <p:cNvPr id="65" name="组合 64"/>
          <p:cNvGrpSpPr/>
          <p:nvPr/>
        </p:nvGrpSpPr>
        <p:grpSpPr>
          <a:xfrm>
            <a:off x="1502939" y="272760"/>
            <a:ext cx="4811657" cy="748449"/>
            <a:chOff x="1502939" y="272760"/>
            <a:chExt cx="4811657" cy="748449"/>
          </a:xfrm>
        </p:grpSpPr>
        <p:sp>
          <p:nvSpPr>
            <p:cNvPr id="67"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8"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418535238"/>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250"/>
                                  </p:stCondLst>
                                  <p:childTnLst>
                                    <p:set>
                                      <p:cBhvr>
                                        <p:cTn id="10" dur="1" fill="hold">
                                          <p:stCondLst>
                                            <p:cond delay="0"/>
                                          </p:stCondLst>
                                        </p:cTn>
                                        <p:tgtEl>
                                          <p:spTgt spid="21"/>
                                        </p:tgtEl>
                                        <p:attrNameLst>
                                          <p:attrName>style.visibility</p:attrName>
                                        </p:attrNameLst>
                                      </p:cBhvr>
                                      <p:to>
                                        <p:strVal val="visible"/>
                                      </p:to>
                                    </p:set>
                                    <p:anim calcmode="lin" valueType="num">
                                      <p:cBhvr additive="base">
                                        <p:cTn id="11" dur="500" fill="hold"/>
                                        <p:tgtEl>
                                          <p:spTgt spid="21"/>
                                        </p:tgtEl>
                                        <p:attrNameLst>
                                          <p:attrName>ppt_x</p:attrName>
                                        </p:attrNameLst>
                                      </p:cBhvr>
                                      <p:tavLst>
                                        <p:tav tm="0">
                                          <p:val>
                                            <p:strVal val="#ppt_x"/>
                                          </p:val>
                                        </p:tav>
                                        <p:tav tm="100000">
                                          <p:val>
                                            <p:strVal val="#ppt_x"/>
                                          </p:val>
                                        </p:tav>
                                      </p:tavLst>
                                    </p:anim>
                                    <p:anim calcmode="lin" valueType="num">
                                      <p:cBhvr additive="base">
                                        <p:cTn id="12" dur="500" fill="hold"/>
                                        <p:tgtEl>
                                          <p:spTgt spid="2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50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ppt_x"/>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75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1+#ppt_h/2"/>
                                          </p:val>
                                        </p:tav>
                                        <p:tav tm="100000">
                                          <p:val>
                                            <p:strVal val="#ppt_y"/>
                                          </p:val>
                                        </p:tav>
                                      </p:tavLst>
                                    </p:anim>
                                  </p:childTnLst>
                                </p:cTn>
                              </p:par>
                            </p:childTnLst>
                          </p:cTn>
                        </p:par>
                        <p:par>
                          <p:cTn id="21" fill="hold">
                            <p:stCondLst>
                              <p:cond delay="1250"/>
                            </p:stCondLst>
                            <p:childTnLst>
                              <p:par>
                                <p:cTn id="22" presetID="42" presetClass="entr" presetSubtype="0" fill="hold" nodeType="afterEffect">
                                  <p:stCondLst>
                                    <p:cond delay="0"/>
                                  </p:stCondLst>
                                  <p:childTnLst>
                                    <p:set>
                                      <p:cBhvr>
                                        <p:cTn id="23" dur="1" fill="hold">
                                          <p:stCondLst>
                                            <p:cond delay="0"/>
                                          </p:stCondLst>
                                        </p:cTn>
                                        <p:tgtEl>
                                          <p:spTgt spid="69"/>
                                        </p:tgtEl>
                                        <p:attrNameLst>
                                          <p:attrName>style.visibility</p:attrName>
                                        </p:attrNameLst>
                                      </p:cBhvr>
                                      <p:to>
                                        <p:strVal val="visible"/>
                                      </p:to>
                                    </p:set>
                                    <p:animEffect transition="in" filter="fade">
                                      <p:cBhvr>
                                        <p:cTn id="24" dur="1000"/>
                                        <p:tgtEl>
                                          <p:spTgt spid="69"/>
                                        </p:tgtEl>
                                      </p:cBhvr>
                                    </p:animEffect>
                                    <p:anim calcmode="lin" valueType="num">
                                      <p:cBhvr>
                                        <p:cTn id="25" dur="1000" fill="hold"/>
                                        <p:tgtEl>
                                          <p:spTgt spid="69"/>
                                        </p:tgtEl>
                                        <p:attrNameLst>
                                          <p:attrName>ppt_x</p:attrName>
                                        </p:attrNameLst>
                                      </p:cBhvr>
                                      <p:tavLst>
                                        <p:tav tm="0">
                                          <p:val>
                                            <p:strVal val="#ppt_x"/>
                                          </p:val>
                                        </p:tav>
                                        <p:tav tm="100000">
                                          <p:val>
                                            <p:strVal val="#ppt_x"/>
                                          </p:val>
                                        </p:tav>
                                      </p:tavLst>
                                    </p:anim>
                                    <p:anim calcmode="lin" valueType="num">
                                      <p:cBhvr>
                                        <p:cTn id="26" dur="1000" fill="hold"/>
                                        <p:tgtEl>
                                          <p:spTgt spid="69"/>
                                        </p:tgtEl>
                                        <p:attrNameLst>
                                          <p:attrName>ppt_y</p:attrName>
                                        </p:attrNameLst>
                                      </p:cBhvr>
                                      <p:tavLst>
                                        <p:tav tm="0">
                                          <p:val>
                                            <p:strVal val="#ppt_y+.1"/>
                                          </p:val>
                                        </p:tav>
                                        <p:tav tm="100000">
                                          <p:val>
                                            <p:strVal val="#ppt_y"/>
                                          </p:val>
                                        </p:tav>
                                      </p:tavLst>
                                    </p:anim>
                                  </p:childTnLst>
                                </p:cTn>
                              </p:par>
                            </p:childTnLst>
                          </p:cTn>
                        </p:par>
                        <p:par>
                          <p:cTn id="27" fill="hold">
                            <p:stCondLst>
                              <p:cond delay="2250"/>
                            </p:stCondLst>
                            <p:childTnLst>
                              <p:par>
                                <p:cTn id="28" presetID="42" presetClass="entr" presetSubtype="0" fill="hold" nodeType="after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1000"/>
                                        <p:tgtEl>
                                          <p:spTgt spid="72"/>
                                        </p:tgtEl>
                                      </p:cBhvr>
                                    </p:animEffect>
                                    <p:anim calcmode="lin" valueType="num">
                                      <p:cBhvr>
                                        <p:cTn id="31" dur="1000" fill="hold"/>
                                        <p:tgtEl>
                                          <p:spTgt spid="72"/>
                                        </p:tgtEl>
                                        <p:attrNameLst>
                                          <p:attrName>ppt_x</p:attrName>
                                        </p:attrNameLst>
                                      </p:cBhvr>
                                      <p:tavLst>
                                        <p:tav tm="0">
                                          <p:val>
                                            <p:strVal val="#ppt_x"/>
                                          </p:val>
                                        </p:tav>
                                        <p:tav tm="100000">
                                          <p:val>
                                            <p:strVal val="#ppt_x"/>
                                          </p:val>
                                        </p:tav>
                                      </p:tavLst>
                                    </p:anim>
                                    <p:anim calcmode="lin" valueType="num">
                                      <p:cBhvr>
                                        <p:cTn id="32" dur="1000" fill="hold"/>
                                        <p:tgtEl>
                                          <p:spTgt spid="72"/>
                                        </p:tgtEl>
                                        <p:attrNameLst>
                                          <p:attrName>ppt_y</p:attrName>
                                        </p:attrNameLst>
                                      </p:cBhvr>
                                      <p:tavLst>
                                        <p:tav tm="0">
                                          <p:val>
                                            <p:strVal val="#ppt_y+.1"/>
                                          </p:val>
                                        </p:tav>
                                        <p:tav tm="100000">
                                          <p:val>
                                            <p:strVal val="#ppt_y"/>
                                          </p:val>
                                        </p:tav>
                                      </p:tavLst>
                                    </p:anim>
                                  </p:childTnLst>
                                </p:cTn>
                              </p:par>
                            </p:childTnLst>
                          </p:cTn>
                        </p:par>
                        <p:par>
                          <p:cTn id="33" fill="hold">
                            <p:stCondLst>
                              <p:cond delay="3250"/>
                            </p:stCondLst>
                            <p:childTnLst>
                              <p:par>
                                <p:cTn id="34" presetID="42" presetClass="entr" presetSubtype="0" fill="hold" nodeType="afterEffect">
                                  <p:stCondLst>
                                    <p:cond delay="0"/>
                                  </p:stCondLst>
                                  <p:childTnLst>
                                    <p:set>
                                      <p:cBhvr>
                                        <p:cTn id="35" dur="1" fill="hold">
                                          <p:stCondLst>
                                            <p:cond delay="0"/>
                                          </p:stCondLst>
                                        </p:cTn>
                                        <p:tgtEl>
                                          <p:spTgt spid="75"/>
                                        </p:tgtEl>
                                        <p:attrNameLst>
                                          <p:attrName>style.visibility</p:attrName>
                                        </p:attrNameLst>
                                      </p:cBhvr>
                                      <p:to>
                                        <p:strVal val="visible"/>
                                      </p:to>
                                    </p:set>
                                    <p:animEffect transition="in" filter="fade">
                                      <p:cBhvr>
                                        <p:cTn id="36" dur="1000"/>
                                        <p:tgtEl>
                                          <p:spTgt spid="75"/>
                                        </p:tgtEl>
                                      </p:cBhvr>
                                    </p:animEffect>
                                    <p:anim calcmode="lin" valueType="num">
                                      <p:cBhvr>
                                        <p:cTn id="37" dur="1000" fill="hold"/>
                                        <p:tgtEl>
                                          <p:spTgt spid="75"/>
                                        </p:tgtEl>
                                        <p:attrNameLst>
                                          <p:attrName>ppt_x</p:attrName>
                                        </p:attrNameLst>
                                      </p:cBhvr>
                                      <p:tavLst>
                                        <p:tav tm="0">
                                          <p:val>
                                            <p:strVal val="#ppt_x"/>
                                          </p:val>
                                        </p:tav>
                                        <p:tav tm="100000">
                                          <p:val>
                                            <p:strVal val="#ppt_x"/>
                                          </p:val>
                                        </p:tav>
                                      </p:tavLst>
                                    </p:anim>
                                    <p:anim calcmode="lin" valueType="num">
                                      <p:cBhvr>
                                        <p:cTn id="38" dur="1000" fill="hold"/>
                                        <p:tgtEl>
                                          <p:spTgt spid="75"/>
                                        </p:tgtEl>
                                        <p:attrNameLst>
                                          <p:attrName>ppt_y</p:attrName>
                                        </p:attrNameLst>
                                      </p:cBhvr>
                                      <p:tavLst>
                                        <p:tav tm="0">
                                          <p:val>
                                            <p:strVal val="#ppt_y+.1"/>
                                          </p:val>
                                        </p:tav>
                                        <p:tav tm="100000">
                                          <p:val>
                                            <p:strVal val="#ppt_y"/>
                                          </p:val>
                                        </p:tav>
                                      </p:tavLst>
                                    </p:anim>
                                  </p:childTnLst>
                                </p:cTn>
                              </p:par>
                            </p:childTnLst>
                          </p:cTn>
                        </p:par>
                        <p:par>
                          <p:cTn id="39" fill="hold">
                            <p:stCondLst>
                              <p:cond delay="4250"/>
                            </p:stCondLst>
                            <p:childTnLst>
                              <p:par>
                                <p:cTn id="40" presetID="42" presetClass="entr" presetSubtype="0" fill="hold"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1000"/>
                                        <p:tgtEl>
                                          <p:spTgt spid="78"/>
                                        </p:tgtEl>
                                      </p:cBhvr>
                                    </p:animEffect>
                                    <p:anim calcmode="lin" valueType="num">
                                      <p:cBhvr>
                                        <p:cTn id="43" dur="1000" fill="hold"/>
                                        <p:tgtEl>
                                          <p:spTgt spid="78"/>
                                        </p:tgtEl>
                                        <p:attrNameLst>
                                          <p:attrName>ppt_x</p:attrName>
                                        </p:attrNameLst>
                                      </p:cBhvr>
                                      <p:tavLst>
                                        <p:tav tm="0">
                                          <p:val>
                                            <p:strVal val="#ppt_x"/>
                                          </p:val>
                                        </p:tav>
                                        <p:tav tm="100000">
                                          <p:val>
                                            <p:strVal val="#ppt_x"/>
                                          </p:val>
                                        </p:tav>
                                      </p:tavLst>
                                    </p:anim>
                                    <p:anim calcmode="lin" valueType="num">
                                      <p:cBhvr>
                                        <p:cTn id="44" dur="1000" fill="hold"/>
                                        <p:tgtEl>
                                          <p:spTgt spid="7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33757">
            <a:extLst>
              <a:ext uri="{FF2B5EF4-FFF2-40B4-BE49-F238E27FC236}">
                <a16:creationId xmlns="" xmlns:a16="http://schemas.microsoft.com/office/drawing/2014/main" id="{57B9DD34-756A-462C-B483-5F70C9CD44CF}"/>
              </a:ext>
            </a:extLst>
          </p:cNvPr>
          <p:cNvGrpSpPr/>
          <p:nvPr/>
        </p:nvGrpSpPr>
        <p:grpSpPr>
          <a:xfrm>
            <a:off x="975118" y="1783942"/>
            <a:ext cx="4768393" cy="4773074"/>
            <a:chOff x="0" y="0"/>
            <a:chExt cx="6854281" cy="6861010"/>
          </a:xfrm>
          <a:effectLst>
            <a:outerShdw blurRad="190500" dist="63500" dir="2700000" algn="tl" rotWithShape="0">
              <a:prstClr val="black">
                <a:alpha val="25000"/>
              </a:prstClr>
            </a:outerShdw>
          </a:effectLst>
        </p:grpSpPr>
        <p:grpSp>
          <p:nvGrpSpPr>
            <p:cNvPr id="13" name="Group 33731">
              <a:extLst>
                <a:ext uri="{FF2B5EF4-FFF2-40B4-BE49-F238E27FC236}">
                  <a16:creationId xmlns="" xmlns:a16="http://schemas.microsoft.com/office/drawing/2014/main" id="{67598538-36E2-42ED-A41A-5E096B485928}"/>
                </a:ext>
              </a:extLst>
            </p:cNvPr>
            <p:cNvGrpSpPr/>
            <p:nvPr/>
          </p:nvGrpSpPr>
          <p:grpSpPr>
            <a:xfrm>
              <a:off x="0" y="0"/>
              <a:ext cx="6854281" cy="6861010"/>
              <a:chOff x="-317500" y="-330200"/>
              <a:chExt cx="6854280" cy="6861009"/>
            </a:xfrm>
          </p:grpSpPr>
          <p:sp>
            <p:nvSpPr>
              <p:cNvPr id="39" name="Shape 33727">
                <a:extLst>
                  <a:ext uri="{FF2B5EF4-FFF2-40B4-BE49-F238E27FC236}">
                    <a16:creationId xmlns="" xmlns:a16="http://schemas.microsoft.com/office/drawing/2014/main" id="{4BB897E0-5154-46E6-805E-C13CE4CF6347}"/>
                  </a:ext>
                </a:extLst>
              </p:cNvPr>
              <p:cNvSpPr/>
              <p:nvPr/>
            </p:nvSpPr>
            <p:spPr>
              <a:xfrm>
                <a:off x="3655174" y="-330200"/>
                <a:ext cx="419746" cy="461219"/>
              </a:xfrm>
              <a:prstGeom prst="rightArrow">
                <a:avLst>
                  <a:gd name="adj1" fmla="val 40698"/>
                  <a:gd name="adj2" fmla="val 54488"/>
                </a:avLst>
              </a:prstGeom>
              <a:solidFill>
                <a:srgbClr val="75CBDC"/>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24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cs typeface="+mn-ea"/>
                  <a:sym typeface="+mn-lt"/>
                </a:endParaRPr>
              </a:p>
            </p:txBody>
          </p:sp>
          <p:sp>
            <p:nvSpPr>
              <p:cNvPr id="40" name="Shape 33728">
                <a:extLst>
                  <a:ext uri="{FF2B5EF4-FFF2-40B4-BE49-F238E27FC236}">
                    <a16:creationId xmlns="" xmlns:a16="http://schemas.microsoft.com/office/drawing/2014/main" id="{6E557E83-85B8-4578-9CE1-CB06313FD596}"/>
                  </a:ext>
                </a:extLst>
              </p:cNvPr>
              <p:cNvSpPr/>
              <p:nvPr/>
            </p:nvSpPr>
            <p:spPr>
              <a:xfrm rot="16200000" flipH="1">
                <a:off x="6096298" y="3644681"/>
                <a:ext cx="419746" cy="461220"/>
              </a:xfrm>
              <a:prstGeom prst="rightArrow">
                <a:avLst>
                  <a:gd name="adj1" fmla="val 40698"/>
                  <a:gd name="adj2" fmla="val 54488"/>
                </a:avLst>
              </a:prstGeom>
              <a:solidFill>
                <a:srgbClr val="A4DB73"/>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24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cs typeface="+mn-ea"/>
                  <a:sym typeface="+mn-lt"/>
                </a:endParaRPr>
              </a:p>
            </p:txBody>
          </p:sp>
          <p:sp>
            <p:nvSpPr>
              <p:cNvPr id="41" name="Shape 33729">
                <a:extLst>
                  <a:ext uri="{FF2B5EF4-FFF2-40B4-BE49-F238E27FC236}">
                    <a16:creationId xmlns="" xmlns:a16="http://schemas.microsoft.com/office/drawing/2014/main" id="{DFD953AC-1749-4723-883A-1E4E31B01D2C}"/>
                  </a:ext>
                </a:extLst>
              </p:cNvPr>
              <p:cNvSpPr/>
              <p:nvPr/>
            </p:nvSpPr>
            <p:spPr>
              <a:xfrm rot="10800000">
                <a:off x="2131660" y="6069591"/>
                <a:ext cx="419746" cy="461219"/>
              </a:xfrm>
              <a:prstGeom prst="rightArrow">
                <a:avLst>
                  <a:gd name="adj1" fmla="val 40698"/>
                  <a:gd name="adj2" fmla="val 54488"/>
                </a:avLst>
              </a:prstGeom>
              <a:solidFill>
                <a:srgbClr val="FEBB38"/>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24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cs typeface="+mn-ea"/>
                  <a:sym typeface="+mn-lt"/>
                </a:endParaRPr>
              </a:p>
            </p:txBody>
          </p:sp>
          <p:sp>
            <p:nvSpPr>
              <p:cNvPr id="42" name="Shape 33730">
                <a:extLst>
                  <a:ext uri="{FF2B5EF4-FFF2-40B4-BE49-F238E27FC236}">
                    <a16:creationId xmlns="" xmlns:a16="http://schemas.microsoft.com/office/drawing/2014/main" id="{3B5C9135-A225-4F4F-B1E8-A1E0D09E941B}"/>
                  </a:ext>
                </a:extLst>
              </p:cNvPr>
              <p:cNvSpPr/>
              <p:nvPr/>
            </p:nvSpPr>
            <p:spPr>
              <a:xfrm rot="5400000" flipH="1">
                <a:off x="-296764" y="2124682"/>
                <a:ext cx="419746" cy="461219"/>
              </a:xfrm>
              <a:prstGeom prst="rightArrow">
                <a:avLst>
                  <a:gd name="adj1" fmla="val 40698"/>
                  <a:gd name="adj2" fmla="val 54488"/>
                </a:avLst>
              </a:prstGeom>
              <a:solidFill>
                <a:srgbClr val="9D77AE"/>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24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cs typeface="+mn-ea"/>
                  <a:sym typeface="+mn-lt"/>
                </a:endParaRPr>
              </a:p>
            </p:txBody>
          </p:sp>
        </p:grpSp>
        <p:grpSp>
          <p:nvGrpSpPr>
            <p:cNvPr id="15" name="Group 33752">
              <a:extLst>
                <a:ext uri="{FF2B5EF4-FFF2-40B4-BE49-F238E27FC236}">
                  <a16:creationId xmlns="" xmlns:a16="http://schemas.microsoft.com/office/drawing/2014/main" id="{9D689F7E-D104-473D-B1C2-A28EA43C03B2}"/>
                </a:ext>
              </a:extLst>
            </p:cNvPr>
            <p:cNvGrpSpPr/>
            <p:nvPr/>
          </p:nvGrpSpPr>
          <p:grpSpPr>
            <a:xfrm>
              <a:off x="569640" y="573004"/>
              <a:ext cx="5715001" cy="5715001"/>
              <a:chOff x="0" y="0"/>
              <a:chExt cx="5715000" cy="5714999"/>
            </a:xfrm>
          </p:grpSpPr>
          <p:grpSp>
            <p:nvGrpSpPr>
              <p:cNvPr id="19" name="Group 33736">
                <a:extLst>
                  <a:ext uri="{FF2B5EF4-FFF2-40B4-BE49-F238E27FC236}">
                    <a16:creationId xmlns="" xmlns:a16="http://schemas.microsoft.com/office/drawing/2014/main" id="{8D29EDDB-03EA-4018-89A7-39F386048807}"/>
                  </a:ext>
                </a:extLst>
              </p:cNvPr>
              <p:cNvGrpSpPr/>
              <p:nvPr/>
            </p:nvGrpSpPr>
            <p:grpSpPr>
              <a:xfrm>
                <a:off x="1713953" y="0"/>
                <a:ext cx="4001047" cy="1599123"/>
                <a:chOff x="0" y="0"/>
                <a:chExt cx="4001046" cy="1599122"/>
              </a:xfrm>
            </p:grpSpPr>
            <p:sp>
              <p:nvSpPr>
                <p:cNvPr id="35" name="Shape 33732">
                  <a:extLst>
                    <a:ext uri="{FF2B5EF4-FFF2-40B4-BE49-F238E27FC236}">
                      <a16:creationId xmlns="" xmlns:a16="http://schemas.microsoft.com/office/drawing/2014/main" id="{13C2FC6A-18D6-4199-84BC-C5F25BDD57BC}"/>
                    </a:ext>
                  </a:extLst>
                </p:cNvPr>
                <p:cNvSpPr/>
                <p:nvPr/>
              </p:nvSpPr>
              <p:spPr>
                <a:xfrm>
                  <a:off x="0" y="0"/>
                  <a:ext cx="4001047" cy="1599123"/>
                </a:xfrm>
                <a:prstGeom prst="rect">
                  <a:avLst/>
                </a:pr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a:solidFill>
                      <a:schemeClr val="lt1"/>
                    </a:solidFill>
                    <a:latin typeface="思源黑体" panose="020B0500000000000000" pitchFamily="34" charset="-122"/>
                    <a:ea typeface="思源黑体" panose="020B0500000000000000" pitchFamily="34" charset="-122"/>
                    <a:sym typeface="+mn-lt"/>
                  </a:endParaRPr>
                </a:p>
              </p:txBody>
            </p:sp>
            <p:grpSp>
              <p:nvGrpSpPr>
                <p:cNvPr id="36" name="Group 33735">
                  <a:extLst>
                    <a:ext uri="{FF2B5EF4-FFF2-40B4-BE49-F238E27FC236}">
                      <a16:creationId xmlns="" xmlns:a16="http://schemas.microsoft.com/office/drawing/2014/main" id="{40447C27-62F4-4649-A73D-E7C025BBB1A4}"/>
                    </a:ext>
                  </a:extLst>
                </p:cNvPr>
                <p:cNvGrpSpPr/>
                <p:nvPr/>
              </p:nvGrpSpPr>
              <p:grpSpPr>
                <a:xfrm>
                  <a:off x="178346" y="419479"/>
                  <a:ext cx="3540297" cy="760165"/>
                  <a:chOff x="0" y="0"/>
                  <a:chExt cx="3540295" cy="760164"/>
                </a:xfrm>
              </p:grpSpPr>
              <p:sp>
                <p:nvSpPr>
                  <p:cNvPr id="37" name="Shape 33733">
                    <a:extLst>
                      <a:ext uri="{FF2B5EF4-FFF2-40B4-BE49-F238E27FC236}">
                        <a16:creationId xmlns="" xmlns:a16="http://schemas.microsoft.com/office/drawing/2014/main" id="{86F0C2F2-D485-4591-88D8-2DFA6FD9658A}"/>
                      </a:ext>
                    </a:extLst>
                  </p:cNvPr>
                  <p:cNvSpPr/>
                  <p:nvPr/>
                </p:nvSpPr>
                <p:spPr>
                  <a:xfrm>
                    <a:off x="0" y="0"/>
                    <a:ext cx="763142" cy="7601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rPr>
                      <a:t>01</a:t>
                    </a:r>
                  </a:p>
                </p:txBody>
              </p:sp>
              <p:sp>
                <p:nvSpPr>
                  <p:cNvPr id="38" name="Shape 33734">
                    <a:extLst>
                      <a:ext uri="{FF2B5EF4-FFF2-40B4-BE49-F238E27FC236}">
                        <a16:creationId xmlns="" xmlns:a16="http://schemas.microsoft.com/office/drawing/2014/main" id="{94612081-C6E2-42A4-8951-B0EC6649BCE8}"/>
                      </a:ext>
                    </a:extLst>
                  </p:cNvPr>
                  <p:cNvSpPr/>
                  <p:nvPr/>
                </p:nvSpPr>
                <p:spPr>
                  <a:xfrm>
                    <a:off x="1003300" y="0"/>
                    <a:ext cx="2536996" cy="7601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584200">
                      <a:lnSpc>
                        <a:spcPct val="110000"/>
                      </a:lnSpc>
                      <a:spcBef>
                        <a:spcPts val="3000"/>
                      </a:spcBef>
                      <a:defRPr sz="2000">
                        <a:solidFill>
                          <a:srgbClr val="FFFFFF"/>
                        </a:solidFill>
                        <a:latin typeface="Helvetica Neue Light"/>
                        <a:ea typeface="Helvetica Neue Light"/>
                        <a:cs typeface="Helvetica Neue Light"/>
                        <a:sym typeface="Helvetica Neue Light"/>
                      </a:defRPr>
                    </a:lvl1pPr>
                  </a:lstStyle>
                  <a:p>
                    <a:pPr>
                      <a:defRPr/>
                    </a:pP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诚信、敬业、务实、创新</a:t>
                    </a:r>
                    <a:r>
                      <a:rPr lang="en-US" altLang="zh-CN" sz="1400" b="1" kern="0" dirty="0">
                        <a:latin typeface="思源黑体" panose="020B0500000000000000" pitchFamily="34" charset="-122"/>
                        <a:ea typeface="思源黑体" panose="020B0500000000000000" pitchFamily="34" charset="-122"/>
                        <a:cs typeface="Arial" panose="020B0604020202020204" pitchFamily="34" charset="0"/>
                      </a:rPr>
                      <a:t> </a:t>
                    </a:r>
                  </a:p>
                </p:txBody>
              </p:sp>
            </p:grpSp>
          </p:grpSp>
          <p:grpSp>
            <p:nvGrpSpPr>
              <p:cNvPr id="20" name="Group 33741">
                <a:extLst>
                  <a:ext uri="{FF2B5EF4-FFF2-40B4-BE49-F238E27FC236}">
                    <a16:creationId xmlns="" xmlns:a16="http://schemas.microsoft.com/office/drawing/2014/main" id="{3F3D6272-3CB4-4341-B024-A386AAE6D8DD}"/>
                  </a:ext>
                </a:extLst>
              </p:cNvPr>
              <p:cNvGrpSpPr/>
              <p:nvPr/>
            </p:nvGrpSpPr>
            <p:grpSpPr>
              <a:xfrm>
                <a:off x="0" y="4115877"/>
                <a:ext cx="4001047" cy="1599123"/>
                <a:chOff x="0" y="0"/>
                <a:chExt cx="4001046" cy="1599122"/>
              </a:xfrm>
            </p:grpSpPr>
            <p:sp>
              <p:nvSpPr>
                <p:cNvPr id="31" name="Shape 33737">
                  <a:extLst>
                    <a:ext uri="{FF2B5EF4-FFF2-40B4-BE49-F238E27FC236}">
                      <a16:creationId xmlns="" xmlns:a16="http://schemas.microsoft.com/office/drawing/2014/main" id="{34B980B8-31E5-4394-9DA0-C04D81029D19}"/>
                    </a:ext>
                  </a:extLst>
                </p:cNvPr>
                <p:cNvSpPr/>
                <p:nvPr/>
              </p:nvSpPr>
              <p:spPr>
                <a:xfrm>
                  <a:off x="0" y="0"/>
                  <a:ext cx="4001047" cy="1599123"/>
                </a:xfrm>
                <a:prstGeom prst="rect">
                  <a:avLst/>
                </a:prstGeom>
                <a:solidFill>
                  <a:srgbClr val="FEBB38"/>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a:solidFill>
                      <a:schemeClr val="lt1"/>
                    </a:solidFill>
                    <a:latin typeface="思源黑体" panose="020B0500000000000000" pitchFamily="34" charset="-122"/>
                    <a:ea typeface="思源黑体" panose="020B0500000000000000" pitchFamily="34" charset="-122"/>
                    <a:sym typeface="+mn-lt"/>
                  </a:endParaRPr>
                </a:p>
              </p:txBody>
            </p:sp>
            <p:grpSp>
              <p:nvGrpSpPr>
                <p:cNvPr id="32" name="Group 33740">
                  <a:extLst>
                    <a:ext uri="{FF2B5EF4-FFF2-40B4-BE49-F238E27FC236}">
                      <a16:creationId xmlns="" xmlns:a16="http://schemas.microsoft.com/office/drawing/2014/main" id="{58636280-B7F7-4EAC-A126-5D26089E6E5A}"/>
                    </a:ext>
                  </a:extLst>
                </p:cNvPr>
                <p:cNvGrpSpPr/>
                <p:nvPr/>
              </p:nvGrpSpPr>
              <p:grpSpPr>
                <a:xfrm>
                  <a:off x="230375" y="419479"/>
                  <a:ext cx="3540297" cy="760165"/>
                  <a:chOff x="0" y="0"/>
                  <a:chExt cx="3540295" cy="760164"/>
                </a:xfrm>
              </p:grpSpPr>
              <p:sp>
                <p:nvSpPr>
                  <p:cNvPr id="33" name="Shape 33738">
                    <a:extLst>
                      <a:ext uri="{FF2B5EF4-FFF2-40B4-BE49-F238E27FC236}">
                        <a16:creationId xmlns="" xmlns:a16="http://schemas.microsoft.com/office/drawing/2014/main" id="{B15F6A52-07FA-442E-806E-E957E207D9BB}"/>
                      </a:ext>
                    </a:extLst>
                  </p:cNvPr>
                  <p:cNvSpPr/>
                  <p:nvPr/>
                </p:nvSpPr>
                <p:spPr>
                  <a:xfrm>
                    <a:off x="0" y="0"/>
                    <a:ext cx="763142" cy="7601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rPr>
                      <a:t>03</a:t>
                    </a:r>
                  </a:p>
                </p:txBody>
              </p:sp>
              <p:sp>
                <p:nvSpPr>
                  <p:cNvPr id="34" name="Shape 33739">
                    <a:extLst>
                      <a:ext uri="{FF2B5EF4-FFF2-40B4-BE49-F238E27FC236}">
                        <a16:creationId xmlns="" xmlns:a16="http://schemas.microsoft.com/office/drawing/2014/main" id="{0553AC1B-DEF4-4F51-944D-D3B5A4B8929E}"/>
                      </a:ext>
                    </a:extLst>
                  </p:cNvPr>
                  <p:cNvSpPr/>
                  <p:nvPr/>
                </p:nvSpPr>
                <p:spPr>
                  <a:xfrm>
                    <a:off x="1003300" y="0"/>
                    <a:ext cx="2536996" cy="7601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lgn="l" defTabSz="584200">
                      <a:lnSpc>
                        <a:spcPct val="110000"/>
                      </a:lnSpc>
                      <a:spcBef>
                        <a:spcPts val="3000"/>
                      </a:spcBef>
                      <a:defRPr sz="2000">
                        <a:solidFill>
                          <a:srgbClr val="FFFFFF"/>
                        </a:solidFill>
                        <a:latin typeface="Helvetica Neue Light"/>
                        <a:ea typeface="Helvetica Neue Light"/>
                        <a:cs typeface="Helvetica Neue Light"/>
                        <a:sym typeface="Helvetica Neue Light"/>
                      </a:defRPr>
                    </a:lvl1pPr>
                  </a:lstStyle>
                  <a:p>
                    <a:pPr>
                      <a:defRPr/>
                    </a:pP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成就客户、成就品牌、成就员工</a:t>
                    </a:r>
                    <a:endParaRPr lang="en-US" altLang="zh-CN" sz="1400" b="1" kern="0" dirty="0">
                      <a:latin typeface="思源黑体" panose="020B0500000000000000" pitchFamily="34" charset="-122"/>
                      <a:ea typeface="思源黑体" panose="020B0500000000000000" pitchFamily="34" charset="-122"/>
                      <a:cs typeface="Arial" panose="020B0604020202020204" pitchFamily="34" charset="0"/>
                    </a:endParaRPr>
                  </a:p>
                </p:txBody>
              </p:sp>
            </p:grpSp>
          </p:grpSp>
          <p:grpSp>
            <p:nvGrpSpPr>
              <p:cNvPr id="21" name="Group 33746">
                <a:extLst>
                  <a:ext uri="{FF2B5EF4-FFF2-40B4-BE49-F238E27FC236}">
                    <a16:creationId xmlns="" xmlns:a16="http://schemas.microsoft.com/office/drawing/2014/main" id="{FC9C757F-D441-42EE-AB31-1AFC8CFB1764}"/>
                  </a:ext>
                </a:extLst>
              </p:cNvPr>
              <p:cNvGrpSpPr/>
              <p:nvPr/>
            </p:nvGrpSpPr>
            <p:grpSpPr>
              <a:xfrm>
                <a:off x="0" y="3954"/>
                <a:ext cx="1599123" cy="4001047"/>
                <a:chOff x="0" y="0"/>
                <a:chExt cx="1599122" cy="4001046"/>
              </a:xfrm>
            </p:grpSpPr>
            <p:sp>
              <p:nvSpPr>
                <p:cNvPr id="27" name="Shape 33742">
                  <a:extLst>
                    <a:ext uri="{FF2B5EF4-FFF2-40B4-BE49-F238E27FC236}">
                      <a16:creationId xmlns="" xmlns:a16="http://schemas.microsoft.com/office/drawing/2014/main" id="{E515A784-4FA8-4109-B0E4-E7FA8D7A3DC0}"/>
                    </a:ext>
                  </a:extLst>
                </p:cNvPr>
                <p:cNvSpPr/>
                <p:nvPr/>
              </p:nvSpPr>
              <p:spPr>
                <a:xfrm rot="16200000">
                  <a:off x="-1200962" y="1200961"/>
                  <a:ext cx="4001047" cy="1599124"/>
                </a:xfrm>
                <a:prstGeom prst="rect">
                  <a:avLst/>
                </a:prstGeom>
                <a:solidFill>
                  <a:srgbClr val="9D77AE"/>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a:solidFill>
                      <a:schemeClr val="lt1"/>
                    </a:solidFill>
                    <a:latin typeface="思源黑体" panose="020B0500000000000000" pitchFamily="34" charset="-122"/>
                    <a:ea typeface="思源黑体" panose="020B0500000000000000" pitchFamily="34" charset="-122"/>
                    <a:sym typeface="+mn-lt"/>
                  </a:endParaRPr>
                </a:p>
              </p:txBody>
            </p:sp>
            <p:grpSp>
              <p:nvGrpSpPr>
                <p:cNvPr id="28" name="Group 33745">
                  <a:extLst>
                    <a:ext uri="{FF2B5EF4-FFF2-40B4-BE49-F238E27FC236}">
                      <a16:creationId xmlns="" xmlns:a16="http://schemas.microsoft.com/office/drawing/2014/main" id="{20F4E7E5-BFB4-4874-B30E-FCBADB6E05AD}"/>
                    </a:ext>
                  </a:extLst>
                </p:cNvPr>
                <p:cNvGrpSpPr/>
                <p:nvPr/>
              </p:nvGrpSpPr>
              <p:grpSpPr>
                <a:xfrm>
                  <a:off x="230375" y="283713"/>
                  <a:ext cx="1138373" cy="3433621"/>
                  <a:chOff x="0" y="0"/>
                  <a:chExt cx="1138372" cy="3433620"/>
                </a:xfrm>
              </p:grpSpPr>
              <p:sp>
                <p:nvSpPr>
                  <p:cNvPr id="29" name="Shape 33743">
                    <a:extLst>
                      <a:ext uri="{FF2B5EF4-FFF2-40B4-BE49-F238E27FC236}">
                        <a16:creationId xmlns="" xmlns:a16="http://schemas.microsoft.com/office/drawing/2014/main" id="{D19AE609-33BE-4ACE-BBEB-E23A16AA1D41}"/>
                      </a:ext>
                    </a:extLst>
                  </p:cNvPr>
                  <p:cNvSpPr/>
                  <p:nvPr/>
                </p:nvSpPr>
                <p:spPr>
                  <a:xfrm>
                    <a:off x="187615" y="0"/>
                    <a:ext cx="763142" cy="7601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rPr>
                      <a:t>04</a:t>
                    </a:r>
                  </a:p>
                </p:txBody>
              </p:sp>
              <p:sp>
                <p:nvSpPr>
                  <p:cNvPr id="30" name="Shape 33744">
                    <a:extLst>
                      <a:ext uri="{FF2B5EF4-FFF2-40B4-BE49-F238E27FC236}">
                        <a16:creationId xmlns="" xmlns:a16="http://schemas.microsoft.com/office/drawing/2014/main" id="{740E6D51-47B7-4485-980A-35C108ED57EC}"/>
                      </a:ext>
                    </a:extLst>
                  </p:cNvPr>
                  <p:cNvSpPr/>
                  <p:nvPr/>
                </p:nvSpPr>
                <p:spPr>
                  <a:xfrm>
                    <a:off x="0" y="1018338"/>
                    <a:ext cx="1138373" cy="241528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defTabSz="584200">
                      <a:lnSpc>
                        <a:spcPct val="110000"/>
                      </a:lnSpc>
                      <a:spcBef>
                        <a:spcPts val="3000"/>
                      </a:spcBef>
                      <a:defRPr sz="2000">
                        <a:solidFill>
                          <a:srgbClr val="FFFFFF"/>
                        </a:solidFill>
                        <a:latin typeface="Helvetica Neue Light"/>
                        <a:ea typeface="Helvetica Neue Light"/>
                        <a:cs typeface="Helvetica Neue Light"/>
                        <a:sym typeface="Helvetica Neue Light"/>
                      </a:defRPr>
                    </a:lvl1pPr>
                  </a:lstStyle>
                  <a:p>
                    <a:pPr>
                      <a:defRPr/>
                    </a:pP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区域领先的传媒文化公司</a:t>
                    </a:r>
                    <a:r>
                      <a:rPr lang="en-US" altLang="zh-CN" sz="1400" b="1" kern="0" dirty="0">
                        <a:latin typeface="思源黑体" panose="020B0500000000000000" pitchFamily="34" charset="-122"/>
                        <a:ea typeface="思源黑体" panose="020B0500000000000000" pitchFamily="34" charset="-122"/>
                        <a:cs typeface="Arial" panose="020B0604020202020204" pitchFamily="34" charset="0"/>
                      </a:rPr>
                      <a:t> </a:t>
                    </a:r>
                  </a:p>
                </p:txBody>
              </p:sp>
            </p:grpSp>
          </p:grpSp>
          <p:grpSp>
            <p:nvGrpSpPr>
              <p:cNvPr id="22" name="Group 33751">
                <a:extLst>
                  <a:ext uri="{FF2B5EF4-FFF2-40B4-BE49-F238E27FC236}">
                    <a16:creationId xmlns="" xmlns:a16="http://schemas.microsoft.com/office/drawing/2014/main" id="{E3F69CAA-8F58-47E5-910A-380586BB45D7}"/>
                  </a:ext>
                </a:extLst>
              </p:cNvPr>
              <p:cNvGrpSpPr/>
              <p:nvPr/>
            </p:nvGrpSpPr>
            <p:grpSpPr>
              <a:xfrm>
                <a:off x="4115877" y="1713953"/>
                <a:ext cx="1599123" cy="4001047"/>
                <a:chOff x="0" y="0"/>
                <a:chExt cx="1599122" cy="4001046"/>
              </a:xfrm>
            </p:grpSpPr>
            <p:sp>
              <p:nvSpPr>
                <p:cNvPr id="23" name="Shape 33747">
                  <a:extLst>
                    <a:ext uri="{FF2B5EF4-FFF2-40B4-BE49-F238E27FC236}">
                      <a16:creationId xmlns="" xmlns:a16="http://schemas.microsoft.com/office/drawing/2014/main" id="{9CBA4FD9-1743-4F62-AF59-3870C01C1B14}"/>
                    </a:ext>
                  </a:extLst>
                </p:cNvPr>
                <p:cNvSpPr/>
                <p:nvPr/>
              </p:nvSpPr>
              <p:spPr>
                <a:xfrm rot="16200000">
                  <a:off x="-1200962" y="1200961"/>
                  <a:ext cx="4001047" cy="1599124"/>
                </a:xfrm>
                <a:prstGeom prst="rect">
                  <a:avLst/>
                </a:prstGeom>
                <a:solidFill>
                  <a:srgbClr val="A4DB73"/>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a:solidFill>
                      <a:schemeClr val="lt1"/>
                    </a:solidFill>
                    <a:latin typeface="思源黑体" panose="020B0500000000000000" pitchFamily="34" charset="-122"/>
                    <a:ea typeface="思源黑体" panose="020B0500000000000000" pitchFamily="34" charset="-122"/>
                    <a:sym typeface="+mn-lt"/>
                  </a:endParaRPr>
                </a:p>
              </p:txBody>
            </p:sp>
            <p:grpSp>
              <p:nvGrpSpPr>
                <p:cNvPr id="24" name="Group 33750">
                  <a:extLst>
                    <a:ext uri="{FF2B5EF4-FFF2-40B4-BE49-F238E27FC236}">
                      <a16:creationId xmlns="" xmlns:a16="http://schemas.microsoft.com/office/drawing/2014/main" id="{99EC1150-B69C-4615-886B-3BFEF82CB63A}"/>
                    </a:ext>
                  </a:extLst>
                </p:cNvPr>
                <p:cNvGrpSpPr/>
                <p:nvPr/>
              </p:nvGrpSpPr>
              <p:grpSpPr>
                <a:xfrm>
                  <a:off x="230375" y="290523"/>
                  <a:ext cx="1138373" cy="3433622"/>
                  <a:chOff x="0" y="0"/>
                  <a:chExt cx="1138372" cy="3433620"/>
                </a:xfrm>
              </p:grpSpPr>
              <p:sp>
                <p:nvSpPr>
                  <p:cNvPr id="25" name="Shape 33748">
                    <a:extLst>
                      <a:ext uri="{FF2B5EF4-FFF2-40B4-BE49-F238E27FC236}">
                        <a16:creationId xmlns="" xmlns:a16="http://schemas.microsoft.com/office/drawing/2014/main" id="{BD859C8B-0173-41D6-97C0-8EF227D8C96F}"/>
                      </a:ext>
                    </a:extLst>
                  </p:cNvPr>
                  <p:cNvSpPr/>
                  <p:nvPr/>
                </p:nvSpPr>
                <p:spPr>
                  <a:xfrm>
                    <a:off x="187615" y="0"/>
                    <a:ext cx="763142" cy="76016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noAutofit/>
                  </a:bodyPr>
                  <a:lstStyle>
                    <a:lvl1pPr>
                      <a:defRPr>
                        <a:solidFill>
                          <a:srgbClr val="FFFFFF"/>
                        </a:solidFill>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sz="2400" b="0" i="0" u="none" strike="noStrike" kern="1200" cap="none" spc="0" normalizeH="0" baseline="0" noProof="0" dirty="0">
                        <a:ln>
                          <a:noFill/>
                        </a:ln>
                        <a:solidFill>
                          <a:srgbClr val="FFFFFF"/>
                        </a:solidFill>
                        <a:effectLst/>
                        <a:uLnTx/>
                        <a:uFillTx/>
                        <a:latin typeface="思源黑体" panose="020B0500000000000000" pitchFamily="34" charset="-122"/>
                        <a:ea typeface="思源黑体" panose="020B0500000000000000" pitchFamily="34" charset="-122"/>
                        <a:cs typeface="+mn-ea"/>
                        <a:sym typeface="+mn-lt"/>
                      </a:rPr>
                      <a:t>02</a:t>
                    </a:r>
                  </a:p>
                </p:txBody>
              </p:sp>
              <p:sp>
                <p:nvSpPr>
                  <p:cNvPr id="26" name="Shape 33749">
                    <a:extLst>
                      <a:ext uri="{FF2B5EF4-FFF2-40B4-BE49-F238E27FC236}">
                        <a16:creationId xmlns="" xmlns:a16="http://schemas.microsoft.com/office/drawing/2014/main" id="{A5EDF1E7-88AF-4D2F-89B0-7F456FB6BFF3}"/>
                      </a:ext>
                    </a:extLst>
                  </p:cNvPr>
                  <p:cNvSpPr/>
                  <p:nvPr/>
                </p:nvSpPr>
                <p:spPr>
                  <a:xfrm>
                    <a:off x="0" y="1018338"/>
                    <a:ext cx="1138373" cy="241528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noAutofit/>
                  </a:bodyPr>
                  <a:lstStyle>
                    <a:lvl1pPr defTabSz="584200">
                      <a:lnSpc>
                        <a:spcPct val="110000"/>
                      </a:lnSpc>
                      <a:spcBef>
                        <a:spcPts val="3000"/>
                      </a:spcBef>
                      <a:defRPr sz="2000">
                        <a:solidFill>
                          <a:srgbClr val="FFFFFF"/>
                        </a:solidFill>
                        <a:latin typeface="Helvetica Neue Light"/>
                        <a:ea typeface="Helvetica Neue Light"/>
                        <a:cs typeface="Helvetica Neue Light"/>
                        <a:sym typeface="Helvetica Neue Light"/>
                      </a:defRPr>
                    </a:lvl1pPr>
                  </a:lstStyle>
                  <a:p>
                    <a:pPr>
                      <a:defRPr/>
                    </a:pPr>
                    <a:r>
                      <a:rPr lang="zh-CN" altLang="en-US" sz="1400" b="1" kern="0" dirty="0" smtClean="0">
                        <a:latin typeface="思源黑体" panose="020B0500000000000000" pitchFamily="34" charset="-122"/>
                        <a:ea typeface="思源黑体" panose="020B0500000000000000" pitchFamily="34" charset="-122"/>
                        <a:cs typeface="Arial" panose="020B0604020202020204" pitchFamily="34" charset="0"/>
                      </a:rPr>
                      <a:t>教学</a:t>
                    </a: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信息化</a:t>
                    </a:r>
                    <a:r>
                      <a:rPr lang="zh-CN" altLang="en-US" sz="1400" b="1" kern="0" dirty="0" smtClean="0">
                        <a:latin typeface="思源黑体" panose="020B0500000000000000" pitchFamily="34" charset="-122"/>
                        <a:ea typeface="思源黑体" panose="020B0500000000000000" pitchFamily="34" charset="-122"/>
                        <a:cs typeface="Arial" panose="020B0604020202020204" pitchFamily="34" charset="0"/>
                      </a:rPr>
                      <a:t>品牌</a:t>
                    </a:r>
                    <a:r>
                      <a:rPr lang="zh-CN" altLang="en-US" sz="1400" b="1" kern="0" dirty="0">
                        <a:latin typeface="思源黑体" panose="020B0500000000000000" pitchFamily="34" charset="-122"/>
                        <a:ea typeface="思源黑体" panose="020B0500000000000000" pitchFamily="34" charset="-122"/>
                        <a:cs typeface="Arial" panose="020B0604020202020204" pitchFamily="34" charset="0"/>
                      </a:rPr>
                      <a:t>化、专业化</a:t>
                    </a:r>
                    <a:r>
                      <a:rPr lang="en-US" altLang="zh-CN" sz="1400" b="1" kern="0" dirty="0">
                        <a:latin typeface="思源黑体" panose="020B0500000000000000" pitchFamily="34" charset="-122"/>
                        <a:ea typeface="思源黑体" panose="020B0500000000000000" pitchFamily="34" charset="-122"/>
                        <a:cs typeface="Arial" panose="020B0604020202020204" pitchFamily="34" charset="0"/>
                      </a:rPr>
                      <a:t> </a:t>
                    </a:r>
                  </a:p>
                </p:txBody>
              </p:sp>
            </p:grpSp>
          </p:grpSp>
        </p:grpSp>
      </p:grpSp>
      <p:sp>
        <p:nvSpPr>
          <p:cNvPr id="43" name="Rectangle 30">
            <a:extLst>
              <a:ext uri="{FF2B5EF4-FFF2-40B4-BE49-F238E27FC236}">
                <a16:creationId xmlns="" xmlns:a16="http://schemas.microsoft.com/office/drawing/2014/main" id="{EDC49DD9-4217-4BD5-B908-FBC54D2DED0B}"/>
              </a:ext>
            </a:extLst>
          </p:cNvPr>
          <p:cNvSpPr>
            <a:spLocks noChangeArrowheads="1"/>
          </p:cNvSpPr>
          <p:nvPr/>
        </p:nvSpPr>
        <p:spPr bwMode="auto">
          <a:xfrm>
            <a:off x="6183193" y="2223767"/>
            <a:ext cx="5058564" cy="39322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lnSpc>
                <a:spcPct val="150000"/>
              </a:lnSpc>
            </a:pPr>
            <a:r>
              <a:rPr lang="zh-CN" altLang="en-US" sz="1400" dirty="0" smtClean="0">
                <a:solidFill>
                  <a:schemeClr val="tx1">
                    <a:lumMod val="65000"/>
                    <a:lumOff val="35000"/>
                  </a:schemeClr>
                </a:solidFill>
                <a:latin typeface="思源黑体" panose="020B0500000000000000" pitchFamily="34" charset="-122"/>
                <a:ea typeface="思源黑体" panose="020B0500000000000000" pitchFamily="34" charset="-122"/>
                <a:sym typeface="+mn-lt"/>
              </a:rPr>
              <a:t>教学是</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指拥有共同目标，并且具有不同能力的一小群人有愈识的协调行为或力的系统，这群人就如同人的五官一样，共同协作维持一个人的生存，缺一不可。</a:t>
            </a: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我们是</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支专业的团队。我们的成员拥有多年的信息安全专业技术背景，来自国内知名安全公司的一线骨干。</a:t>
            </a: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我们是</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支年轻的团队。我们的平均年龄仅有</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26</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岁，充满了朝气和创新精神。</a:t>
            </a: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我们是</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支专注的团队。我们坚信，安全的品牌源自客户的信任。只有专注，才能做好安全。</a:t>
            </a:r>
          </a:p>
          <a:p>
            <a:pPr algn="just">
              <a:lnSpc>
                <a:spcPct val="150000"/>
              </a:lnSpc>
            </a:pP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       我们是</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支有梦想的团队。我们来自五湖四海，因为一个共同的梦想</a:t>
            </a:r>
            <a:r>
              <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a:t>
            </a: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做一家真正优秀的信息安全企业。为客户提供最可靠的互联网安全防护。</a:t>
            </a:r>
          </a:p>
        </p:txBody>
      </p:sp>
      <p:grpSp>
        <p:nvGrpSpPr>
          <p:cNvPr id="45" name="组合 44"/>
          <p:cNvGrpSpPr/>
          <p:nvPr/>
        </p:nvGrpSpPr>
        <p:grpSpPr>
          <a:xfrm>
            <a:off x="1502939" y="272760"/>
            <a:ext cx="4811657" cy="748449"/>
            <a:chOff x="1502939" y="272760"/>
            <a:chExt cx="4811657" cy="748449"/>
          </a:xfrm>
        </p:grpSpPr>
        <p:sp>
          <p:nvSpPr>
            <p:cNvPr id="46"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47"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4085565670"/>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par>
                          <p:cTn id="8" fill="hold">
                            <p:stCondLst>
                              <p:cond delay="2000"/>
                            </p:stCondLst>
                            <p:childTnLst>
                              <p:par>
                                <p:cTn id="9" presetID="56" presetClass="entr" presetSubtype="0" fill="hold" grpId="0" nodeType="afterEffect">
                                  <p:stCondLst>
                                    <p:cond delay="0"/>
                                  </p:stCondLst>
                                  <p:iterate type="lt">
                                    <p:tmPct val="15000"/>
                                  </p:iterate>
                                  <p:childTnLst>
                                    <p:set>
                                      <p:cBhvr>
                                        <p:cTn id="10" dur="1" fill="hold">
                                          <p:stCondLst>
                                            <p:cond delay="0"/>
                                          </p:stCondLst>
                                        </p:cTn>
                                        <p:tgtEl>
                                          <p:spTgt spid="43"/>
                                        </p:tgtEl>
                                        <p:attrNameLst>
                                          <p:attrName>style.visibility</p:attrName>
                                        </p:attrNameLst>
                                      </p:cBhvr>
                                      <p:to>
                                        <p:strVal val="visible"/>
                                      </p:to>
                                    </p:set>
                                    <p:anim by="(-#ppt_w*2)" calcmode="lin" valueType="num">
                                      <p:cBhvr rctx="PPT">
                                        <p:cTn id="11" dur="125" autoRev="1" fill="hold">
                                          <p:stCondLst>
                                            <p:cond delay="0"/>
                                          </p:stCondLst>
                                        </p:cTn>
                                        <p:tgtEl>
                                          <p:spTgt spid="43"/>
                                        </p:tgtEl>
                                        <p:attrNameLst>
                                          <p:attrName>ppt_w</p:attrName>
                                        </p:attrNameLst>
                                      </p:cBhvr>
                                    </p:anim>
                                    <p:anim by="(#ppt_w*0.50)" calcmode="lin" valueType="num">
                                      <p:cBhvr>
                                        <p:cTn id="12" dur="125" decel="50000" autoRev="1" fill="hold">
                                          <p:stCondLst>
                                            <p:cond delay="0"/>
                                          </p:stCondLst>
                                        </p:cTn>
                                        <p:tgtEl>
                                          <p:spTgt spid="43"/>
                                        </p:tgtEl>
                                        <p:attrNameLst>
                                          <p:attrName>ppt_x</p:attrName>
                                        </p:attrNameLst>
                                      </p:cBhvr>
                                    </p:anim>
                                    <p:anim from="(-#ppt_h/2)" to="(#ppt_y)" calcmode="lin" valueType="num">
                                      <p:cBhvr>
                                        <p:cTn id="13" dur="250" fill="hold">
                                          <p:stCondLst>
                                            <p:cond delay="0"/>
                                          </p:stCondLst>
                                        </p:cTn>
                                        <p:tgtEl>
                                          <p:spTgt spid="43"/>
                                        </p:tgtEl>
                                        <p:attrNameLst>
                                          <p:attrName>ppt_y</p:attrName>
                                        </p:attrNameLst>
                                      </p:cBhvr>
                                    </p:anim>
                                    <p:animRot by="21600000">
                                      <p:cBhvr>
                                        <p:cTn id="14" dur="250" fill="hold">
                                          <p:stCondLst>
                                            <p:cond delay="0"/>
                                          </p:stCondLst>
                                        </p:cTn>
                                        <p:tgtEl>
                                          <p:spTgt spid="4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29"/>
          <p:cNvSpPr/>
          <p:nvPr/>
        </p:nvSpPr>
        <p:spPr>
          <a:xfrm>
            <a:off x="874635" y="2457121"/>
            <a:ext cx="1444623" cy="167576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9D77AE"/>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5" name="任意多边形 30"/>
          <p:cNvSpPr/>
          <p:nvPr/>
        </p:nvSpPr>
        <p:spPr>
          <a:xfrm>
            <a:off x="3845343" y="2457121"/>
            <a:ext cx="1444623" cy="167576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6" name="任意多边形 31"/>
          <p:cNvSpPr/>
          <p:nvPr/>
        </p:nvSpPr>
        <p:spPr>
          <a:xfrm>
            <a:off x="6722168" y="2457121"/>
            <a:ext cx="1444623" cy="167576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sp>
        <p:nvSpPr>
          <p:cNvPr id="7" name="任意多边形 32"/>
          <p:cNvSpPr/>
          <p:nvPr/>
        </p:nvSpPr>
        <p:spPr>
          <a:xfrm>
            <a:off x="9692876" y="2457121"/>
            <a:ext cx="1444623" cy="1675761"/>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FEBB38"/>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white"/>
              </a:solidFill>
            </a:endParaRPr>
          </a:p>
        </p:txBody>
      </p:sp>
      <p:grpSp>
        <p:nvGrpSpPr>
          <p:cNvPr id="2" name="组合 1"/>
          <p:cNvGrpSpPr/>
          <p:nvPr/>
        </p:nvGrpSpPr>
        <p:grpSpPr>
          <a:xfrm>
            <a:off x="2603637" y="3144051"/>
            <a:ext cx="716101" cy="348343"/>
            <a:chOff x="2603637" y="2759040"/>
            <a:chExt cx="716101" cy="348343"/>
          </a:xfrm>
        </p:grpSpPr>
        <p:sp>
          <p:nvSpPr>
            <p:cNvPr id="8" name="燕尾形 6"/>
            <p:cNvSpPr/>
            <p:nvPr/>
          </p:nvSpPr>
          <p:spPr>
            <a:xfrm>
              <a:off x="2603637" y="2759040"/>
              <a:ext cx="348343" cy="348343"/>
            </a:xfrm>
            <a:prstGeom prst="chevron">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9" name="燕尾形 36"/>
            <p:cNvSpPr/>
            <p:nvPr/>
          </p:nvSpPr>
          <p:spPr>
            <a:xfrm>
              <a:off x="2971395" y="2759040"/>
              <a:ext cx="348343" cy="348343"/>
            </a:xfrm>
            <a:prstGeom prst="chevron">
              <a:avLst/>
            </a:prstGeom>
            <a:solidFill>
              <a:srgbClr val="9D77A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grpSp>
      <p:grpSp>
        <p:nvGrpSpPr>
          <p:cNvPr id="3" name="组合 2"/>
          <p:cNvGrpSpPr/>
          <p:nvPr/>
        </p:nvGrpSpPr>
        <p:grpSpPr>
          <a:xfrm>
            <a:off x="5594061" y="3144051"/>
            <a:ext cx="716101" cy="348343"/>
            <a:chOff x="5594061" y="2759040"/>
            <a:chExt cx="716101" cy="348343"/>
          </a:xfrm>
        </p:grpSpPr>
        <p:sp>
          <p:nvSpPr>
            <p:cNvPr id="10" name="燕尾形 37"/>
            <p:cNvSpPr/>
            <p:nvPr/>
          </p:nvSpPr>
          <p:spPr>
            <a:xfrm>
              <a:off x="5594061" y="2759040"/>
              <a:ext cx="348343" cy="348343"/>
            </a:xfrm>
            <a:prstGeom prst="chevron">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11" name="燕尾形 38"/>
            <p:cNvSpPr/>
            <p:nvPr/>
          </p:nvSpPr>
          <p:spPr>
            <a:xfrm>
              <a:off x="5961819" y="2759040"/>
              <a:ext cx="348343" cy="348343"/>
            </a:xfrm>
            <a:prstGeom prst="chevron">
              <a:avLst/>
            </a:prstGeom>
            <a:solidFill>
              <a:srgbClr val="75CBD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grpSp>
      <p:grpSp>
        <p:nvGrpSpPr>
          <p:cNvPr id="48" name="组合 47"/>
          <p:cNvGrpSpPr/>
          <p:nvPr/>
        </p:nvGrpSpPr>
        <p:grpSpPr>
          <a:xfrm>
            <a:off x="8404625" y="3144051"/>
            <a:ext cx="716101" cy="348343"/>
            <a:chOff x="8404625" y="2759040"/>
            <a:chExt cx="716101" cy="348343"/>
          </a:xfrm>
          <a:solidFill>
            <a:srgbClr val="A4DB73"/>
          </a:solidFill>
        </p:grpSpPr>
        <p:sp>
          <p:nvSpPr>
            <p:cNvPr id="12" name="燕尾形 39"/>
            <p:cNvSpPr/>
            <p:nvPr/>
          </p:nvSpPr>
          <p:spPr>
            <a:xfrm>
              <a:off x="8404625" y="2759040"/>
              <a:ext cx="348343" cy="348343"/>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sp>
          <p:nvSpPr>
            <p:cNvPr id="13" name="燕尾形 40"/>
            <p:cNvSpPr/>
            <p:nvPr/>
          </p:nvSpPr>
          <p:spPr>
            <a:xfrm>
              <a:off x="8772383" y="2759040"/>
              <a:ext cx="348343" cy="348343"/>
            </a:xfrm>
            <a:prstGeom prst="chevr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prstClr val="black"/>
                </a:solidFill>
              </a:endParaRPr>
            </a:p>
          </p:txBody>
        </p:sp>
      </p:grpSp>
      <p:grpSp>
        <p:nvGrpSpPr>
          <p:cNvPr id="51" name="组合 50"/>
          <p:cNvGrpSpPr/>
          <p:nvPr/>
        </p:nvGrpSpPr>
        <p:grpSpPr>
          <a:xfrm>
            <a:off x="401276" y="4272185"/>
            <a:ext cx="2570119" cy="1684980"/>
            <a:chOff x="401276" y="3887174"/>
            <a:chExt cx="2570119" cy="1684980"/>
          </a:xfrm>
        </p:grpSpPr>
        <p:sp>
          <p:nvSpPr>
            <p:cNvPr id="14" name="矩形 13"/>
            <p:cNvSpPr/>
            <p:nvPr/>
          </p:nvSpPr>
          <p:spPr>
            <a:xfrm>
              <a:off x="401276" y="4187159"/>
              <a:ext cx="2570119" cy="1384995"/>
            </a:xfrm>
            <a:prstGeom prst="rect">
              <a:avLst/>
            </a:prstGeom>
          </p:spPr>
          <p:txBody>
            <a:bodyPr wrap="square">
              <a:spAutoFit/>
            </a:bodyPr>
            <a:lstStyle/>
            <a:p>
              <a:pPr algn="ctr">
                <a:lnSpc>
                  <a:spcPct val="150000"/>
                </a:lnSpc>
              </a:pP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请在此处填写具体内容，</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请在此处填写具体内容</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a:t>
              </a: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a:t>
              </a:r>
              <a:r>
                <a:rPr lang="zh-CN" altLang="en-US" sz="1400" dirty="0" smtClean="0">
                  <a:solidFill>
                    <a:schemeClr val="tx1">
                      <a:lumMod val="65000"/>
                      <a:lumOff val="35000"/>
                    </a:schemeClr>
                  </a:solidFill>
                  <a:ea typeface="思源黑体" panose="020B0500000000000000" pitchFamily="34" charset="-122"/>
                  <a:cs typeface="Arial" panose="020B0604020202020204" pitchFamily="34" charset="0"/>
                </a:rPr>
                <a:t>内容。</a:t>
              </a:r>
              <a:endParaRPr lang="zh-CN" altLang="en-US" sz="1400" dirty="0">
                <a:solidFill>
                  <a:schemeClr val="tx1">
                    <a:lumMod val="65000"/>
                    <a:lumOff val="35000"/>
                  </a:schemeClr>
                </a:solidFill>
                <a:ea typeface="思源黑体" panose="020B0500000000000000" pitchFamily="34" charset="-122"/>
              </a:endParaRPr>
            </a:p>
            <a:p>
              <a:pPr algn="ctr">
                <a:lnSpc>
                  <a:spcPct val="150000"/>
                </a:lnSpc>
              </a:pPr>
              <a:endParaRPr lang="zh-CN" altLang="en-US" sz="1400" dirty="0">
                <a:solidFill>
                  <a:schemeClr val="tx1">
                    <a:lumMod val="65000"/>
                    <a:lumOff val="35000"/>
                  </a:schemeClr>
                </a:solidFill>
                <a:ea typeface="思源黑体" panose="020B0500000000000000" pitchFamily="34" charset="-122"/>
              </a:endParaRPr>
            </a:p>
          </p:txBody>
        </p:sp>
        <p:sp>
          <p:nvSpPr>
            <p:cNvPr id="15" name="矩形 14"/>
            <p:cNvSpPr/>
            <p:nvPr/>
          </p:nvSpPr>
          <p:spPr>
            <a:xfrm>
              <a:off x="1081042" y="3887174"/>
              <a:ext cx="1210589" cy="400110"/>
            </a:xfrm>
            <a:prstGeom prst="rect">
              <a:avLst/>
            </a:prstGeom>
          </p:spPr>
          <p:txBody>
            <a:bodyPr wrap="none">
              <a:spAutoFit/>
            </a:bodyPr>
            <a:lstStyle/>
            <a:p>
              <a:pPr algn="ctr"/>
              <a:r>
                <a:rPr lang="zh-CN" altLang="en-US" sz="2000" b="1" dirty="0" smtClean="0">
                  <a:solidFill>
                    <a:schemeClr val="tx1">
                      <a:lumMod val="65000"/>
                      <a:lumOff val="35000"/>
                    </a:schemeClr>
                  </a:solidFill>
                  <a:ea typeface="思源黑体" panose="020B0500000000000000" pitchFamily="34" charset="-122"/>
                </a:rPr>
                <a:t>教学分析</a:t>
              </a:r>
              <a:endParaRPr lang="zh-CN" altLang="en-US" sz="2000" b="1" dirty="0">
                <a:solidFill>
                  <a:schemeClr val="tx1">
                    <a:lumMod val="65000"/>
                    <a:lumOff val="35000"/>
                  </a:schemeClr>
                </a:solidFill>
                <a:ea typeface="思源黑体" panose="020B0500000000000000" pitchFamily="34" charset="-122"/>
              </a:endParaRPr>
            </a:p>
          </p:txBody>
        </p:sp>
      </p:grpSp>
      <p:grpSp>
        <p:nvGrpSpPr>
          <p:cNvPr id="57" name="组合 56"/>
          <p:cNvGrpSpPr/>
          <p:nvPr/>
        </p:nvGrpSpPr>
        <p:grpSpPr>
          <a:xfrm>
            <a:off x="3400223" y="4272185"/>
            <a:ext cx="2570119" cy="1361814"/>
            <a:chOff x="3400223" y="3887174"/>
            <a:chExt cx="2570119" cy="1361814"/>
          </a:xfrm>
        </p:grpSpPr>
        <p:sp>
          <p:nvSpPr>
            <p:cNvPr id="16" name="矩形 15"/>
            <p:cNvSpPr/>
            <p:nvPr/>
          </p:nvSpPr>
          <p:spPr>
            <a:xfrm>
              <a:off x="3400223" y="4187159"/>
              <a:ext cx="2570119"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请在此处填写具体内容，请在此处填写具体内容，请在此处填写具体内容。</a:t>
              </a:r>
              <a:endParaRPr lang="zh-CN" altLang="en-US" sz="1400" dirty="0">
                <a:solidFill>
                  <a:schemeClr val="tx1">
                    <a:lumMod val="65000"/>
                    <a:lumOff val="35000"/>
                  </a:schemeClr>
                </a:solidFill>
                <a:ea typeface="思源黑体" panose="020B0500000000000000" pitchFamily="34" charset="-122"/>
              </a:endParaRPr>
            </a:p>
          </p:txBody>
        </p:sp>
        <p:sp>
          <p:nvSpPr>
            <p:cNvPr id="17" name="矩形 16"/>
            <p:cNvSpPr/>
            <p:nvPr/>
          </p:nvSpPr>
          <p:spPr>
            <a:xfrm>
              <a:off x="4167913" y="3887174"/>
              <a:ext cx="1210589" cy="400110"/>
            </a:xfrm>
            <a:prstGeom prst="rect">
              <a:avLst/>
            </a:prstGeom>
          </p:spPr>
          <p:txBody>
            <a:bodyPr wrap="none">
              <a:spAutoFit/>
            </a:bodyPr>
            <a:lstStyle/>
            <a:p>
              <a:pPr algn="ctr"/>
              <a:r>
                <a:rPr lang="zh-CN" altLang="en-US" sz="2000" b="1" dirty="0">
                  <a:solidFill>
                    <a:schemeClr val="tx1">
                      <a:lumMod val="65000"/>
                      <a:lumOff val="35000"/>
                    </a:schemeClr>
                  </a:solidFill>
                  <a:ea typeface="思源黑体" panose="020B0500000000000000" pitchFamily="34" charset="-122"/>
                </a:rPr>
                <a:t>教学分析</a:t>
              </a:r>
            </a:p>
          </p:txBody>
        </p:sp>
      </p:grpSp>
      <p:grpSp>
        <p:nvGrpSpPr>
          <p:cNvPr id="58" name="组合 57"/>
          <p:cNvGrpSpPr/>
          <p:nvPr/>
        </p:nvGrpSpPr>
        <p:grpSpPr>
          <a:xfrm>
            <a:off x="6399169" y="4281212"/>
            <a:ext cx="2570119" cy="1352787"/>
            <a:chOff x="6399169" y="3896201"/>
            <a:chExt cx="2570119" cy="1352787"/>
          </a:xfrm>
        </p:grpSpPr>
        <p:sp>
          <p:nvSpPr>
            <p:cNvPr id="18" name="矩形 17"/>
            <p:cNvSpPr/>
            <p:nvPr/>
          </p:nvSpPr>
          <p:spPr>
            <a:xfrm>
              <a:off x="6399169" y="4187159"/>
              <a:ext cx="2570119"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请在此处填写具体内容，请在此处填写具体内容，请在此处填写具体内容。</a:t>
              </a:r>
              <a:endParaRPr lang="zh-CN" altLang="en-US" sz="1400" dirty="0">
                <a:solidFill>
                  <a:schemeClr val="tx1">
                    <a:lumMod val="65000"/>
                    <a:lumOff val="35000"/>
                  </a:schemeClr>
                </a:solidFill>
                <a:ea typeface="思源黑体" panose="020B0500000000000000" pitchFamily="34" charset="-122"/>
              </a:endParaRPr>
            </a:p>
          </p:txBody>
        </p:sp>
        <p:sp>
          <p:nvSpPr>
            <p:cNvPr id="19" name="矩形 18"/>
            <p:cNvSpPr/>
            <p:nvPr/>
          </p:nvSpPr>
          <p:spPr>
            <a:xfrm>
              <a:off x="7001737" y="3896201"/>
              <a:ext cx="1210589" cy="400110"/>
            </a:xfrm>
            <a:prstGeom prst="rect">
              <a:avLst/>
            </a:prstGeom>
          </p:spPr>
          <p:txBody>
            <a:bodyPr wrap="none">
              <a:spAutoFit/>
            </a:bodyPr>
            <a:lstStyle/>
            <a:p>
              <a:pPr algn="ctr"/>
              <a:r>
                <a:rPr lang="zh-CN" altLang="en-US" sz="2000" b="1" dirty="0">
                  <a:solidFill>
                    <a:schemeClr val="tx1">
                      <a:lumMod val="65000"/>
                      <a:lumOff val="35000"/>
                    </a:schemeClr>
                  </a:solidFill>
                  <a:ea typeface="思源黑体" panose="020B0500000000000000" pitchFamily="34" charset="-122"/>
                </a:rPr>
                <a:t>教学分析</a:t>
              </a:r>
            </a:p>
          </p:txBody>
        </p:sp>
      </p:grpSp>
      <p:grpSp>
        <p:nvGrpSpPr>
          <p:cNvPr id="59" name="组合 58"/>
          <p:cNvGrpSpPr/>
          <p:nvPr/>
        </p:nvGrpSpPr>
        <p:grpSpPr>
          <a:xfrm>
            <a:off x="9398116" y="4272185"/>
            <a:ext cx="2570119" cy="1361814"/>
            <a:chOff x="9398116" y="3887174"/>
            <a:chExt cx="2570119" cy="1361814"/>
          </a:xfrm>
        </p:grpSpPr>
        <p:sp>
          <p:nvSpPr>
            <p:cNvPr id="20" name="矩形 19"/>
            <p:cNvSpPr/>
            <p:nvPr/>
          </p:nvSpPr>
          <p:spPr>
            <a:xfrm>
              <a:off x="9398116" y="4187159"/>
              <a:ext cx="2570119" cy="1061829"/>
            </a:xfrm>
            <a:prstGeom prst="rect">
              <a:avLst/>
            </a:prstGeom>
          </p:spPr>
          <p:txBody>
            <a:bodyPr wrap="square">
              <a:spAutoFit/>
            </a:bodyPr>
            <a:lstStyle/>
            <a:p>
              <a:pPr algn="ctr">
                <a:lnSpc>
                  <a:spcPct val="150000"/>
                </a:lnSpc>
              </a:pPr>
              <a:r>
                <a:rPr lang="zh-CN" altLang="en-US" sz="1400" dirty="0">
                  <a:solidFill>
                    <a:schemeClr val="tx1">
                      <a:lumMod val="65000"/>
                      <a:lumOff val="35000"/>
                    </a:schemeClr>
                  </a:solidFill>
                  <a:ea typeface="思源黑体" panose="020B0500000000000000" pitchFamily="34" charset="-122"/>
                  <a:cs typeface="Arial" panose="020B0604020202020204" pitchFamily="34" charset="0"/>
                </a:rPr>
                <a:t>请在此处填写具体内容，请在此处填写具体内容，请在此处填写具体内容。</a:t>
              </a:r>
              <a:endParaRPr lang="zh-CN" altLang="en-US" sz="1400" dirty="0">
                <a:solidFill>
                  <a:schemeClr val="tx1">
                    <a:lumMod val="65000"/>
                    <a:lumOff val="35000"/>
                  </a:schemeClr>
                </a:solidFill>
                <a:ea typeface="思源黑体" panose="020B0500000000000000" pitchFamily="34" charset="-122"/>
              </a:endParaRPr>
            </a:p>
          </p:txBody>
        </p:sp>
        <p:sp>
          <p:nvSpPr>
            <p:cNvPr id="21" name="矩形 20"/>
            <p:cNvSpPr/>
            <p:nvPr/>
          </p:nvSpPr>
          <p:spPr>
            <a:xfrm>
              <a:off x="10077880" y="3887174"/>
              <a:ext cx="1210589" cy="400110"/>
            </a:xfrm>
            <a:prstGeom prst="rect">
              <a:avLst/>
            </a:prstGeom>
          </p:spPr>
          <p:txBody>
            <a:bodyPr wrap="none">
              <a:spAutoFit/>
            </a:bodyPr>
            <a:lstStyle/>
            <a:p>
              <a:pPr algn="ctr"/>
              <a:r>
                <a:rPr lang="zh-CN" altLang="en-US" sz="2000" b="1" dirty="0">
                  <a:solidFill>
                    <a:schemeClr val="tx1">
                      <a:lumMod val="65000"/>
                      <a:lumOff val="35000"/>
                    </a:schemeClr>
                  </a:solidFill>
                  <a:ea typeface="思源黑体" panose="020B0500000000000000" pitchFamily="34" charset="-122"/>
                </a:rPr>
                <a:t>教学分析</a:t>
              </a:r>
            </a:p>
          </p:txBody>
        </p:sp>
      </p:grpSp>
      <p:grpSp>
        <p:nvGrpSpPr>
          <p:cNvPr id="22" name="组合 17"/>
          <p:cNvGrpSpPr>
            <a:grpSpLocks/>
          </p:cNvGrpSpPr>
          <p:nvPr/>
        </p:nvGrpSpPr>
        <p:grpSpPr bwMode="auto">
          <a:xfrm rot="-2700000">
            <a:off x="4143755" y="3163146"/>
            <a:ext cx="363148" cy="364753"/>
            <a:chOff x="5394325" y="2859088"/>
            <a:chExt cx="358775" cy="360362"/>
          </a:xfrm>
          <a:solidFill>
            <a:srgbClr val="ED262B"/>
          </a:solidFill>
        </p:grpSpPr>
        <p:sp>
          <p:nvSpPr>
            <p:cNvPr id="23"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4"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5"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6"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7"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28"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29" name="组合 28"/>
          <p:cNvGrpSpPr/>
          <p:nvPr/>
        </p:nvGrpSpPr>
        <p:grpSpPr>
          <a:xfrm>
            <a:off x="7100080" y="3211890"/>
            <a:ext cx="223136" cy="223136"/>
            <a:chOff x="5394312" y="2141343"/>
            <a:chExt cx="359165" cy="359165"/>
          </a:xfrm>
          <a:solidFill>
            <a:srgbClr val="ED262B"/>
          </a:solidFill>
        </p:grpSpPr>
        <p:sp>
          <p:nvSpPr>
            <p:cNvPr id="30"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1"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2"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grpSp>
        <p:nvGrpSpPr>
          <p:cNvPr id="33" name="组合 162"/>
          <p:cNvGrpSpPr>
            <a:grpSpLocks/>
          </p:cNvGrpSpPr>
          <p:nvPr/>
        </p:nvGrpSpPr>
        <p:grpSpPr bwMode="auto">
          <a:xfrm>
            <a:off x="1213921" y="3159835"/>
            <a:ext cx="305855" cy="304508"/>
            <a:chOff x="4675188" y="1422400"/>
            <a:chExt cx="360362" cy="358775"/>
          </a:xfrm>
          <a:solidFill>
            <a:srgbClr val="ED262B"/>
          </a:solidFill>
        </p:grpSpPr>
        <p:sp>
          <p:nvSpPr>
            <p:cNvPr id="34"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5"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6"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7"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8"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39"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0"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1"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2"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3"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4"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5"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sp>
          <p:nvSpPr>
            <p:cNvPr id="46"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sp>
        <p:nvSpPr>
          <p:cNvPr id="47" name="AutoShape 112"/>
          <p:cNvSpPr/>
          <p:nvPr/>
        </p:nvSpPr>
        <p:spPr bwMode="auto">
          <a:xfrm>
            <a:off x="10044063" y="3168787"/>
            <a:ext cx="294812" cy="293513"/>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ED262B"/>
          </a:solidFill>
          <a:ln>
            <a:noFill/>
          </a:ln>
          <a:effectLst/>
        </p:spPr>
        <p:txBody>
          <a:bodyPr lIns="25400" tIns="25400" rIns="25400" bIns="25400" anchor="ctr"/>
          <a:lstStyle/>
          <a:p>
            <a:pPr algn="ctr" defTabSz="304792">
              <a:defRPr/>
            </a:pPr>
            <a:endParaRPr lang="en-US" sz="2000" kern="0">
              <a:solidFill>
                <a:srgbClr val="FFFFFF"/>
              </a:solidFill>
              <a:effectLst>
                <a:outerShdw blurRad="38100" dist="38100" dir="2700000" algn="tl">
                  <a:srgbClr val="000000"/>
                </a:outerShdw>
              </a:effectLst>
              <a:latin typeface="Gill Sans" charset="0"/>
              <a:ea typeface="宋体" panose="02010600030101010101" pitchFamily="2" charset="-122"/>
              <a:sym typeface="Gill Sans" charset="0"/>
            </a:endParaRPr>
          </a:p>
        </p:txBody>
      </p:sp>
      <p:grpSp>
        <p:nvGrpSpPr>
          <p:cNvPr id="67" name="组合 66"/>
          <p:cNvGrpSpPr/>
          <p:nvPr/>
        </p:nvGrpSpPr>
        <p:grpSpPr>
          <a:xfrm>
            <a:off x="1502939" y="272760"/>
            <a:ext cx="4811657" cy="748449"/>
            <a:chOff x="1502939" y="272760"/>
            <a:chExt cx="4811657" cy="748449"/>
          </a:xfrm>
        </p:grpSpPr>
        <p:sp>
          <p:nvSpPr>
            <p:cNvPr id="68"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69"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4087480086"/>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p:cTn id="11" dur="500" fill="hold"/>
                                        <p:tgtEl>
                                          <p:spTgt spid="33"/>
                                        </p:tgtEl>
                                        <p:attrNameLst>
                                          <p:attrName>ppt_w</p:attrName>
                                        </p:attrNameLst>
                                      </p:cBhvr>
                                      <p:tavLst>
                                        <p:tav tm="0">
                                          <p:val>
                                            <p:fltVal val="0"/>
                                          </p:val>
                                        </p:tav>
                                        <p:tav tm="100000">
                                          <p:val>
                                            <p:strVal val="#ppt_w"/>
                                          </p:val>
                                        </p:tav>
                                      </p:tavLst>
                                    </p:anim>
                                    <p:anim calcmode="lin" valueType="num">
                                      <p:cBhvr>
                                        <p:cTn id="12" dur="500" fill="hold"/>
                                        <p:tgtEl>
                                          <p:spTgt spid="33"/>
                                        </p:tgtEl>
                                        <p:attrNameLst>
                                          <p:attrName>ppt_h</p:attrName>
                                        </p:attrNameLst>
                                      </p:cBhvr>
                                      <p:tavLst>
                                        <p:tav tm="0">
                                          <p:val>
                                            <p:fltVal val="0"/>
                                          </p:val>
                                        </p:tav>
                                        <p:tav tm="100000">
                                          <p:val>
                                            <p:strVal val="#ppt_h"/>
                                          </p:val>
                                        </p:tav>
                                      </p:tavLst>
                                    </p:anim>
                                    <p:animEffect transition="in" filter="fade">
                                      <p:cBhvr>
                                        <p:cTn id="13" dur="500"/>
                                        <p:tgtEl>
                                          <p:spTgt spid="33"/>
                                        </p:tgtEl>
                                      </p:cBhvr>
                                    </p:animEffect>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1"/>
                                        </p:tgtEl>
                                        <p:attrNameLst>
                                          <p:attrName>style.visibility</p:attrName>
                                        </p:attrNameLst>
                                      </p:cBhvr>
                                      <p:to>
                                        <p:strVal val="visible"/>
                                      </p:to>
                                    </p:set>
                                    <p:anim calcmode="lin" valueType="num">
                                      <p:cBhvr additive="base">
                                        <p:cTn id="17" dur="500" fill="hold"/>
                                        <p:tgtEl>
                                          <p:spTgt spid="51"/>
                                        </p:tgtEl>
                                        <p:attrNameLst>
                                          <p:attrName>ppt_x</p:attrName>
                                        </p:attrNameLst>
                                      </p:cBhvr>
                                      <p:tavLst>
                                        <p:tav tm="0">
                                          <p:val>
                                            <p:strVal val="#ppt_x"/>
                                          </p:val>
                                        </p:tav>
                                        <p:tav tm="100000">
                                          <p:val>
                                            <p:strVal val="#ppt_x"/>
                                          </p:val>
                                        </p:tav>
                                      </p:tavLst>
                                    </p:anim>
                                    <p:anim calcmode="lin" valueType="num">
                                      <p:cBhvr additive="base">
                                        <p:cTn id="18" dur="500" fill="hold"/>
                                        <p:tgtEl>
                                          <p:spTgt spid="51"/>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2" presetClass="entr" presetSubtype="8"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left)">
                                      <p:cBhvr>
                                        <p:cTn id="22" dur="500"/>
                                        <p:tgtEl>
                                          <p:spTgt spid="2"/>
                                        </p:tgtEl>
                                      </p:cBhvr>
                                    </p:animEffect>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wipe(left)">
                                      <p:cBhvr>
                                        <p:cTn id="26" dur="500"/>
                                        <p:tgtEl>
                                          <p:spTgt spid="5"/>
                                        </p:tgtEl>
                                      </p:cBhvr>
                                    </p:animEffect>
                                  </p:childTnLst>
                                </p:cTn>
                              </p:par>
                            </p:childTnLst>
                          </p:cTn>
                        </p:par>
                        <p:par>
                          <p:cTn id="27" fill="hold">
                            <p:stCondLst>
                              <p:cond delay="2500"/>
                            </p:stCondLst>
                            <p:childTnLst>
                              <p:par>
                                <p:cTn id="28" presetID="53" presetClass="entr" presetSubtype="16" fill="hold"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57"/>
                                        </p:tgtEl>
                                        <p:attrNameLst>
                                          <p:attrName>style.visibility</p:attrName>
                                        </p:attrNameLst>
                                      </p:cBhvr>
                                      <p:to>
                                        <p:strVal val="visible"/>
                                      </p:to>
                                    </p:set>
                                    <p:anim calcmode="lin" valueType="num">
                                      <p:cBhvr additive="base">
                                        <p:cTn id="36" dur="500" fill="hold"/>
                                        <p:tgtEl>
                                          <p:spTgt spid="57"/>
                                        </p:tgtEl>
                                        <p:attrNameLst>
                                          <p:attrName>ppt_x</p:attrName>
                                        </p:attrNameLst>
                                      </p:cBhvr>
                                      <p:tavLst>
                                        <p:tav tm="0">
                                          <p:val>
                                            <p:strVal val="#ppt_x"/>
                                          </p:val>
                                        </p:tav>
                                        <p:tav tm="100000">
                                          <p:val>
                                            <p:strVal val="#ppt_x"/>
                                          </p:val>
                                        </p:tav>
                                      </p:tavLst>
                                    </p:anim>
                                    <p:anim calcmode="lin" valueType="num">
                                      <p:cBhvr additive="base">
                                        <p:cTn id="37" dur="500" fill="hold"/>
                                        <p:tgtEl>
                                          <p:spTgt spid="57"/>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ipe(left)">
                                      <p:cBhvr>
                                        <p:cTn id="41" dur="500"/>
                                        <p:tgtEl>
                                          <p:spTgt spid="3"/>
                                        </p:tgtEl>
                                      </p:cBhvr>
                                    </p:animEffect>
                                  </p:childTnLst>
                                </p:cTn>
                              </p:par>
                            </p:childTnLst>
                          </p:cTn>
                        </p:par>
                        <p:par>
                          <p:cTn id="42" fill="hold">
                            <p:stCondLst>
                              <p:cond delay="4000"/>
                            </p:stCondLst>
                            <p:childTnLst>
                              <p:par>
                                <p:cTn id="43" presetID="22" presetClass="entr" presetSubtype="8" fill="hold" grpId="0" nodeType="after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wipe(left)">
                                      <p:cBhvr>
                                        <p:cTn id="45" dur="500"/>
                                        <p:tgtEl>
                                          <p:spTgt spid="6"/>
                                        </p:tgtEl>
                                      </p:cBhvr>
                                    </p:animEffect>
                                  </p:childTnLst>
                                </p:cTn>
                              </p:par>
                            </p:childTnLst>
                          </p:cTn>
                        </p:par>
                        <p:par>
                          <p:cTn id="46" fill="hold">
                            <p:stCondLst>
                              <p:cond delay="4500"/>
                            </p:stCondLst>
                            <p:childTnLst>
                              <p:par>
                                <p:cTn id="47" presetID="53" presetClass="entr" presetSubtype="16" fill="hold" nodeType="afterEffect">
                                  <p:stCondLst>
                                    <p:cond delay="0"/>
                                  </p:stCondLst>
                                  <p:childTnLst>
                                    <p:set>
                                      <p:cBhvr>
                                        <p:cTn id="48" dur="1" fill="hold">
                                          <p:stCondLst>
                                            <p:cond delay="0"/>
                                          </p:stCondLst>
                                        </p:cTn>
                                        <p:tgtEl>
                                          <p:spTgt spid="29"/>
                                        </p:tgtEl>
                                        <p:attrNameLst>
                                          <p:attrName>style.visibility</p:attrName>
                                        </p:attrNameLst>
                                      </p:cBhvr>
                                      <p:to>
                                        <p:strVal val="visible"/>
                                      </p:to>
                                    </p:set>
                                    <p:anim calcmode="lin" valueType="num">
                                      <p:cBhvr>
                                        <p:cTn id="49" dur="500" fill="hold"/>
                                        <p:tgtEl>
                                          <p:spTgt spid="29"/>
                                        </p:tgtEl>
                                        <p:attrNameLst>
                                          <p:attrName>ppt_w</p:attrName>
                                        </p:attrNameLst>
                                      </p:cBhvr>
                                      <p:tavLst>
                                        <p:tav tm="0">
                                          <p:val>
                                            <p:fltVal val="0"/>
                                          </p:val>
                                        </p:tav>
                                        <p:tav tm="100000">
                                          <p:val>
                                            <p:strVal val="#ppt_w"/>
                                          </p:val>
                                        </p:tav>
                                      </p:tavLst>
                                    </p:anim>
                                    <p:anim calcmode="lin" valueType="num">
                                      <p:cBhvr>
                                        <p:cTn id="50" dur="500" fill="hold"/>
                                        <p:tgtEl>
                                          <p:spTgt spid="29"/>
                                        </p:tgtEl>
                                        <p:attrNameLst>
                                          <p:attrName>ppt_h</p:attrName>
                                        </p:attrNameLst>
                                      </p:cBhvr>
                                      <p:tavLst>
                                        <p:tav tm="0">
                                          <p:val>
                                            <p:fltVal val="0"/>
                                          </p:val>
                                        </p:tav>
                                        <p:tav tm="100000">
                                          <p:val>
                                            <p:strVal val="#ppt_h"/>
                                          </p:val>
                                        </p:tav>
                                      </p:tavLst>
                                    </p:anim>
                                    <p:animEffect transition="in" filter="fade">
                                      <p:cBhvr>
                                        <p:cTn id="51" dur="500"/>
                                        <p:tgtEl>
                                          <p:spTgt spid="29"/>
                                        </p:tgtEl>
                                      </p:cBhvr>
                                    </p:animEffect>
                                  </p:childTnLst>
                                </p:cTn>
                              </p:par>
                            </p:childTnLst>
                          </p:cTn>
                        </p:par>
                        <p:par>
                          <p:cTn id="52" fill="hold">
                            <p:stCondLst>
                              <p:cond delay="5000"/>
                            </p:stCondLst>
                            <p:childTnLst>
                              <p:par>
                                <p:cTn id="53" presetID="2" presetClass="entr" presetSubtype="4" fill="hold" nodeType="afterEffect">
                                  <p:stCondLst>
                                    <p:cond delay="0"/>
                                  </p:stCondLst>
                                  <p:childTnLst>
                                    <p:set>
                                      <p:cBhvr>
                                        <p:cTn id="54" dur="1" fill="hold">
                                          <p:stCondLst>
                                            <p:cond delay="0"/>
                                          </p:stCondLst>
                                        </p:cTn>
                                        <p:tgtEl>
                                          <p:spTgt spid="58"/>
                                        </p:tgtEl>
                                        <p:attrNameLst>
                                          <p:attrName>style.visibility</p:attrName>
                                        </p:attrNameLst>
                                      </p:cBhvr>
                                      <p:to>
                                        <p:strVal val="visible"/>
                                      </p:to>
                                    </p:set>
                                    <p:anim calcmode="lin" valueType="num">
                                      <p:cBhvr additive="base">
                                        <p:cTn id="55" dur="500" fill="hold"/>
                                        <p:tgtEl>
                                          <p:spTgt spid="58"/>
                                        </p:tgtEl>
                                        <p:attrNameLst>
                                          <p:attrName>ppt_x</p:attrName>
                                        </p:attrNameLst>
                                      </p:cBhvr>
                                      <p:tavLst>
                                        <p:tav tm="0">
                                          <p:val>
                                            <p:strVal val="#ppt_x"/>
                                          </p:val>
                                        </p:tav>
                                        <p:tav tm="100000">
                                          <p:val>
                                            <p:strVal val="#ppt_x"/>
                                          </p:val>
                                        </p:tav>
                                      </p:tavLst>
                                    </p:anim>
                                    <p:anim calcmode="lin" valueType="num">
                                      <p:cBhvr additive="base">
                                        <p:cTn id="56" dur="500" fill="hold"/>
                                        <p:tgtEl>
                                          <p:spTgt spid="58"/>
                                        </p:tgtEl>
                                        <p:attrNameLst>
                                          <p:attrName>ppt_y</p:attrName>
                                        </p:attrNameLst>
                                      </p:cBhvr>
                                      <p:tavLst>
                                        <p:tav tm="0">
                                          <p:val>
                                            <p:strVal val="1+#ppt_h/2"/>
                                          </p:val>
                                        </p:tav>
                                        <p:tav tm="100000">
                                          <p:val>
                                            <p:strVal val="#ppt_y"/>
                                          </p:val>
                                        </p:tav>
                                      </p:tavLst>
                                    </p:anim>
                                  </p:childTnLst>
                                </p:cTn>
                              </p:par>
                            </p:childTnLst>
                          </p:cTn>
                        </p:par>
                        <p:par>
                          <p:cTn id="57" fill="hold">
                            <p:stCondLst>
                              <p:cond delay="5500"/>
                            </p:stCondLst>
                            <p:childTnLst>
                              <p:par>
                                <p:cTn id="58" presetID="22" presetClass="entr" presetSubtype="8" fill="hold" nodeType="after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left)">
                                      <p:cBhvr>
                                        <p:cTn id="60" dur="500"/>
                                        <p:tgtEl>
                                          <p:spTgt spid="48"/>
                                        </p:tgtEl>
                                      </p:cBhvr>
                                    </p:animEffect>
                                  </p:childTnLst>
                                </p:cTn>
                              </p:par>
                            </p:childTnLst>
                          </p:cTn>
                        </p:par>
                        <p:par>
                          <p:cTn id="61" fill="hold">
                            <p:stCondLst>
                              <p:cond delay="6000"/>
                            </p:stCondLst>
                            <p:childTnLst>
                              <p:par>
                                <p:cTn id="62" presetID="22" presetClass="entr" presetSubtype="8" fill="hold" grpId="0" nodeType="afterEffect">
                                  <p:stCondLst>
                                    <p:cond delay="0"/>
                                  </p:stCondLst>
                                  <p:childTnLst>
                                    <p:set>
                                      <p:cBhvr>
                                        <p:cTn id="63" dur="1" fill="hold">
                                          <p:stCondLst>
                                            <p:cond delay="0"/>
                                          </p:stCondLst>
                                        </p:cTn>
                                        <p:tgtEl>
                                          <p:spTgt spid="7"/>
                                        </p:tgtEl>
                                        <p:attrNameLst>
                                          <p:attrName>style.visibility</p:attrName>
                                        </p:attrNameLst>
                                      </p:cBhvr>
                                      <p:to>
                                        <p:strVal val="visible"/>
                                      </p:to>
                                    </p:set>
                                    <p:animEffect transition="in" filter="wipe(left)">
                                      <p:cBhvr>
                                        <p:cTn id="64" dur="500"/>
                                        <p:tgtEl>
                                          <p:spTgt spid="7"/>
                                        </p:tgtEl>
                                      </p:cBhvr>
                                    </p:animEffect>
                                  </p:childTnLst>
                                </p:cTn>
                              </p:par>
                            </p:childTnLst>
                          </p:cTn>
                        </p:par>
                        <p:par>
                          <p:cTn id="65" fill="hold">
                            <p:stCondLst>
                              <p:cond delay="6500"/>
                            </p:stCondLst>
                            <p:childTnLst>
                              <p:par>
                                <p:cTn id="66" presetID="53" presetClass="entr" presetSubtype="16" fill="hold" grpId="0" nodeType="afterEffect">
                                  <p:stCondLst>
                                    <p:cond delay="0"/>
                                  </p:stCondLst>
                                  <p:childTnLst>
                                    <p:set>
                                      <p:cBhvr>
                                        <p:cTn id="67" dur="1" fill="hold">
                                          <p:stCondLst>
                                            <p:cond delay="0"/>
                                          </p:stCondLst>
                                        </p:cTn>
                                        <p:tgtEl>
                                          <p:spTgt spid="47"/>
                                        </p:tgtEl>
                                        <p:attrNameLst>
                                          <p:attrName>style.visibility</p:attrName>
                                        </p:attrNameLst>
                                      </p:cBhvr>
                                      <p:to>
                                        <p:strVal val="visible"/>
                                      </p:to>
                                    </p:set>
                                    <p:anim calcmode="lin" valueType="num">
                                      <p:cBhvr>
                                        <p:cTn id="68" dur="500" fill="hold"/>
                                        <p:tgtEl>
                                          <p:spTgt spid="47"/>
                                        </p:tgtEl>
                                        <p:attrNameLst>
                                          <p:attrName>ppt_w</p:attrName>
                                        </p:attrNameLst>
                                      </p:cBhvr>
                                      <p:tavLst>
                                        <p:tav tm="0">
                                          <p:val>
                                            <p:fltVal val="0"/>
                                          </p:val>
                                        </p:tav>
                                        <p:tav tm="100000">
                                          <p:val>
                                            <p:strVal val="#ppt_w"/>
                                          </p:val>
                                        </p:tav>
                                      </p:tavLst>
                                    </p:anim>
                                    <p:anim calcmode="lin" valueType="num">
                                      <p:cBhvr>
                                        <p:cTn id="69" dur="500" fill="hold"/>
                                        <p:tgtEl>
                                          <p:spTgt spid="47"/>
                                        </p:tgtEl>
                                        <p:attrNameLst>
                                          <p:attrName>ppt_h</p:attrName>
                                        </p:attrNameLst>
                                      </p:cBhvr>
                                      <p:tavLst>
                                        <p:tav tm="0">
                                          <p:val>
                                            <p:fltVal val="0"/>
                                          </p:val>
                                        </p:tav>
                                        <p:tav tm="100000">
                                          <p:val>
                                            <p:strVal val="#ppt_h"/>
                                          </p:val>
                                        </p:tav>
                                      </p:tavLst>
                                    </p:anim>
                                    <p:animEffect transition="in" filter="fade">
                                      <p:cBhvr>
                                        <p:cTn id="70" dur="500"/>
                                        <p:tgtEl>
                                          <p:spTgt spid="47"/>
                                        </p:tgtEl>
                                      </p:cBhvr>
                                    </p:animEffect>
                                  </p:childTnLst>
                                </p:cTn>
                              </p:par>
                            </p:childTnLst>
                          </p:cTn>
                        </p:par>
                        <p:par>
                          <p:cTn id="71" fill="hold">
                            <p:stCondLst>
                              <p:cond delay="7000"/>
                            </p:stCondLst>
                            <p:childTnLst>
                              <p:par>
                                <p:cTn id="72" presetID="2" presetClass="entr" presetSubtype="4" fill="hold" nodeType="afterEffect">
                                  <p:stCondLst>
                                    <p:cond delay="0"/>
                                  </p:stCondLst>
                                  <p:childTnLst>
                                    <p:set>
                                      <p:cBhvr>
                                        <p:cTn id="73" dur="1" fill="hold">
                                          <p:stCondLst>
                                            <p:cond delay="0"/>
                                          </p:stCondLst>
                                        </p:cTn>
                                        <p:tgtEl>
                                          <p:spTgt spid="59"/>
                                        </p:tgtEl>
                                        <p:attrNameLst>
                                          <p:attrName>style.visibility</p:attrName>
                                        </p:attrNameLst>
                                      </p:cBhvr>
                                      <p:to>
                                        <p:strVal val="visible"/>
                                      </p:to>
                                    </p:set>
                                    <p:anim calcmode="lin" valueType="num">
                                      <p:cBhvr additive="base">
                                        <p:cTn id="74" dur="500" fill="hold"/>
                                        <p:tgtEl>
                                          <p:spTgt spid="59"/>
                                        </p:tgtEl>
                                        <p:attrNameLst>
                                          <p:attrName>ppt_x</p:attrName>
                                        </p:attrNameLst>
                                      </p:cBhvr>
                                      <p:tavLst>
                                        <p:tav tm="0">
                                          <p:val>
                                            <p:strVal val="#ppt_x"/>
                                          </p:val>
                                        </p:tav>
                                        <p:tav tm="100000">
                                          <p:val>
                                            <p:strVal val="#ppt_x"/>
                                          </p:val>
                                        </p:tav>
                                      </p:tavLst>
                                    </p:anim>
                                    <p:anim calcmode="lin" valueType="num">
                                      <p:cBhvr additive="base">
                                        <p:cTn id="75"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4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48707">
            <a:extLst>
              <a:ext uri="{FF2B5EF4-FFF2-40B4-BE49-F238E27FC236}">
                <a16:creationId xmlns="" xmlns:a16="http://schemas.microsoft.com/office/drawing/2014/main" id="{B53F65F5-6368-4C79-A3ED-7C3AF9A6198C}"/>
              </a:ext>
            </a:extLst>
          </p:cNvPr>
          <p:cNvGrpSpPr/>
          <p:nvPr/>
        </p:nvGrpSpPr>
        <p:grpSpPr>
          <a:xfrm>
            <a:off x="5650920" y="2945660"/>
            <a:ext cx="3962042" cy="2881897"/>
            <a:chOff x="-1" y="0"/>
            <a:chExt cx="5233466" cy="3806698"/>
          </a:xfrm>
          <a:effectLst>
            <a:outerShdw blurRad="190500" dist="63500" dir="2700000" algn="tl" rotWithShape="0">
              <a:prstClr val="black">
                <a:alpha val="25000"/>
              </a:prstClr>
            </a:outerShdw>
          </a:effectLst>
        </p:grpSpPr>
        <p:sp>
          <p:nvSpPr>
            <p:cNvPr id="9" name="Shape 48703">
              <a:extLst>
                <a:ext uri="{FF2B5EF4-FFF2-40B4-BE49-F238E27FC236}">
                  <a16:creationId xmlns="" xmlns:a16="http://schemas.microsoft.com/office/drawing/2014/main" id="{1EAF980B-53C9-4BA7-B87F-D2A6127BDC95}"/>
                </a:ext>
              </a:extLst>
            </p:cNvPr>
            <p:cNvSpPr/>
            <p:nvPr/>
          </p:nvSpPr>
          <p:spPr>
            <a:xfrm>
              <a:off x="-1" y="0"/>
              <a:ext cx="3806572" cy="3806698"/>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8"/>
                    <a:pt x="-961" y="13557"/>
                    <a:pt x="2882" y="17579"/>
                  </a:cubicBezTo>
                  <a:cubicBezTo>
                    <a:pt x="6724" y="21600"/>
                    <a:pt x="12954" y="21600"/>
                    <a:pt x="16796" y="17579"/>
                  </a:cubicBezTo>
                  <a:cubicBezTo>
                    <a:pt x="20639" y="13557"/>
                    <a:pt x="20639" y="7038"/>
                    <a:pt x="16796" y="3017"/>
                  </a:cubicBezTo>
                  <a:cubicBezTo>
                    <a:pt x="14875" y="1006"/>
                    <a:pt x="12357" y="0"/>
                    <a:pt x="9839" y="0"/>
                  </a:cubicBezTo>
                  <a:close/>
                  <a:moveTo>
                    <a:pt x="9839" y="3427"/>
                  </a:moveTo>
                  <a:cubicBezTo>
                    <a:pt x="11519" y="3427"/>
                    <a:pt x="13200" y="4099"/>
                    <a:pt x="14482" y="5441"/>
                  </a:cubicBezTo>
                  <a:cubicBezTo>
                    <a:pt x="17046" y="8124"/>
                    <a:pt x="17046" y="12473"/>
                    <a:pt x="14482" y="15157"/>
                  </a:cubicBezTo>
                  <a:cubicBezTo>
                    <a:pt x="11918" y="17840"/>
                    <a:pt x="7760" y="17840"/>
                    <a:pt x="5196" y="15157"/>
                  </a:cubicBezTo>
                  <a:cubicBezTo>
                    <a:pt x="2632" y="12473"/>
                    <a:pt x="2632" y="8124"/>
                    <a:pt x="5196" y="5441"/>
                  </a:cubicBezTo>
                  <a:cubicBezTo>
                    <a:pt x="6478" y="4099"/>
                    <a:pt x="8159" y="3427"/>
                    <a:pt x="9839" y="3427"/>
                  </a:cubicBezTo>
                  <a:close/>
                </a:path>
              </a:pathLst>
            </a:custGeom>
            <a:solidFill>
              <a:srgbClr val="FEBB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solidFill>
                  <a:schemeClr val="lt1"/>
                </a:solidFill>
                <a:latin typeface="思源黑体" panose="020B0500000000000000" pitchFamily="34" charset="-122"/>
                <a:ea typeface="思源黑体" panose="020B0500000000000000" pitchFamily="34" charset="-122"/>
              </a:endParaRPr>
            </a:p>
          </p:txBody>
        </p:sp>
        <p:grpSp>
          <p:nvGrpSpPr>
            <p:cNvPr id="10" name="Group 48706">
              <a:extLst>
                <a:ext uri="{FF2B5EF4-FFF2-40B4-BE49-F238E27FC236}">
                  <a16:creationId xmlns="" xmlns:a16="http://schemas.microsoft.com/office/drawing/2014/main" id="{C84E05DD-9D14-4D1D-9C98-8382597ADD22}"/>
                </a:ext>
              </a:extLst>
            </p:cNvPr>
            <p:cNvGrpSpPr/>
            <p:nvPr/>
          </p:nvGrpSpPr>
          <p:grpSpPr>
            <a:xfrm>
              <a:off x="949991" y="1267424"/>
              <a:ext cx="4283474" cy="885430"/>
              <a:chOff x="0" y="0"/>
              <a:chExt cx="4283472" cy="885429"/>
            </a:xfrm>
          </p:grpSpPr>
          <p:sp>
            <p:nvSpPr>
              <p:cNvPr id="11" name="Shape 48704">
                <a:extLst>
                  <a:ext uri="{FF2B5EF4-FFF2-40B4-BE49-F238E27FC236}">
                    <a16:creationId xmlns="" xmlns:a16="http://schemas.microsoft.com/office/drawing/2014/main" id="{0E43266E-C7D6-45D9-AC93-2E71A649292A}"/>
                  </a:ext>
                </a:extLst>
              </p:cNvPr>
              <p:cNvSpPr/>
              <p:nvPr/>
            </p:nvSpPr>
            <p:spPr>
              <a:xfrm>
                <a:off x="0" y="0"/>
                <a:ext cx="4283472" cy="885429"/>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lnTo>
                      <a:pt x="0" y="21600"/>
                    </a:lnTo>
                    <a:lnTo>
                      <a:pt x="19679" y="21600"/>
                    </a:lnTo>
                    <a:lnTo>
                      <a:pt x="21600" y="10800"/>
                    </a:lnTo>
                    <a:lnTo>
                      <a:pt x="19679" y="0"/>
                    </a:lnTo>
                    <a:lnTo>
                      <a:pt x="0" y="0"/>
                    </a:lnTo>
                    <a:close/>
                  </a:path>
                </a:pathLst>
              </a:custGeom>
              <a:solidFill>
                <a:schemeClr val="bg1">
                  <a:lumMod val="85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endParaRPr>
              </a:p>
            </p:txBody>
          </p:sp>
          <p:sp>
            <p:nvSpPr>
              <p:cNvPr id="12" name="Shape 48705">
                <a:extLst>
                  <a:ext uri="{FF2B5EF4-FFF2-40B4-BE49-F238E27FC236}">
                    <a16:creationId xmlns="" xmlns:a16="http://schemas.microsoft.com/office/drawing/2014/main" id="{B51CFFDA-A8BD-4340-B142-C7C3A32208F0}"/>
                  </a:ext>
                </a:extLst>
              </p:cNvPr>
              <p:cNvSpPr/>
              <p:nvPr/>
            </p:nvSpPr>
            <p:spPr>
              <a:xfrm>
                <a:off x="554236" y="254816"/>
                <a:ext cx="3035932" cy="409644"/>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pPr algn="r"/>
                <a:r>
                  <a:rPr lang="zh-CN" altLang="en-US" sz="1800" b="1" dirty="0" smtClean="0">
                    <a:solidFill>
                      <a:schemeClr val="tx1">
                        <a:lumMod val="75000"/>
                        <a:lumOff val="25000"/>
                      </a:schemeClr>
                    </a:solidFill>
                    <a:latin typeface="思源黑体" panose="020B0500000000000000" pitchFamily="34" charset="-122"/>
                    <a:ea typeface="思源黑体" panose="020B0500000000000000" pitchFamily="34" charset="-122"/>
                  </a:rPr>
                  <a:t>教学分析二</a:t>
                </a:r>
                <a:endParaRPr lang="zh-CN" altLang="en-US" sz="18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grpSp>
      <p:grpSp>
        <p:nvGrpSpPr>
          <p:cNvPr id="13" name="Group 48712">
            <a:extLst>
              <a:ext uri="{FF2B5EF4-FFF2-40B4-BE49-F238E27FC236}">
                <a16:creationId xmlns="" xmlns:a16="http://schemas.microsoft.com/office/drawing/2014/main" id="{B44277A0-F028-45E1-8C8F-BF8BE5653E7C}"/>
              </a:ext>
            </a:extLst>
          </p:cNvPr>
          <p:cNvGrpSpPr/>
          <p:nvPr/>
        </p:nvGrpSpPr>
        <p:grpSpPr>
          <a:xfrm>
            <a:off x="2980956" y="2161867"/>
            <a:ext cx="3788652" cy="2881894"/>
            <a:chOff x="-1" y="-2"/>
            <a:chExt cx="5004437" cy="3806697"/>
          </a:xfrm>
          <a:effectLst>
            <a:outerShdw blurRad="190500" dist="63500" dir="2700000" algn="tl" rotWithShape="0">
              <a:prstClr val="black">
                <a:alpha val="25000"/>
              </a:prstClr>
            </a:outerShdw>
          </a:effectLst>
        </p:grpSpPr>
        <p:sp>
          <p:nvSpPr>
            <p:cNvPr id="14" name="Shape 48708">
              <a:extLst>
                <a:ext uri="{FF2B5EF4-FFF2-40B4-BE49-F238E27FC236}">
                  <a16:creationId xmlns="" xmlns:a16="http://schemas.microsoft.com/office/drawing/2014/main" id="{D4DD4901-E466-483A-B4DD-4A2474BA7412}"/>
                </a:ext>
              </a:extLst>
            </p:cNvPr>
            <p:cNvSpPr/>
            <p:nvPr/>
          </p:nvSpPr>
          <p:spPr>
            <a:xfrm>
              <a:off x="1197864" y="-2"/>
              <a:ext cx="3806572" cy="3806697"/>
            </a:xfrm>
            <a:custGeom>
              <a:avLst/>
              <a:gdLst/>
              <a:ahLst/>
              <a:cxnLst>
                <a:cxn ang="0">
                  <a:pos x="wd2" y="hd2"/>
                </a:cxn>
                <a:cxn ang="5400000">
                  <a:pos x="wd2" y="hd2"/>
                </a:cxn>
                <a:cxn ang="10800000">
                  <a:pos x="wd2" y="hd2"/>
                </a:cxn>
                <a:cxn ang="16200000">
                  <a:pos x="wd2" y="hd2"/>
                </a:cxn>
              </a:cxnLst>
              <a:rect l="0" t="0" r="r" b="b"/>
              <a:pathLst>
                <a:path w="19679" h="20595" extrusionOk="0">
                  <a:moveTo>
                    <a:pt x="9839" y="0"/>
                  </a:moveTo>
                  <a:cubicBezTo>
                    <a:pt x="7321" y="0"/>
                    <a:pt x="4803" y="1006"/>
                    <a:pt x="2882" y="3017"/>
                  </a:cubicBezTo>
                  <a:cubicBezTo>
                    <a:pt x="-961" y="7038"/>
                    <a:pt x="-961" y="13557"/>
                    <a:pt x="2882" y="17579"/>
                  </a:cubicBezTo>
                  <a:cubicBezTo>
                    <a:pt x="6724" y="21600"/>
                    <a:pt x="12954" y="21600"/>
                    <a:pt x="16796" y="17579"/>
                  </a:cubicBezTo>
                  <a:cubicBezTo>
                    <a:pt x="20639" y="13557"/>
                    <a:pt x="20639" y="7038"/>
                    <a:pt x="16796" y="3017"/>
                  </a:cubicBezTo>
                  <a:cubicBezTo>
                    <a:pt x="14875" y="1006"/>
                    <a:pt x="12357" y="0"/>
                    <a:pt x="9839" y="0"/>
                  </a:cubicBezTo>
                  <a:close/>
                  <a:moveTo>
                    <a:pt x="9839" y="3427"/>
                  </a:moveTo>
                  <a:cubicBezTo>
                    <a:pt x="11519" y="3427"/>
                    <a:pt x="13200" y="4099"/>
                    <a:pt x="14482" y="5441"/>
                  </a:cubicBezTo>
                  <a:cubicBezTo>
                    <a:pt x="17046" y="8124"/>
                    <a:pt x="17046" y="12473"/>
                    <a:pt x="14482" y="15157"/>
                  </a:cubicBezTo>
                  <a:cubicBezTo>
                    <a:pt x="11918" y="17840"/>
                    <a:pt x="7760" y="17840"/>
                    <a:pt x="5196" y="15157"/>
                  </a:cubicBezTo>
                  <a:cubicBezTo>
                    <a:pt x="2632" y="12473"/>
                    <a:pt x="2632" y="8124"/>
                    <a:pt x="5196" y="5441"/>
                  </a:cubicBezTo>
                  <a:cubicBezTo>
                    <a:pt x="6478" y="4099"/>
                    <a:pt x="8159" y="3427"/>
                    <a:pt x="9839" y="3427"/>
                  </a:cubicBezTo>
                  <a:close/>
                </a:path>
              </a:pathLst>
            </a:custGeom>
            <a:solidFill>
              <a:srgbClr val="75CBDC"/>
            </a:solidFill>
            <a:ln>
              <a:noFill/>
            </a:ln>
            <a:extLst>
              <a:ext uri="{91240B29-F687-4F45-9708-019B960494DF}">
                <a14:hiddenLine xmlns:a14="http://schemas.microsoft.com/office/drawing/2010/main" w="9525">
                  <a:solidFill>
                    <a:srgbClr val="000000"/>
                  </a:solidFill>
                  <a:miter lim="800000"/>
                  <a:headEnd/>
                  <a:tailEn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dirty="0">
                <a:solidFill>
                  <a:schemeClr val="lt1"/>
                </a:solidFill>
                <a:latin typeface="思源黑体" panose="020B0500000000000000" pitchFamily="34" charset="-122"/>
                <a:ea typeface="思源黑体" panose="020B0500000000000000" pitchFamily="34" charset="-122"/>
              </a:endParaRPr>
            </a:p>
          </p:txBody>
        </p:sp>
        <p:grpSp>
          <p:nvGrpSpPr>
            <p:cNvPr id="15" name="Group 48711">
              <a:extLst>
                <a:ext uri="{FF2B5EF4-FFF2-40B4-BE49-F238E27FC236}">
                  <a16:creationId xmlns="" xmlns:a16="http://schemas.microsoft.com/office/drawing/2014/main" id="{BF7040A9-8A37-4A24-9B52-B26454E377EE}"/>
                </a:ext>
              </a:extLst>
            </p:cNvPr>
            <p:cNvGrpSpPr/>
            <p:nvPr/>
          </p:nvGrpSpPr>
          <p:grpSpPr>
            <a:xfrm>
              <a:off x="-1" y="1416828"/>
              <a:ext cx="4370363" cy="885826"/>
              <a:chOff x="0" y="0"/>
              <a:chExt cx="4370361" cy="885825"/>
            </a:xfrm>
          </p:grpSpPr>
          <p:sp>
            <p:nvSpPr>
              <p:cNvPr id="16" name="Shape 48709">
                <a:extLst>
                  <a:ext uri="{FF2B5EF4-FFF2-40B4-BE49-F238E27FC236}">
                    <a16:creationId xmlns="" xmlns:a16="http://schemas.microsoft.com/office/drawing/2014/main" id="{920AF3EE-AC7E-4B70-A484-468303110FF1}"/>
                  </a:ext>
                </a:extLst>
              </p:cNvPr>
              <p:cNvSpPr/>
              <p:nvPr/>
            </p:nvSpPr>
            <p:spPr>
              <a:xfrm>
                <a:off x="0" y="0"/>
                <a:ext cx="4370361" cy="885825"/>
              </a:xfrm>
              <a:custGeom>
                <a:avLst/>
                <a:gdLst/>
                <a:ahLst/>
                <a:cxnLst>
                  <a:cxn ang="0">
                    <a:pos x="wd2" y="hd2"/>
                  </a:cxn>
                  <a:cxn ang="5400000">
                    <a:pos x="wd2" y="hd2"/>
                  </a:cxn>
                  <a:cxn ang="10800000">
                    <a:pos x="wd2" y="hd2"/>
                  </a:cxn>
                  <a:cxn ang="16200000">
                    <a:pos x="wd2" y="hd2"/>
                  </a:cxn>
                </a:cxnLst>
                <a:rect l="0" t="0" r="r" b="b"/>
                <a:pathLst>
                  <a:path w="21578" h="21600" extrusionOk="0">
                    <a:moveTo>
                      <a:pt x="1881" y="0"/>
                    </a:moveTo>
                    <a:lnTo>
                      <a:pt x="0" y="10800"/>
                    </a:lnTo>
                    <a:lnTo>
                      <a:pt x="1881" y="21600"/>
                    </a:lnTo>
                    <a:lnTo>
                      <a:pt x="21259" y="21600"/>
                    </a:lnTo>
                    <a:cubicBezTo>
                      <a:pt x="21494" y="18083"/>
                      <a:pt x="21600" y="14402"/>
                      <a:pt x="21574" y="10742"/>
                    </a:cubicBezTo>
                    <a:cubicBezTo>
                      <a:pt x="21548" y="7082"/>
                      <a:pt x="21391" y="3441"/>
                      <a:pt x="21102" y="0"/>
                    </a:cubicBezTo>
                    <a:lnTo>
                      <a:pt x="1881" y="0"/>
                    </a:lnTo>
                    <a:close/>
                  </a:path>
                </a:pathLst>
              </a:custGeom>
              <a:solidFill>
                <a:schemeClr val="bg1">
                  <a:lumMod val="85000"/>
                </a:schemeClr>
              </a:solidFill>
              <a:ln w="12700" cap="flat">
                <a:noFill/>
                <a:miter lim="400000"/>
              </a:ln>
              <a:effectLst/>
            </p:spPr>
            <p:txBody>
              <a:bodyPr wrap="square" lIns="0" tIns="0" rIns="0" bIns="0" numCol="1" anchor="t">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sz="1800" b="0" i="0" u="none" strike="noStrike" kern="1200" cap="none" spc="0" normalizeH="0" baseline="0" noProof="0" dirty="0">
                  <a:ln>
                    <a:noFill/>
                  </a:ln>
                  <a:solidFill>
                    <a:prstClr val="black"/>
                  </a:solidFill>
                  <a:effectLst/>
                  <a:uLnTx/>
                  <a:uFillTx/>
                  <a:latin typeface="思源黑体" panose="020B0500000000000000" pitchFamily="34" charset="-122"/>
                  <a:ea typeface="思源黑体" panose="020B0500000000000000" pitchFamily="34" charset="-122"/>
                </a:endParaRPr>
              </a:p>
            </p:txBody>
          </p:sp>
          <p:sp>
            <p:nvSpPr>
              <p:cNvPr id="17" name="Shape 48710">
                <a:extLst>
                  <a:ext uri="{FF2B5EF4-FFF2-40B4-BE49-F238E27FC236}">
                    <a16:creationId xmlns="" xmlns:a16="http://schemas.microsoft.com/office/drawing/2014/main" id="{94856EEB-23F3-4061-99B9-B1E993D42143}"/>
                  </a:ext>
                </a:extLst>
              </p:cNvPr>
              <p:cNvSpPr/>
              <p:nvPr/>
            </p:nvSpPr>
            <p:spPr>
              <a:xfrm>
                <a:off x="693304" y="252414"/>
                <a:ext cx="3235756" cy="350437"/>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noAutofit/>
              </a:bodyPr>
              <a:lstStyle>
                <a:lvl1pPr defTabSz="584200">
                  <a:lnSpc>
                    <a:spcPct val="100000"/>
                  </a:lnSpc>
                  <a:spcBef>
                    <a:spcPts val="0"/>
                  </a:spcBef>
                  <a:defRPr sz="2500" cap="all">
                    <a:solidFill>
                      <a:srgbClr val="FFFFFF"/>
                    </a:solidFill>
                    <a:latin typeface="Helvetica Neue Light"/>
                    <a:ea typeface="Helvetica Neue Light"/>
                    <a:cs typeface="Helvetica Neue Light"/>
                    <a:sym typeface="Helvetica Neue Light"/>
                  </a:defRPr>
                </a:lvl1pPr>
              </a:lstStyle>
              <a:p>
                <a:r>
                  <a:rPr lang="zh-CN" altLang="en-US" sz="1800" b="1" dirty="0" smtClean="0">
                    <a:solidFill>
                      <a:schemeClr val="tx1">
                        <a:lumMod val="75000"/>
                        <a:lumOff val="25000"/>
                      </a:schemeClr>
                    </a:solidFill>
                    <a:latin typeface="思源黑体" panose="020B0500000000000000" pitchFamily="34" charset="-122"/>
                    <a:ea typeface="思源黑体" panose="020B0500000000000000" pitchFamily="34" charset="-122"/>
                  </a:rPr>
                  <a:t>教学分析一</a:t>
                </a:r>
                <a:endParaRPr lang="zh-CN" altLang="en-US" sz="1800" b="1" dirty="0">
                  <a:solidFill>
                    <a:schemeClr val="tx1">
                      <a:lumMod val="75000"/>
                      <a:lumOff val="25000"/>
                    </a:schemeClr>
                  </a:solidFill>
                  <a:latin typeface="思源黑体" panose="020B0500000000000000" pitchFamily="34" charset="-122"/>
                  <a:ea typeface="思源黑体" panose="020B0500000000000000" pitchFamily="34" charset="-122"/>
                </a:endParaRPr>
              </a:p>
            </p:txBody>
          </p:sp>
        </p:grpSp>
      </p:grpSp>
      <p:sp>
        <p:nvSpPr>
          <p:cNvPr id="25" name="TextBox 16">
            <a:extLst>
              <a:ext uri="{FF2B5EF4-FFF2-40B4-BE49-F238E27FC236}">
                <a16:creationId xmlns="" xmlns:a16="http://schemas.microsoft.com/office/drawing/2014/main" id="{D11C209D-F14D-44D5-BE0B-944FE539D6AD}"/>
              </a:ext>
            </a:extLst>
          </p:cNvPr>
          <p:cNvSpPr txBox="1"/>
          <p:nvPr/>
        </p:nvSpPr>
        <p:spPr>
          <a:xfrm>
            <a:off x="535707" y="4442561"/>
            <a:ext cx="3766618" cy="138499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lnSpc>
                <a:spcPct val="15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latin typeface="思源黑体" panose="020B0500000000000000" pitchFamily="34" charset="-122"/>
                <a:ea typeface="思源黑体" panose="020B0500000000000000" pitchFamily="34" charset="-122"/>
                <a:sym typeface="+mn-lt"/>
              </a:rPr>
              <a:t>       点击输人简要文字介绍，文字内容需概括精炼。不用多余的文字修饰，言简意赅的说明分项内容。点击输人简要文字介绍，文字内容需概括精炼。       </a:t>
            </a:r>
            <a:endParaRPr lang="en-US" altLang="zh-CN" dirty="0">
              <a:latin typeface="思源黑体" panose="020B0500000000000000" pitchFamily="34" charset="-122"/>
              <a:ea typeface="思源黑体" panose="020B0500000000000000" pitchFamily="34" charset="-122"/>
              <a:sym typeface="+mn-lt"/>
            </a:endParaRPr>
          </a:p>
        </p:txBody>
      </p:sp>
      <p:sp>
        <p:nvSpPr>
          <p:cNvPr id="26" name="TextBox 16">
            <a:extLst>
              <a:ext uri="{FF2B5EF4-FFF2-40B4-BE49-F238E27FC236}">
                <a16:creationId xmlns="" xmlns:a16="http://schemas.microsoft.com/office/drawing/2014/main" id="{9327CFE0-E121-4E50-BF86-F02C2E5310FD}"/>
              </a:ext>
            </a:extLst>
          </p:cNvPr>
          <p:cNvSpPr txBox="1"/>
          <p:nvPr/>
        </p:nvSpPr>
        <p:spPr>
          <a:xfrm>
            <a:off x="8421279" y="2344457"/>
            <a:ext cx="3416825" cy="138499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lnSpc>
                <a:spcPct val="150000"/>
              </a:lnSpc>
              <a:defRPr sz="1400">
                <a:solidFill>
                  <a:schemeClr val="tx1">
                    <a:lumMod val="65000"/>
                    <a:lumOff val="35000"/>
                  </a:schemeClr>
                </a:solidFill>
                <a:latin typeface="微软雅黑" panose="020B0503020204020204" pitchFamily="34" charset="-122"/>
                <a:ea typeface="微软雅黑" panose="020B0503020204020204" pitchFamily="34" charset="-122"/>
              </a:defRPr>
            </a:lvl1pPr>
          </a:lstStyle>
          <a:p>
            <a:r>
              <a:rPr lang="zh-CN" altLang="en-US" dirty="0">
                <a:latin typeface="思源黑体" panose="020B0500000000000000" pitchFamily="34" charset="-122"/>
                <a:ea typeface="思源黑体" panose="020B0500000000000000" pitchFamily="34" charset="-122"/>
                <a:sym typeface="+mn-lt"/>
              </a:rPr>
              <a:t>       点击输人简要文字介绍，文字内容需概括精炼。不用多余的文字修饰，言简意赅的说明分项内容。点击输人简要文字介绍，文字内容需概括精炼。       </a:t>
            </a:r>
            <a:endParaRPr lang="en-US" altLang="zh-CN" dirty="0">
              <a:latin typeface="思源黑体" panose="020B0500000000000000" pitchFamily="34" charset="-122"/>
              <a:ea typeface="思源黑体" panose="020B0500000000000000" pitchFamily="34" charset="-122"/>
              <a:sym typeface="+mn-lt"/>
            </a:endParaRPr>
          </a:p>
        </p:txBody>
      </p:sp>
      <p:grpSp>
        <p:nvGrpSpPr>
          <p:cNvPr id="18" name="组合 17"/>
          <p:cNvGrpSpPr/>
          <p:nvPr/>
        </p:nvGrpSpPr>
        <p:grpSpPr>
          <a:xfrm>
            <a:off x="1502939" y="272760"/>
            <a:ext cx="4811657" cy="748449"/>
            <a:chOff x="1502939" y="272760"/>
            <a:chExt cx="4811657" cy="748449"/>
          </a:xfrm>
        </p:grpSpPr>
        <p:sp>
          <p:nvSpPr>
            <p:cNvPr id="19"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0"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3067913813"/>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right)">
                                      <p:cBhvr>
                                        <p:cTn id="7" dur="500"/>
                                        <p:tgtEl>
                                          <p:spTgt spid="13"/>
                                        </p:tgtEl>
                                      </p:cBhvr>
                                    </p:animEffect>
                                  </p:childTnLst>
                                </p:cTn>
                              </p:par>
                              <p:par>
                                <p:cTn id="8" presetID="22" presetClass="entr" presetSubtype="8"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52" presetClass="entr" presetSubtype="0"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Scale>
                                      <p:cBhvr>
                                        <p:cTn id="14" dur="1500" decel="50000" fill="hold">
                                          <p:stCondLst>
                                            <p:cond delay="0"/>
                                          </p:stCondLst>
                                        </p:cTn>
                                        <p:tgtEl>
                                          <p:spTgt spid="2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500" decel="50000" fill="hold">
                                          <p:stCondLst>
                                            <p:cond delay="0"/>
                                          </p:stCondLst>
                                        </p:cTn>
                                        <p:tgtEl>
                                          <p:spTgt spid="25"/>
                                        </p:tgtEl>
                                        <p:attrNameLst>
                                          <p:attrName>ppt_x</p:attrName>
                                          <p:attrName>ppt_y</p:attrName>
                                        </p:attrNameLst>
                                      </p:cBhvr>
                                    </p:animMotion>
                                    <p:animEffect transition="in" filter="fade">
                                      <p:cBhvr>
                                        <p:cTn id="16" dur="1500"/>
                                        <p:tgtEl>
                                          <p:spTgt spid="25"/>
                                        </p:tgtEl>
                                      </p:cBhvr>
                                    </p:animEffect>
                                  </p:childTnLst>
                                </p:cTn>
                              </p:par>
                            </p:childTnLst>
                          </p:cTn>
                        </p:par>
                        <p:par>
                          <p:cTn id="17" fill="hold">
                            <p:stCondLst>
                              <p:cond delay="2000"/>
                            </p:stCondLst>
                            <p:childTnLst>
                              <p:par>
                                <p:cTn id="18" presetID="52" presetClass="entr" presetSubtype="0"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Scale>
                                      <p:cBhvr>
                                        <p:cTn id="20" dur="1500" decel="50000" fill="hold">
                                          <p:stCondLst>
                                            <p:cond delay="0"/>
                                          </p:stCondLst>
                                        </p:cTn>
                                        <p:tgtEl>
                                          <p:spTgt spid="2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1" dur="1500" decel="50000" fill="hold">
                                          <p:stCondLst>
                                            <p:cond delay="0"/>
                                          </p:stCondLst>
                                        </p:cTn>
                                        <p:tgtEl>
                                          <p:spTgt spid="26"/>
                                        </p:tgtEl>
                                        <p:attrNameLst>
                                          <p:attrName>ppt_x</p:attrName>
                                          <p:attrName>ppt_y</p:attrName>
                                        </p:attrNameLst>
                                      </p:cBhvr>
                                    </p:animMotion>
                                    <p:animEffect transition="in" filter="fade">
                                      <p:cBhvr>
                                        <p:cTn id="22" dur="1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椭圆 51">
            <a:extLst>
              <a:ext uri="{FF2B5EF4-FFF2-40B4-BE49-F238E27FC236}">
                <a16:creationId xmlns="" xmlns:a16="http://schemas.microsoft.com/office/drawing/2014/main" id="{F3C36E15-09BC-469C-A40C-63CB026FFF66}"/>
              </a:ext>
            </a:extLst>
          </p:cNvPr>
          <p:cNvSpPr/>
          <p:nvPr/>
        </p:nvSpPr>
        <p:spPr>
          <a:xfrm>
            <a:off x="1276279" y="2082872"/>
            <a:ext cx="1746661" cy="1746661"/>
          </a:xfrm>
          <a:prstGeom prst="ellipse">
            <a:avLst/>
          </a:prstGeom>
          <a:solidFill>
            <a:srgbClr val="75CBDC"/>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panose="020B0500000000000000" pitchFamily="34" charset="-122"/>
                <a:ea typeface="思源黑体" panose="020B0500000000000000" pitchFamily="34" charset="-122"/>
              </a:rPr>
              <a:t>STEP 1</a:t>
            </a:r>
            <a:endParaRPr lang="zh-CN" altLang="en-US" sz="2000" b="1" dirty="0">
              <a:latin typeface="思源黑体" panose="020B0500000000000000" pitchFamily="34" charset="-122"/>
              <a:ea typeface="思源黑体" panose="020B0500000000000000" pitchFamily="34" charset="-122"/>
            </a:endParaRPr>
          </a:p>
        </p:txBody>
      </p:sp>
      <p:sp>
        <p:nvSpPr>
          <p:cNvPr id="53" name="椭圆 52">
            <a:extLst>
              <a:ext uri="{FF2B5EF4-FFF2-40B4-BE49-F238E27FC236}">
                <a16:creationId xmlns="" xmlns:a16="http://schemas.microsoft.com/office/drawing/2014/main" id="{126EF773-13AD-4F03-8FD4-E2CBDB8A5F52}"/>
              </a:ext>
            </a:extLst>
          </p:cNvPr>
          <p:cNvSpPr/>
          <p:nvPr/>
        </p:nvSpPr>
        <p:spPr>
          <a:xfrm>
            <a:off x="3934241" y="2649002"/>
            <a:ext cx="1746661" cy="1746661"/>
          </a:xfrm>
          <a:prstGeom prst="ellipse">
            <a:avLst/>
          </a:prstGeom>
          <a:solidFill>
            <a:srgbClr val="9D77AE"/>
          </a:solidFill>
          <a:ln>
            <a:noFill/>
          </a:ln>
          <a:effectLst>
            <a:outerShdw blurRad="190500" dist="63500" dir="2700000" algn="tl" rotWithShape="0">
              <a:prstClr val="black">
                <a:alpha val="2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latin typeface="思源黑体" panose="020B0500000000000000" pitchFamily="34" charset="-122"/>
                <a:ea typeface="思源黑体" panose="020B0500000000000000" pitchFamily="34" charset="-122"/>
              </a:rPr>
              <a:t>STEP 2</a:t>
            </a:r>
            <a:endParaRPr lang="zh-CN" altLang="en-US" sz="2000" b="1">
              <a:latin typeface="思源黑体" panose="020B0500000000000000" pitchFamily="34" charset="-122"/>
              <a:ea typeface="思源黑体" panose="020B0500000000000000" pitchFamily="34" charset="-122"/>
            </a:endParaRPr>
          </a:p>
        </p:txBody>
      </p:sp>
      <p:sp>
        <p:nvSpPr>
          <p:cNvPr id="54" name="椭圆 53">
            <a:extLst>
              <a:ext uri="{FF2B5EF4-FFF2-40B4-BE49-F238E27FC236}">
                <a16:creationId xmlns="" xmlns:a16="http://schemas.microsoft.com/office/drawing/2014/main" id="{41ACBAD0-2287-45DC-934B-07748C1DD9D0}"/>
              </a:ext>
            </a:extLst>
          </p:cNvPr>
          <p:cNvSpPr/>
          <p:nvPr/>
        </p:nvSpPr>
        <p:spPr>
          <a:xfrm>
            <a:off x="6592202" y="2082872"/>
            <a:ext cx="1746661" cy="1746661"/>
          </a:xfrm>
          <a:prstGeom prst="ellipse">
            <a:avLst/>
          </a:prstGeom>
          <a:solidFill>
            <a:srgbClr val="A4DB73"/>
          </a:solidFill>
          <a:ln>
            <a:noFill/>
          </a:ln>
          <a:effectLst>
            <a:outerShdw blurRad="190500" dist="635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a:latin typeface="思源黑体" panose="020B0500000000000000" pitchFamily="34" charset="-122"/>
                <a:ea typeface="思源黑体" panose="020B0500000000000000" pitchFamily="34" charset="-122"/>
              </a:rPr>
              <a:t>STEP 3</a:t>
            </a:r>
            <a:endParaRPr lang="zh-CN" altLang="en-US" sz="2000" b="1">
              <a:latin typeface="思源黑体" panose="020B0500000000000000" pitchFamily="34" charset="-122"/>
              <a:ea typeface="思源黑体" panose="020B0500000000000000" pitchFamily="34" charset="-122"/>
            </a:endParaRPr>
          </a:p>
        </p:txBody>
      </p:sp>
      <p:sp>
        <p:nvSpPr>
          <p:cNvPr id="55" name="椭圆 54">
            <a:extLst>
              <a:ext uri="{FF2B5EF4-FFF2-40B4-BE49-F238E27FC236}">
                <a16:creationId xmlns="" xmlns:a16="http://schemas.microsoft.com/office/drawing/2014/main" id="{4EC85A24-2EF9-43C5-BFAB-1C75EC265E88}"/>
              </a:ext>
            </a:extLst>
          </p:cNvPr>
          <p:cNvSpPr/>
          <p:nvPr/>
        </p:nvSpPr>
        <p:spPr>
          <a:xfrm>
            <a:off x="9250164" y="2649002"/>
            <a:ext cx="1746661" cy="1746661"/>
          </a:xfrm>
          <a:prstGeom prst="ellipse">
            <a:avLst/>
          </a:prstGeom>
          <a:solidFill>
            <a:srgbClr val="FEBB38"/>
          </a:solidFill>
          <a:ln>
            <a:noFill/>
          </a:ln>
          <a:effectLst>
            <a:outerShdw blurRad="190500" dist="63500" dir="2700000" algn="tl" rotWithShape="0">
              <a:prstClr val="black">
                <a:alpha val="25000"/>
              </a:prstClr>
            </a:outerShdw>
          </a:effectLs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b="1" dirty="0">
                <a:latin typeface="思源黑体" panose="020B0500000000000000" pitchFamily="34" charset="-122"/>
                <a:ea typeface="思源黑体" panose="020B0500000000000000" pitchFamily="34" charset="-122"/>
              </a:rPr>
              <a:t>STEP 4</a:t>
            </a:r>
            <a:endParaRPr lang="zh-CN" altLang="en-US" sz="2000" b="1" dirty="0">
              <a:latin typeface="思源黑体" panose="020B0500000000000000" pitchFamily="34" charset="-122"/>
              <a:ea typeface="思源黑体" panose="020B0500000000000000" pitchFamily="34" charset="-122"/>
            </a:endParaRPr>
          </a:p>
        </p:txBody>
      </p:sp>
      <p:cxnSp>
        <p:nvCxnSpPr>
          <p:cNvPr id="56" name="直接连接符 55">
            <a:extLst>
              <a:ext uri="{FF2B5EF4-FFF2-40B4-BE49-F238E27FC236}">
                <a16:creationId xmlns="" xmlns:a16="http://schemas.microsoft.com/office/drawing/2014/main" id="{31E49ACD-6583-4A19-A8EB-83CF38B18BA2}"/>
              </a:ext>
            </a:extLst>
          </p:cNvPr>
          <p:cNvCxnSpPr>
            <a:stCxn id="52" idx="6"/>
            <a:endCxn id="53" idx="2"/>
          </p:cNvCxnSpPr>
          <p:nvPr/>
        </p:nvCxnSpPr>
        <p:spPr>
          <a:xfrm>
            <a:off x="3022940" y="2956203"/>
            <a:ext cx="911301" cy="566129"/>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7" name="直接连接符 56">
            <a:extLst>
              <a:ext uri="{FF2B5EF4-FFF2-40B4-BE49-F238E27FC236}">
                <a16:creationId xmlns="" xmlns:a16="http://schemas.microsoft.com/office/drawing/2014/main" id="{4C7DEAE5-E93B-41E1-BC97-0AB2ECE8E374}"/>
              </a:ext>
            </a:extLst>
          </p:cNvPr>
          <p:cNvCxnSpPr>
            <a:stCxn id="53" idx="6"/>
            <a:endCxn id="54" idx="2"/>
          </p:cNvCxnSpPr>
          <p:nvPr/>
        </p:nvCxnSpPr>
        <p:spPr>
          <a:xfrm flipV="1">
            <a:off x="5680902" y="2956203"/>
            <a:ext cx="911301" cy="566129"/>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 xmlns:a16="http://schemas.microsoft.com/office/drawing/2014/main" id="{49D4E148-0937-4374-8292-0DCB433D567F}"/>
              </a:ext>
            </a:extLst>
          </p:cNvPr>
          <p:cNvCxnSpPr>
            <a:stCxn id="54" idx="6"/>
            <a:endCxn id="55" idx="2"/>
          </p:cNvCxnSpPr>
          <p:nvPr/>
        </p:nvCxnSpPr>
        <p:spPr>
          <a:xfrm>
            <a:off x="8338863" y="2956203"/>
            <a:ext cx="911301" cy="566129"/>
          </a:xfrm>
          <a:prstGeom prst="line">
            <a:avLst/>
          </a:prstGeom>
          <a:ln>
            <a:solidFill>
              <a:schemeClr val="tx1">
                <a:lumMod val="50000"/>
                <a:lumOff val="50000"/>
              </a:schemeClr>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59" name="组合 58">
            <a:extLst>
              <a:ext uri="{FF2B5EF4-FFF2-40B4-BE49-F238E27FC236}">
                <a16:creationId xmlns="" xmlns:a16="http://schemas.microsoft.com/office/drawing/2014/main" id="{AD8C2339-8213-47E9-9AC5-F89E058AEE40}"/>
              </a:ext>
            </a:extLst>
          </p:cNvPr>
          <p:cNvGrpSpPr/>
          <p:nvPr/>
        </p:nvGrpSpPr>
        <p:grpSpPr>
          <a:xfrm>
            <a:off x="8922084" y="4581154"/>
            <a:ext cx="2402820" cy="1116268"/>
            <a:chOff x="1203980" y="4789773"/>
            <a:chExt cx="2402820" cy="1116268"/>
          </a:xfrm>
        </p:grpSpPr>
        <p:sp>
          <p:nvSpPr>
            <p:cNvPr id="60" name="MH_Text_1">
              <a:extLst>
                <a:ext uri="{FF2B5EF4-FFF2-40B4-BE49-F238E27FC236}">
                  <a16:creationId xmlns="" xmlns:a16="http://schemas.microsoft.com/office/drawing/2014/main" id="{B6794B47-4ED0-4E72-831D-53B8DA81CEDE}"/>
                </a:ext>
              </a:extLst>
            </p:cNvPr>
            <p:cNvSpPr txBox="1">
              <a:spLocks noChangeArrowheads="1"/>
            </p:cNvSpPr>
            <p:nvPr>
              <p:custDataLst>
                <p:tags r:id="rId7"/>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1" name="MH_SubTitle_1">
              <a:extLst>
                <a:ext uri="{FF2B5EF4-FFF2-40B4-BE49-F238E27FC236}">
                  <a16:creationId xmlns="" xmlns:a16="http://schemas.microsoft.com/office/drawing/2014/main" id="{3C97155C-7409-4FDD-A4B3-E4DB28E9CF08}"/>
                </a:ext>
              </a:extLst>
            </p:cNvPr>
            <p:cNvSpPr txBox="1">
              <a:spLocks noChangeArrowheads="1"/>
            </p:cNvSpPr>
            <p:nvPr>
              <p:custDataLst>
                <p:tags r:id="rId8"/>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zh-CN" altLang="en-US" sz="2000" dirty="0">
                  <a:solidFill>
                    <a:schemeClr val="tx1">
                      <a:lumMod val="65000"/>
                      <a:lumOff val="35000"/>
                    </a:schemeClr>
                  </a:solidFill>
                  <a:ea typeface="思源黑体" panose="020B0500000000000000" pitchFamily="34" charset="-122"/>
                </a:rPr>
                <a:t>教学分析</a:t>
              </a:r>
            </a:p>
          </p:txBody>
        </p:sp>
      </p:grpSp>
      <p:grpSp>
        <p:nvGrpSpPr>
          <p:cNvPr id="62" name="组合 61">
            <a:extLst>
              <a:ext uri="{FF2B5EF4-FFF2-40B4-BE49-F238E27FC236}">
                <a16:creationId xmlns="" xmlns:a16="http://schemas.microsoft.com/office/drawing/2014/main" id="{F0CF5EFE-D35C-4502-9C3D-8FDFF586AAA8}"/>
              </a:ext>
            </a:extLst>
          </p:cNvPr>
          <p:cNvGrpSpPr/>
          <p:nvPr/>
        </p:nvGrpSpPr>
        <p:grpSpPr>
          <a:xfrm>
            <a:off x="1018407" y="4103866"/>
            <a:ext cx="2402820" cy="1116268"/>
            <a:chOff x="1203980" y="4789773"/>
            <a:chExt cx="2402820" cy="1116268"/>
          </a:xfrm>
        </p:grpSpPr>
        <p:sp>
          <p:nvSpPr>
            <p:cNvPr id="63" name="MH_Text_1">
              <a:extLst>
                <a:ext uri="{FF2B5EF4-FFF2-40B4-BE49-F238E27FC236}">
                  <a16:creationId xmlns="" xmlns:a16="http://schemas.microsoft.com/office/drawing/2014/main" id="{C21CA9B0-9423-49B3-A329-5164D3DC2435}"/>
                </a:ext>
              </a:extLst>
            </p:cNvPr>
            <p:cNvSpPr txBox="1">
              <a:spLocks noChangeArrowheads="1"/>
            </p:cNvSpPr>
            <p:nvPr>
              <p:custDataLst>
                <p:tags r:id="rId5"/>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4" name="MH_SubTitle_1">
              <a:extLst>
                <a:ext uri="{FF2B5EF4-FFF2-40B4-BE49-F238E27FC236}">
                  <a16:creationId xmlns="" xmlns:a16="http://schemas.microsoft.com/office/drawing/2014/main" id="{F0CF6C85-62A4-4FA5-AAA5-8C08791C19BF}"/>
                </a:ext>
              </a:extLst>
            </p:cNvPr>
            <p:cNvSpPr txBox="1">
              <a:spLocks noChangeArrowheads="1"/>
            </p:cNvSpPr>
            <p:nvPr>
              <p:custDataLst>
                <p:tags r:id="rId6"/>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zh-CN" altLang="en-US" sz="2000" dirty="0">
                  <a:solidFill>
                    <a:schemeClr val="tx1">
                      <a:lumMod val="65000"/>
                      <a:lumOff val="35000"/>
                    </a:schemeClr>
                  </a:solidFill>
                  <a:ea typeface="思源黑体" panose="020B0500000000000000" pitchFamily="34" charset="-122"/>
                </a:rPr>
                <a:t>教学分析</a:t>
              </a:r>
            </a:p>
          </p:txBody>
        </p:sp>
      </p:grpSp>
      <p:grpSp>
        <p:nvGrpSpPr>
          <p:cNvPr id="65" name="组合 64">
            <a:extLst>
              <a:ext uri="{FF2B5EF4-FFF2-40B4-BE49-F238E27FC236}">
                <a16:creationId xmlns="" xmlns:a16="http://schemas.microsoft.com/office/drawing/2014/main" id="{6C710ADB-E4EE-48B6-A91C-407B21057D3B}"/>
              </a:ext>
            </a:extLst>
          </p:cNvPr>
          <p:cNvGrpSpPr/>
          <p:nvPr/>
        </p:nvGrpSpPr>
        <p:grpSpPr>
          <a:xfrm>
            <a:off x="3580499" y="4581154"/>
            <a:ext cx="2402820" cy="1116268"/>
            <a:chOff x="1203980" y="4789773"/>
            <a:chExt cx="2402820" cy="1116268"/>
          </a:xfrm>
        </p:grpSpPr>
        <p:sp>
          <p:nvSpPr>
            <p:cNvPr id="66" name="MH_Text_1">
              <a:extLst>
                <a:ext uri="{FF2B5EF4-FFF2-40B4-BE49-F238E27FC236}">
                  <a16:creationId xmlns="" xmlns:a16="http://schemas.microsoft.com/office/drawing/2014/main" id="{56FB474D-4ADB-4D64-AA21-4D3441B335F0}"/>
                </a:ext>
              </a:extLst>
            </p:cNvPr>
            <p:cNvSpPr txBox="1">
              <a:spLocks noChangeArrowheads="1"/>
            </p:cNvSpPr>
            <p:nvPr>
              <p:custDataLst>
                <p:tags r:id="rId3"/>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67" name="MH_SubTitle_1">
              <a:extLst>
                <a:ext uri="{FF2B5EF4-FFF2-40B4-BE49-F238E27FC236}">
                  <a16:creationId xmlns="" xmlns:a16="http://schemas.microsoft.com/office/drawing/2014/main" id="{80870BB9-DAC2-4828-A879-FDB10C150EE4}"/>
                </a:ext>
              </a:extLst>
            </p:cNvPr>
            <p:cNvSpPr txBox="1">
              <a:spLocks noChangeArrowheads="1"/>
            </p:cNvSpPr>
            <p:nvPr>
              <p:custDataLst>
                <p:tags r:id="rId4"/>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zh-CN" altLang="en-US" sz="2000" dirty="0">
                  <a:solidFill>
                    <a:schemeClr val="tx1">
                      <a:lumMod val="65000"/>
                      <a:lumOff val="35000"/>
                    </a:schemeClr>
                  </a:solidFill>
                  <a:ea typeface="思源黑体" panose="020B0500000000000000" pitchFamily="34" charset="-122"/>
                </a:rPr>
                <a:t>教学分析</a:t>
              </a:r>
            </a:p>
          </p:txBody>
        </p:sp>
      </p:grpSp>
      <p:grpSp>
        <p:nvGrpSpPr>
          <p:cNvPr id="68" name="组合 67">
            <a:extLst>
              <a:ext uri="{FF2B5EF4-FFF2-40B4-BE49-F238E27FC236}">
                <a16:creationId xmlns="" xmlns:a16="http://schemas.microsoft.com/office/drawing/2014/main" id="{D3794080-679B-47B2-8D68-304E7C7B97DE}"/>
              </a:ext>
            </a:extLst>
          </p:cNvPr>
          <p:cNvGrpSpPr/>
          <p:nvPr/>
        </p:nvGrpSpPr>
        <p:grpSpPr>
          <a:xfrm>
            <a:off x="6312058" y="4103866"/>
            <a:ext cx="2402820" cy="1116268"/>
            <a:chOff x="1203980" y="4789773"/>
            <a:chExt cx="2402820" cy="1116268"/>
          </a:xfrm>
        </p:grpSpPr>
        <p:sp>
          <p:nvSpPr>
            <p:cNvPr id="69" name="MH_Text_1">
              <a:extLst>
                <a:ext uri="{FF2B5EF4-FFF2-40B4-BE49-F238E27FC236}">
                  <a16:creationId xmlns="" xmlns:a16="http://schemas.microsoft.com/office/drawing/2014/main" id="{763D8775-B562-45D4-8C6F-E197398522A8}"/>
                </a:ext>
              </a:extLst>
            </p:cNvPr>
            <p:cNvSpPr txBox="1">
              <a:spLocks noChangeArrowheads="1"/>
            </p:cNvSpPr>
            <p:nvPr>
              <p:custDataLst>
                <p:tags r:id="rId1"/>
              </p:custDataLst>
            </p:nvPr>
          </p:nvSpPr>
          <p:spPr bwMode="auto">
            <a:xfrm>
              <a:off x="1203980" y="5195140"/>
              <a:ext cx="2402820" cy="710901"/>
            </a:xfrm>
            <a:prstGeom prst="rect">
              <a:avLst/>
            </a:prstGeom>
            <a:noFill/>
            <a:extLst>
              <a:ext uri="{909E8E84-426E-40DD-AFC4-6F175D3DCCD1}">
                <a14:hiddenFill xmlns:a14="http://schemas.microsoft.com/office/drawing/2010/main">
                  <a:solidFill>
                    <a:srgbClr val="FFFFFF"/>
                  </a:solidFill>
                </a14:hiddenFill>
              </a:ext>
            </a:extLst>
          </p:spPr>
          <p:txBody>
            <a:bodyPr wrap="square" lIns="101541" tIns="50769" rIns="101541" bIns="50769" rtlCol="0">
              <a:spAutoFit/>
            </a:bodyPr>
            <a:lstStyle>
              <a:defPPr>
                <a:defRPr lang="zh-CN"/>
              </a:defPPr>
              <a:lvl1pPr>
                <a:lnSpc>
                  <a:spcPct val="150000"/>
                </a:lnSpc>
                <a:defRPr sz="1300">
                  <a:solidFill>
                    <a:srgbClr val="C49166"/>
                  </a:solidFill>
                  <a:cs typeface="+mn-ea"/>
                </a:defRPr>
              </a:lvl1pPr>
            </a:lstStyle>
            <a:p>
              <a:pPr algn="ctr"/>
              <a:r>
                <a:rPr lang="zh-CN" altLang="en-US" sz="1400" dirty="0">
                  <a:solidFill>
                    <a:schemeClr val="tx1">
                      <a:lumMod val="65000"/>
                      <a:lumOff val="35000"/>
                    </a:schemeClr>
                  </a:solidFill>
                  <a:latin typeface="思源黑体" panose="020B0500000000000000" pitchFamily="34" charset="-122"/>
                  <a:ea typeface="思源黑体" panose="020B0500000000000000" pitchFamily="34" charset="-122"/>
                  <a:sym typeface="+mn-lt"/>
                </a:rPr>
                <a:t>您的内容打在这里，或者通过复制您的文本后，</a:t>
              </a:r>
              <a:endParaRPr lang="en-US" altLang="zh-CN" sz="1400" dirty="0">
                <a:solidFill>
                  <a:schemeClr val="tx1">
                    <a:lumMod val="65000"/>
                    <a:lumOff val="35000"/>
                  </a:schemeClr>
                </a:solidFill>
                <a:latin typeface="思源黑体" panose="020B0500000000000000" pitchFamily="34" charset="-122"/>
                <a:ea typeface="思源黑体" panose="020B0500000000000000" pitchFamily="34" charset="-122"/>
                <a:sym typeface="+mn-lt"/>
              </a:endParaRPr>
            </a:p>
          </p:txBody>
        </p:sp>
        <p:sp>
          <p:nvSpPr>
            <p:cNvPr id="70" name="MH_SubTitle_1">
              <a:extLst>
                <a:ext uri="{FF2B5EF4-FFF2-40B4-BE49-F238E27FC236}">
                  <a16:creationId xmlns="" xmlns:a16="http://schemas.microsoft.com/office/drawing/2014/main" id="{4CFC514F-626C-4AD5-A23A-D47873571703}"/>
                </a:ext>
              </a:extLst>
            </p:cNvPr>
            <p:cNvSpPr txBox="1">
              <a:spLocks noChangeArrowheads="1"/>
            </p:cNvSpPr>
            <p:nvPr>
              <p:custDataLst>
                <p:tags r:id="rId2"/>
              </p:custDataLst>
            </p:nvPr>
          </p:nvSpPr>
          <p:spPr bwMode="auto">
            <a:xfrm>
              <a:off x="1506468" y="4789773"/>
              <a:ext cx="1797844" cy="3232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133653" tIns="0" rIns="133653" bIns="0" rtlCol="0" anchor="t">
              <a:noAutofit/>
            </a:bodyPr>
            <a:lstStyle>
              <a:defPPr>
                <a:defRPr lang="zh-CN"/>
              </a:defPPr>
              <a:lvl1pPr marL="285750" indent="-285750">
                <a:lnSpc>
                  <a:spcPct val="120000"/>
                </a:lnSpc>
                <a:buClr>
                  <a:schemeClr val="accent1"/>
                </a:buClr>
                <a:buFont typeface="Wingdings" panose="05000000000000000000" pitchFamily="2" charset="2"/>
                <a:buChar char="n"/>
                <a:defRPr sz="1400" b="1">
                  <a:solidFill>
                    <a:schemeClr val="bg1">
                      <a:lumMod val="50000"/>
                    </a:schemeClr>
                  </a:solidFill>
                  <a:cs typeface="+mn-ea"/>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zh-CN" altLang="en-US" sz="2000" dirty="0">
                  <a:solidFill>
                    <a:schemeClr val="tx1">
                      <a:lumMod val="65000"/>
                      <a:lumOff val="35000"/>
                    </a:schemeClr>
                  </a:solidFill>
                  <a:ea typeface="思源黑体" panose="020B0500000000000000" pitchFamily="34" charset="-122"/>
                </a:rPr>
                <a:t>教学分析</a:t>
              </a:r>
            </a:p>
          </p:txBody>
        </p:sp>
      </p:grpSp>
      <p:grpSp>
        <p:nvGrpSpPr>
          <p:cNvPr id="22" name="组合 21"/>
          <p:cNvGrpSpPr/>
          <p:nvPr/>
        </p:nvGrpSpPr>
        <p:grpSpPr>
          <a:xfrm>
            <a:off x="1502939" y="272760"/>
            <a:ext cx="4811657" cy="748449"/>
            <a:chOff x="1502939" y="272760"/>
            <a:chExt cx="4811657" cy="748449"/>
          </a:xfrm>
        </p:grpSpPr>
        <p:sp>
          <p:nvSpPr>
            <p:cNvPr id="23" name="Rectangle 18"/>
            <p:cNvSpPr>
              <a:spLocks noChangeArrowheads="1"/>
            </p:cNvSpPr>
            <p:nvPr/>
          </p:nvSpPr>
          <p:spPr bwMode="auto">
            <a:xfrm>
              <a:off x="1502939" y="272760"/>
              <a:ext cx="2683349" cy="5704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zh-CN" altLang="en-US" sz="2800" b="1" spc="300" dirty="0" smtClean="0">
                  <a:solidFill>
                    <a:schemeClr val="tx1">
                      <a:lumMod val="75000"/>
                      <a:lumOff val="25000"/>
                    </a:schemeClr>
                  </a:solidFill>
                  <a:latin typeface="思源黑体" panose="020B0500000000000000" pitchFamily="34" charset="-122"/>
                  <a:ea typeface="思源黑体" panose="020B0500000000000000" pitchFamily="34" charset="-122"/>
                </a:rPr>
                <a:t>教学分析</a:t>
              </a:r>
              <a:endParaRPr lang="zh-CN" altLang="en-US" sz="2800" b="1" spc="300" dirty="0">
                <a:solidFill>
                  <a:schemeClr val="tx1">
                    <a:lumMod val="75000"/>
                    <a:lumOff val="25000"/>
                  </a:schemeClr>
                </a:solidFill>
                <a:latin typeface="思源黑体" panose="020B0500000000000000" pitchFamily="34" charset="-122"/>
                <a:ea typeface="思源黑体" panose="020B0500000000000000" pitchFamily="34" charset="-122"/>
              </a:endParaRPr>
            </a:p>
          </p:txBody>
        </p:sp>
        <p:sp>
          <p:nvSpPr>
            <p:cNvPr id="24" name="Rectangle 18"/>
            <p:cNvSpPr>
              <a:spLocks noChangeArrowheads="1"/>
            </p:cNvSpPr>
            <p:nvPr/>
          </p:nvSpPr>
          <p:spPr bwMode="auto">
            <a:xfrm>
              <a:off x="1502939" y="817499"/>
              <a:ext cx="4811657" cy="203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eaLnBrk="0" hangingPunct="0">
                <a:lnSpc>
                  <a:spcPct val="150000"/>
                </a:lnSpc>
              </a:pPr>
              <a:r>
                <a:rPr lang="en-US" altLang="zh-CN" sz="1000" dirty="0">
                  <a:solidFill>
                    <a:schemeClr val="bg1">
                      <a:lumMod val="65000"/>
                    </a:schemeClr>
                  </a:solidFill>
                  <a:latin typeface="思源黑体" panose="020B0500000000000000" pitchFamily="34" charset="-122"/>
                  <a:ea typeface="思源黑体" panose="020B0500000000000000" pitchFamily="34" charset="-122"/>
                </a:rPr>
                <a:t>Teaching courseware education and training</a:t>
              </a:r>
              <a:endParaRPr lang="zh-CN" altLang="en-US" sz="1000" dirty="0">
                <a:solidFill>
                  <a:schemeClr val="bg1">
                    <a:lumMod val="65000"/>
                  </a:schemeClr>
                </a:solidFill>
                <a:latin typeface="思源黑体" panose="020B0500000000000000" pitchFamily="34" charset="-122"/>
                <a:ea typeface="思源黑体" panose="020B0500000000000000" pitchFamily="34" charset="-122"/>
              </a:endParaRPr>
            </a:p>
          </p:txBody>
        </p:sp>
      </p:grpSp>
    </p:spTree>
    <p:extLst>
      <p:ext uri="{BB962C8B-B14F-4D97-AF65-F5344CB8AC3E}">
        <p14:creationId xmlns:p14="http://schemas.microsoft.com/office/powerpoint/2010/main" val="1052591594"/>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heel(1)">
                                      <p:cBhvr>
                                        <p:cTn id="7" dur="500"/>
                                        <p:tgtEl>
                                          <p:spTgt spid="52"/>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wipe(left)">
                                      <p:cBhvr>
                                        <p:cTn id="11" dur="500"/>
                                        <p:tgtEl>
                                          <p:spTgt spid="56"/>
                                        </p:tgtEl>
                                      </p:cBhvr>
                                    </p:animEffect>
                                  </p:childTnLst>
                                </p:cTn>
                              </p:par>
                            </p:childTnLst>
                          </p:cTn>
                        </p:par>
                        <p:par>
                          <p:cTn id="12" fill="hold">
                            <p:stCondLst>
                              <p:cond delay="1000"/>
                            </p:stCondLst>
                            <p:childTnLst>
                              <p:par>
                                <p:cTn id="13" presetID="21" presetClass="entr" presetSubtype="1"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wheel(1)">
                                      <p:cBhvr>
                                        <p:cTn id="15" dur="500"/>
                                        <p:tgtEl>
                                          <p:spTgt spid="53"/>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wipe(left)">
                                      <p:cBhvr>
                                        <p:cTn id="19" dur="500"/>
                                        <p:tgtEl>
                                          <p:spTgt spid="57"/>
                                        </p:tgtEl>
                                      </p:cBhvr>
                                    </p:animEffect>
                                  </p:childTnLst>
                                </p:cTn>
                              </p:par>
                            </p:childTnLst>
                          </p:cTn>
                        </p:par>
                        <p:par>
                          <p:cTn id="20" fill="hold">
                            <p:stCondLst>
                              <p:cond delay="2000"/>
                            </p:stCondLst>
                            <p:childTnLst>
                              <p:par>
                                <p:cTn id="21" presetID="21" presetClass="entr" presetSubtype="1" fill="hold" grpId="0" nodeType="afterEffect">
                                  <p:stCondLst>
                                    <p:cond delay="0"/>
                                  </p:stCondLst>
                                  <p:childTnLst>
                                    <p:set>
                                      <p:cBhvr>
                                        <p:cTn id="22" dur="1" fill="hold">
                                          <p:stCondLst>
                                            <p:cond delay="0"/>
                                          </p:stCondLst>
                                        </p:cTn>
                                        <p:tgtEl>
                                          <p:spTgt spid="54"/>
                                        </p:tgtEl>
                                        <p:attrNameLst>
                                          <p:attrName>style.visibility</p:attrName>
                                        </p:attrNameLst>
                                      </p:cBhvr>
                                      <p:to>
                                        <p:strVal val="visible"/>
                                      </p:to>
                                    </p:set>
                                    <p:animEffect transition="in" filter="wheel(1)">
                                      <p:cBhvr>
                                        <p:cTn id="23" dur="500"/>
                                        <p:tgtEl>
                                          <p:spTgt spid="54"/>
                                        </p:tgtEl>
                                      </p:cBhvr>
                                    </p:animEffect>
                                  </p:childTnLst>
                                </p:cTn>
                              </p:par>
                            </p:childTnLst>
                          </p:cTn>
                        </p:par>
                        <p:par>
                          <p:cTn id="24" fill="hold">
                            <p:stCondLst>
                              <p:cond delay="2500"/>
                            </p:stCondLst>
                            <p:childTnLst>
                              <p:par>
                                <p:cTn id="25" presetID="22" presetClass="entr" presetSubtype="8" fill="hold" nodeType="afterEffect">
                                  <p:stCondLst>
                                    <p:cond delay="0"/>
                                  </p:stCondLst>
                                  <p:childTnLst>
                                    <p:set>
                                      <p:cBhvr>
                                        <p:cTn id="26" dur="1" fill="hold">
                                          <p:stCondLst>
                                            <p:cond delay="0"/>
                                          </p:stCondLst>
                                        </p:cTn>
                                        <p:tgtEl>
                                          <p:spTgt spid="58"/>
                                        </p:tgtEl>
                                        <p:attrNameLst>
                                          <p:attrName>style.visibility</p:attrName>
                                        </p:attrNameLst>
                                      </p:cBhvr>
                                      <p:to>
                                        <p:strVal val="visible"/>
                                      </p:to>
                                    </p:set>
                                    <p:animEffect transition="in" filter="wipe(left)">
                                      <p:cBhvr>
                                        <p:cTn id="27" dur="500"/>
                                        <p:tgtEl>
                                          <p:spTgt spid="58"/>
                                        </p:tgtEl>
                                      </p:cBhvr>
                                    </p:animEffect>
                                  </p:childTnLst>
                                </p:cTn>
                              </p:par>
                            </p:childTnLst>
                          </p:cTn>
                        </p:par>
                        <p:par>
                          <p:cTn id="28" fill="hold">
                            <p:stCondLst>
                              <p:cond delay="3000"/>
                            </p:stCondLst>
                            <p:childTnLst>
                              <p:par>
                                <p:cTn id="29" presetID="21" presetClass="entr" presetSubtype="1" fill="hold" grpId="0" nodeType="afterEffect">
                                  <p:stCondLst>
                                    <p:cond delay="0"/>
                                  </p:stCondLst>
                                  <p:childTnLst>
                                    <p:set>
                                      <p:cBhvr>
                                        <p:cTn id="30" dur="1" fill="hold">
                                          <p:stCondLst>
                                            <p:cond delay="0"/>
                                          </p:stCondLst>
                                        </p:cTn>
                                        <p:tgtEl>
                                          <p:spTgt spid="55"/>
                                        </p:tgtEl>
                                        <p:attrNameLst>
                                          <p:attrName>style.visibility</p:attrName>
                                        </p:attrNameLst>
                                      </p:cBhvr>
                                      <p:to>
                                        <p:strVal val="visible"/>
                                      </p:to>
                                    </p:set>
                                    <p:animEffect transition="in" filter="wheel(1)">
                                      <p:cBhvr>
                                        <p:cTn id="31" dur="500"/>
                                        <p:tgtEl>
                                          <p:spTgt spid="55"/>
                                        </p:tgtEl>
                                      </p:cBhvr>
                                    </p:animEffect>
                                  </p:childTnLst>
                                </p:cTn>
                              </p:par>
                            </p:childTnLst>
                          </p:cTn>
                        </p:par>
                        <p:par>
                          <p:cTn id="32" fill="hold">
                            <p:stCondLst>
                              <p:cond delay="3500"/>
                            </p:stCondLst>
                            <p:childTnLst>
                              <p:par>
                                <p:cTn id="33" presetID="42" presetClass="entr" presetSubtype="0" fill="hold" nodeType="afterEffect">
                                  <p:stCondLst>
                                    <p:cond delay="0"/>
                                  </p:stCondLst>
                                  <p:childTnLst>
                                    <p:set>
                                      <p:cBhvr>
                                        <p:cTn id="34" dur="1" fill="hold">
                                          <p:stCondLst>
                                            <p:cond delay="0"/>
                                          </p:stCondLst>
                                        </p:cTn>
                                        <p:tgtEl>
                                          <p:spTgt spid="62"/>
                                        </p:tgtEl>
                                        <p:attrNameLst>
                                          <p:attrName>style.visibility</p:attrName>
                                        </p:attrNameLst>
                                      </p:cBhvr>
                                      <p:to>
                                        <p:strVal val="visible"/>
                                      </p:to>
                                    </p:set>
                                    <p:animEffect transition="in" filter="fade">
                                      <p:cBhvr>
                                        <p:cTn id="35" dur="1000"/>
                                        <p:tgtEl>
                                          <p:spTgt spid="62"/>
                                        </p:tgtEl>
                                      </p:cBhvr>
                                    </p:animEffect>
                                    <p:anim calcmode="lin" valueType="num">
                                      <p:cBhvr>
                                        <p:cTn id="36" dur="1000" fill="hold"/>
                                        <p:tgtEl>
                                          <p:spTgt spid="62"/>
                                        </p:tgtEl>
                                        <p:attrNameLst>
                                          <p:attrName>ppt_x</p:attrName>
                                        </p:attrNameLst>
                                      </p:cBhvr>
                                      <p:tavLst>
                                        <p:tav tm="0">
                                          <p:val>
                                            <p:strVal val="#ppt_x"/>
                                          </p:val>
                                        </p:tav>
                                        <p:tav tm="100000">
                                          <p:val>
                                            <p:strVal val="#ppt_x"/>
                                          </p:val>
                                        </p:tav>
                                      </p:tavLst>
                                    </p:anim>
                                    <p:anim calcmode="lin" valueType="num">
                                      <p:cBhvr>
                                        <p:cTn id="37" dur="1000" fill="hold"/>
                                        <p:tgtEl>
                                          <p:spTgt spid="62"/>
                                        </p:tgtEl>
                                        <p:attrNameLst>
                                          <p:attrName>ppt_y</p:attrName>
                                        </p:attrNameLst>
                                      </p:cBhvr>
                                      <p:tavLst>
                                        <p:tav tm="0">
                                          <p:val>
                                            <p:strVal val="#ppt_y+.1"/>
                                          </p:val>
                                        </p:tav>
                                        <p:tav tm="100000">
                                          <p:val>
                                            <p:strVal val="#ppt_y"/>
                                          </p:val>
                                        </p:tav>
                                      </p:tavLst>
                                    </p:anim>
                                  </p:childTnLst>
                                </p:cTn>
                              </p:par>
                            </p:childTnLst>
                          </p:cTn>
                        </p:par>
                        <p:par>
                          <p:cTn id="38" fill="hold">
                            <p:stCondLst>
                              <p:cond delay="4500"/>
                            </p:stCondLst>
                            <p:childTnLst>
                              <p:par>
                                <p:cTn id="39" presetID="42" presetClass="entr" presetSubtype="0" fill="hold"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1000"/>
                                        <p:tgtEl>
                                          <p:spTgt spid="65"/>
                                        </p:tgtEl>
                                      </p:cBhvr>
                                    </p:animEffect>
                                    <p:anim calcmode="lin" valueType="num">
                                      <p:cBhvr>
                                        <p:cTn id="42" dur="1000" fill="hold"/>
                                        <p:tgtEl>
                                          <p:spTgt spid="65"/>
                                        </p:tgtEl>
                                        <p:attrNameLst>
                                          <p:attrName>ppt_x</p:attrName>
                                        </p:attrNameLst>
                                      </p:cBhvr>
                                      <p:tavLst>
                                        <p:tav tm="0">
                                          <p:val>
                                            <p:strVal val="#ppt_x"/>
                                          </p:val>
                                        </p:tav>
                                        <p:tav tm="100000">
                                          <p:val>
                                            <p:strVal val="#ppt_x"/>
                                          </p:val>
                                        </p:tav>
                                      </p:tavLst>
                                    </p:anim>
                                    <p:anim calcmode="lin" valueType="num">
                                      <p:cBhvr>
                                        <p:cTn id="43" dur="1000" fill="hold"/>
                                        <p:tgtEl>
                                          <p:spTgt spid="65"/>
                                        </p:tgtEl>
                                        <p:attrNameLst>
                                          <p:attrName>ppt_y</p:attrName>
                                        </p:attrNameLst>
                                      </p:cBhvr>
                                      <p:tavLst>
                                        <p:tav tm="0">
                                          <p:val>
                                            <p:strVal val="#ppt_y+.1"/>
                                          </p:val>
                                        </p:tav>
                                        <p:tav tm="100000">
                                          <p:val>
                                            <p:strVal val="#ppt_y"/>
                                          </p:val>
                                        </p:tav>
                                      </p:tavLst>
                                    </p:anim>
                                  </p:childTnLst>
                                </p:cTn>
                              </p:par>
                            </p:childTnLst>
                          </p:cTn>
                        </p:par>
                        <p:par>
                          <p:cTn id="44" fill="hold">
                            <p:stCondLst>
                              <p:cond delay="5500"/>
                            </p:stCondLst>
                            <p:childTnLst>
                              <p:par>
                                <p:cTn id="45" presetID="42" presetClass="entr" presetSubtype="0" fill="hold" nodeType="afterEffect">
                                  <p:stCondLst>
                                    <p:cond delay="0"/>
                                  </p:stCondLst>
                                  <p:childTnLst>
                                    <p:set>
                                      <p:cBhvr>
                                        <p:cTn id="46" dur="1" fill="hold">
                                          <p:stCondLst>
                                            <p:cond delay="0"/>
                                          </p:stCondLst>
                                        </p:cTn>
                                        <p:tgtEl>
                                          <p:spTgt spid="68"/>
                                        </p:tgtEl>
                                        <p:attrNameLst>
                                          <p:attrName>style.visibility</p:attrName>
                                        </p:attrNameLst>
                                      </p:cBhvr>
                                      <p:to>
                                        <p:strVal val="visible"/>
                                      </p:to>
                                    </p:set>
                                    <p:animEffect transition="in" filter="fade">
                                      <p:cBhvr>
                                        <p:cTn id="47" dur="1000"/>
                                        <p:tgtEl>
                                          <p:spTgt spid="68"/>
                                        </p:tgtEl>
                                      </p:cBhvr>
                                    </p:animEffect>
                                    <p:anim calcmode="lin" valueType="num">
                                      <p:cBhvr>
                                        <p:cTn id="48" dur="1000" fill="hold"/>
                                        <p:tgtEl>
                                          <p:spTgt spid="68"/>
                                        </p:tgtEl>
                                        <p:attrNameLst>
                                          <p:attrName>ppt_x</p:attrName>
                                        </p:attrNameLst>
                                      </p:cBhvr>
                                      <p:tavLst>
                                        <p:tav tm="0">
                                          <p:val>
                                            <p:strVal val="#ppt_x"/>
                                          </p:val>
                                        </p:tav>
                                        <p:tav tm="100000">
                                          <p:val>
                                            <p:strVal val="#ppt_x"/>
                                          </p:val>
                                        </p:tav>
                                      </p:tavLst>
                                    </p:anim>
                                    <p:anim calcmode="lin" valueType="num">
                                      <p:cBhvr>
                                        <p:cTn id="49" dur="1000" fill="hold"/>
                                        <p:tgtEl>
                                          <p:spTgt spid="68"/>
                                        </p:tgtEl>
                                        <p:attrNameLst>
                                          <p:attrName>ppt_y</p:attrName>
                                        </p:attrNameLst>
                                      </p:cBhvr>
                                      <p:tavLst>
                                        <p:tav tm="0">
                                          <p:val>
                                            <p:strVal val="#ppt_y+.1"/>
                                          </p:val>
                                        </p:tav>
                                        <p:tav tm="100000">
                                          <p:val>
                                            <p:strVal val="#ppt_y"/>
                                          </p:val>
                                        </p:tav>
                                      </p:tavLst>
                                    </p:anim>
                                  </p:childTnLst>
                                </p:cTn>
                              </p:par>
                            </p:childTnLst>
                          </p:cTn>
                        </p:par>
                        <p:par>
                          <p:cTn id="50" fill="hold">
                            <p:stCondLst>
                              <p:cond delay="6500"/>
                            </p:stCondLst>
                            <p:childTnLst>
                              <p:par>
                                <p:cTn id="51" presetID="42" presetClass="entr" presetSubtype="0" fill="hold" nodeType="afterEffect">
                                  <p:stCondLst>
                                    <p:cond delay="0"/>
                                  </p:stCondLst>
                                  <p:childTnLst>
                                    <p:set>
                                      <p:cBhvr>
                                        <p:cTn id="52" dur="1" fill="hold">
                                          <p:stCondLst>
                                            <p:cond delay="0"/>
                                          </p:stCondLst>
                                        </p:cTn>
                                        <p:tgtEl>
                                          <p:spTgt spid="59"/>
                                        </p:tgtEl>
                                        <p:attrNameLst>
                                          <p:attrName>style.visibility</p:attrName>
                                        </p:attrNameLst>
                                      </p:cBhvr>
                                      <p:to>
                                        <p:strVal val="visible"/>
                                      </p:to>
                                    </p:set>
                                    <p:animEffect transition="in" filter="fade">
                                      <p:cBhvr>
                                        <p:cTn id="53" dur="1000"/>
                                        <p:tgtEl>
                                          <p:spTgt spid="59"/>
                                        </p:tgtEl>
                                      </p:cBhvr>
                                    </p:animEffect>
                                    <p:anim calcmode="lin" valueType="num">
                                      <p:cBhvr>
                                        <p:cTn id="54" dur="1000" fill="hold"/>
                                        <p:tgtEl>
                                          <p:spTgt spid="59"/>
                                        </p:tgtEl>
                                        <p:attrNameLst>
                                          <p:attrName>ppt_x</p:attrName>
                                        </p:attrNameLst>
                                      </p:cBhvr>
                                      <p:tavLst>
                                        <p:tav tm="0">
                                          <p:val>
                                            <p:strVal val="#ppt_x"/>
                                          </p:val>
                                        </p:tav>
                                        <p:tav tm="100000">
                                          <p:val>
                                            <p:strVal val="#ppt_x"/>
                                          </p:val>
                                        </p:tav>
                                      </p:tavLst>
                                    </p:anim>
                                    <p:anim calcmode="lin" valueType="num">
                                      <p:cBhvr>
                                        <p:cTn id="55"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 name="ISPRING_ULTRA_SCORM_COURSE_ID" val="E4646669-89D5-4F00-B7E6-D2D0A6F7B5C2"/>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Content List"/>
  <p:tag name="ISPRINGCLOUDFOLDERID" val="0"/>
  <p:tag name="ISPRINGCLOUDFOLDERPATH" val="Repository"/>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Lst>
</file>

<file path=ppt/tags/tag1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51125204017"/>
  <p:tag name="MH_LIBRARY" val="GRAPHIC"/>
  <p:tag name="MH_TYPE" val="Text"/>
  <p:tag name="MH_ORDER" val="1"/>
</p:tagLst>
</file>

<file path=ppt/tags/tag2.xml><?xml version="1.0" encoding="utf-8"?>
<p:tagLst xmlns:a="http://schemas.openxmlformats.org/drawingml/2006/main" xmlns:r="http://schemas.openxmlformats.org/officeDocument/2006/relationships" xmlns:p="http://schemas.openxmlformats.org/presentationml/2006/main">
  <p:tag name="PA" val="v3.0.1"/>
</p:tagLst>
</file>

<file path=ppt/tags/tag2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2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2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3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3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3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3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3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4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4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5.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5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5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60.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61.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2.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63.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4.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65.xml><?xml version="1.0" encoding="utf-8"?>
<p:tagLst xmlns:a="http://schemas.openxmlformats.org/drawingml/2006/main" xmlns:r="http://schemas.openxmlformats.org/officeDocument/2006/relationships" xmlns:p="http://schemas.openxmlformats.org/presentationml/2006/main">
  <p:tag name="MH" val="20151125204017"/>
  <p:tag name="MH_LIBRARY" val="GRAPHIC"/>
  <p:tag name="MH_TYPE" val="Text"/>
  <p:tag name="MH_ORDER" val="1"/>
</p:tagLst>
</file>

<file path=ppt/tags/tag66.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6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6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ags/tag70.xml><?xml version="1.0" encoding="utf-8"?>
<p:tagLst xmlns:a="http://schemas.openxmlformats.org/drawingml/2006/main" xmlns:r="http://schemas.openxmlformats.org/officeDocument/2006/relationships" xmlns:p="http://schemas.openxmlformats.org/presentationml/2006/main">
  <p:tag name="PA" val="v3.0.1"/>
</p:tagLst>
</file>

<file path=ppt/tags/tag8.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60202082519"/>
  <p:tag name="MH_LIBRARY" val="GRAPHIC"/>
  <p:tag name="MH_TYPE" val="Text"/>
  <p:tag name="MH_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2226</Words>
  <Application>Microsoft Office PowerPoint</Application>
  <PresentationFormat>宽屏</PresentationFormat>
  <Paragraphs>275</Paragraphs>
  <Slides>30</Slides>
  <Notes>29</Notes>
  <HiddenSlides>0</HiddenSlides>
  <MMClips>0</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30</vt:i4>
      </vt:variant>
    </vt:vector>
  </HeadingPairs>
  <TitlesOfParts>
    <vt:vector size="52" baseType="lpstr">
      <vt:lpstr>Gill Sans</vt:lpstr>
      <vt:lpstr>Helvetica Neue Light</vt:lpstr>
      <vt:lpstr>Meiryo</vt:lpstr>
      <vt:lpstr>Montserrat Hairline</vt:lpstr>
      <vt:lpstr>Poppins Light</vt:lpstr>
      <vt:lpstr>等线</vt:lpstr>
      <vt:lpstr>等线 Light</vt:lpstr>
      <vt:lpstr>华文细黑</vt:lpstr>
      <vt:lpstr>思源黑体</vt:lpstr>
      <vt:lpstr>宋体</vt:lpstr>
      <vt:lpstr>微软雅黑</vt:lpstr>
      <vt:lpstr>Arial</vt:lpstr>
      <vt:lpstr>Calibri</vt:lpstr>
      <vt:lpstr>Calibri Light</vt:lpstr>
      <vt:lpstr>Lato Light</vt:lpstr>
      <vt:lpstr>Lato Regular</vt:lpstr>
      <vt:lpstr>Open Sans</vt:lpstr>
      <vt:lpstr>Open Sans Light</vt:lpstr>
      <vt:lpstr>Wingdings</vt:lpstr>
      <vt:lpstr>Office 主题​​</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http:/www.ypppt.com</cp:keywords>
  <cp:lastModifiedBy/>
  <cp:revision>1</cp:revision>
  <dcterms:created xsi:type="dcterms:W3CDTF">2020-10-21T08:03:26Z</dcterms:created>
  <dcterms:modified xsi:type="dcterms:W3CDTF">2020-12-13T17:15:33Z</dcterms:modified>
</cp:coreProperties>
</file>