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422" r:id="rId4"/>
    <p:sldId id="423" r:id="rId5"/>
    <p:sldId id="259" r:id="rId6"/>
    <p:sldId id="431" r:id="rId7"/>
    <p:sldId id="432" r:id="rId8"/>
    <p:sldId id="262" r:id="rId9"/>
    <p:sldId id="439" r:id="rId10"/>
    <p:sldId id="433" r:id="rId11"/>
    <p:sldId id="434" r:id="rId12"/>
    <p:sldId id="310" r:id="rId13"/>
    <p:sldId id="440" r:id="rId14"/>
    <p:sldId id="267" r:id="rId15"/>
    <p:sldId id="435" r:id="rId16"/>
    <p:sldId id="269" r:id="rId17"/>
    <p:sldId id="270" r:id="rId18"/>
    <p:sldId id="436" r:id="rId19"/>
    <p:sldId id="272" r:id="rId20"/>
    <p:sldId id="273" r:id="rId21"/>
    <p:sldId id="437" r:id="rId22"/>
    <p:sldId id="438" r:id="rId23"/>
    <p:sldId id="441" r:id="rId24"/>
    <p:sldId id="275" r:id="rId25"/>
    <p:sldId id="278" r:id="rId26"/>
    <p:sldId id="442" r:id="rId27"/>
    <p:sldId id="44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8F71"/>
    <a:srgbClr val="6FD2A7"/>
    <a:srgbClr val="5470A2"/>
    <a:srgbClr val="2E61AC"/>
    <a:srgbClr val="D085B5"/>
    <a:srgbClr val="6BC19A"/>
    <a:srgbClr val="E76D95"/>
    <a:srgbClr val="F9C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3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2881247A-D0C1-48E1-8751-E0C17BBFB3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D8441D3-B62E-4F0C-8368-39F095755E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C82C4-7ECE-4197-B45C-3B794A42ADA3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09826FE-4983-4BEF-83E3-88BEAF2B2F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8EC6F6E-1C27-49E1-824D-61641D6662B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DB0D1-2BA4-40A3-B7CC-F7D35522CA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42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1ABBC-7E14-4EEA-A90A-5AE08581B5BE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1C522-1DEA-4F45-A3A2-53D9CB8631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088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422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554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86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41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00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187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002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834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858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170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131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873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171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66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579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93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AB7AD4-1772-494D-93BA-4F689D4613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326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412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BB2BA-CA6A-4A37-BEF2-DE90A74E071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90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C2AA6A9-7D5C-4A60-A333-28AC2ADAF0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E2254B1-B355-49FE-B933-1D08F01C5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1911993-2793-4D31-98DD-55A858E58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BD42FCF-80B8-42A0-B2A8-AC3C790E1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A3DA51E-2E9D-4517-85FE-966672D0B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33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8E08C0-ABBF-426E-AFD4-001827B84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207712F-9B11-47A5-B531-AF2EA0ED8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E425DC-FD8E-4E0E-A67C-4B62D7CE3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DDC934-7E9F-4E63-B25C-B66146CF0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480353-01C7-4EAA-A092-BD3DC2199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6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0CB7195-E947-4E9C-BAA2-6F25F0CDEA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3CBD504-7FC5-4440-8287-62C818B48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7B8BFAA-A293-41AE-A7F0-A3B10928E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DBCEB57-33C9-494A-B2D0-2B64B5B51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123D6A0-FACF-4893-B1AD-EC44733E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00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07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58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68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04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53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199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872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69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186D729-61FB-431E-A9E9-5F9A576A2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93C3719-FAF9-474E-AAED-DEBB792EA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4462E7A-5049-4D19-89F6-9DF93876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006CD83-BCF3-4349-8E90-F69A9E55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9F2AD0A-551A-48A9-A725-1979F258C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6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26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06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C624B8-F2FC-433F-B188-4A727E720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AB72C60-7DB5-4AE7-9EDA-0A0346ED8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2EE2DAA-8205-4D8F-95FE-7ECC792A4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F71916C-2694-4BB9-A1F5-E8CFED826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E098F3-A24A-4F83-8852-5782F4C3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29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94CA54-9533-493B-BDEA-018A6773C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7CF02CD-F274-4D56-91A3-D0B43F92BE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8CA13F8-5180-49C9-8791-141861FCC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3B0AA6A-8BD4-4E0E-AE9F-34869A5B9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F46D51B-3C64-498E-A329-E66CE4865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D97C018-7D15-4AC1-8B65-7228B11E1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44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AE80AB3-4CAF-4E9B-B5A0-2A58431D8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6D87A5B-9A9C-4E82-8DC1-BCB9DBC63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9DD18C4-242C-4A5C-AEB4-FF31BA1C2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5CD0103-9041-46BB-ACF4-8C6C68134C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B9106A4-9E8F-42EF-97A0-5BF0D7E997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79F5E03-5B45-4591-86BB-08335F2DA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18D33A75-0601-418A-A3C3-10A3C97EB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89C14E0-B0A9-46BF-920A-4A1EFD97C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02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59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B03E90CD-D92B-49B6-B886-3D1881D0EC15}"/>
              </a:ext>
            </a:extLst>
          </p:cNvPr>
          <p:cNvSpPr/>
          <p:nvPr userDrawn="1"/>
        </p:nvSpPr>
        <p:spPr>
          <a:xfrm>
            <a:off x="394282" y="399083"/>
            <a:ext cx="11403435" cy="60590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D250A4-D136-422B-BD36-E3A3A1ACF3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4849" t="3670" r="29679"/>
          <a:stretch/>
        </p:blipFill>
        <p:spPr>
          <a:xfrm flipH="1">
            <a:off x="0" y="0"/>
            <a:ext cx="124206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D2CDD5B-4D87-4D62-A006-DCB616134D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84"/>
          <a:stretch/>
        </p:blipFill>
        <p:spPr>
          <a:xfrm flipV="1">
            <a:off x="-330200" y="-51479"/>
            <a:ext cx="1828800" cy="20764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F13FB37-4C61-46A9-9D1B-2ADFCC798B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6"/>
          <a:stretch/>
        </p:blipFill>
        <p:spPr>
          <a:xfrm rot="16200000">
            <a:off x="10877163" y="4920280"/>
            <a:ext cx="1798989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6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CAB1E2-E37C-4201-A9F3-A72BFE9A3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9D61EC5-34E8-4217-A07E-F0FA70E42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203DE33-7AE6-4D2B-8241-343275EEA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117A83C-BC0A-4A8F-9CD7-33286948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06DECF0-56DD-4FEC-BAEE-69C61195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5416971-4BBD-4A86-A7EC-4B83EE2FC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51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B246A68-7388-4A4C-9F75-3B45E943D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03E055E-FFF9-493E-83F9-F7331186FF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EFB9F62-F55D-4A84-9012-8B6430779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4D8B721-2B7C-4DC1-994E-D969EF0D2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3EA57FC-C5DC-498D-821E-365CD5446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A89C14-81B6-43D8-92B3-53012599E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2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B283084-6FF2-468C-A901-0C4902633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067D3F8-F118-4FF2-AB68-513EF2527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F141A75-72BA-45AC-A1EA-5D5A9ABBC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5A93-0AB9-4DF4-B3C4-19D8CCA1691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5ABB136-9792-4FD8-870F-09C0AAEA42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5ACB08D-0F1D-466E-9BFF-A36794813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6FAFB-5003-4AA2-BDBB-9A74420CC5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73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8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.png"/><Relationship Id="rId4" Type="http://schemas.openxmlformats.org/officeDocument/2006/relationships/tags" Target="../tags/tag8.xml"/><Relationship Id="rId9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1FA28C1-D0FD-45C8-B67B-0E9C865D7ED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849" t="3670" r="29679"/>
          <a:stretch/>
        </p:blipFill>
        <p:spPr>
          <a:xfrm flipH="1">
            <a:off x="48512" y="0"/>
            <a:ext cx="124206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3628B42-C9F1-4CCC-BB88-CA95CA02CF2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/>
          <a:stretch/>
        </p:blipFill>
        <p:spPr>
          <a:xfrm>
            <a:off x="0" y="1602590"/>
            <a:ext cx="11389179" cy="527639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2DC45AA-CCB1-4C4B-8264-FDC888A7E4E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48" r="20099"/>
          <a:stretch/>
        </p:blipFill>
        <p:spPr>
          <a:xfrm>
            <a:off x="8373362" y="11014"/>
            <a:ext cx="409575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D74336E-458F-411E-B2CD-80F8055CBB4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18"/>
          <a:stretch/>
        </p:blipFill>
        <p:spPr>
          <a:xfrm flipV="1">
            <a:off x="0" y="-20989"/>
            <a:ext cx="3333750" cy="20764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480EDE0-4F32-4B2E-9874-F23AF4251B2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0099"/>
          <a:stretch/>
        </p:blipFill>
        <p:spPr>
          <a:xfrm flipV="1">
            <a:off x="8373362" y="-11014"/>
            <a:ext cx="4095750" cy="3403427"/>
          </a:xfrm>
          <a:prstGeom prst="rect">
            <a:avLst/>
          </a:prstGeom>
        </p:spPr>
      </p:pic>
      <p:sp>
        <p:nvSpPr>
          <p:cNvPr id="11" name="PA_文本框 3">
            <a:extLst>
              <a:ext uri="{FF2B5EF4-FFF2-40B4-BE49-F238E27FC236}">
                <a16:creationId xmlns="" xmlns:a16="http://schemas.microsoft.com/office/drawing/2014/main" id="{E7F64E88-BAEF-4695-A8D5-DB7ABD4802E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40010" y="1529551"/>
            <a:ext cx="1619541" cy="23022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8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香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2203768-CD56-47E5-84A4-14A349D0257D}"/>
              </a:ext>
            </a:extLst>
          </p:cNvPr>
          <p:cNvSpPr/>
          <p:nvPr/>
        </p:nvSpPr>
        <p:spPr>
          <a:xfrm>
            <a:off x="3053705" y="3805390"/>
            <a:ext cx="6333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3E8F71"/>
                </a:solidFill>
                <a:effectLst/>
                <a:latin typeface="xiaomeihaoti" panose="02010601030101010101" pitchFamily="2" charset="-122"/>
                <a:ea typeface="xiaomeihaoti" panose="02010601030101010101" pitchFamily="2" charset="-122"/>
                <a:sym typeface="xiaomeihaoti" panose="02010601030101010101" pitchFamily="2" charset="-122"/>
              </a:rPr>
              <a:t>We met at the wrong time, but separated at the right time. The most urgent is to take the most beautiful scenery; the deepest wound was the most real emotions.</a:t>
            </a:r>
            <a:endParaRPr lang="zh-CN" altLang="en-US" sz="1400" dirty="0">
              <a:solidFill>
                <a:srgbClr val="3E8F71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A53C1AA-2887-41BD-B071-8171879104B1}"/>
              </a:ext>
            </a:extLst>
          </p:cNvPr>
          <p:cNvGrpSpPr/>
          <p:nvPr/>
        </p:nvGrpSpPr>
        <p:grpSpPr>
          <a:xfrm>
            <a:off x="4452999" y="4489768"/>
            <a:ext cx="3743619" cy="424732"/>
            <a:chOff x="4095750" y="4179491"/>
            <a:chExt cx="3743619" cy="424732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8A832247-F535-4363-9E9A-884FA4C0A19C}"/>
                </a:ext>
              </a:extLst>
            </p:cNvPr>
            <p:cNvSpPr/>
            <p:nvPr/>
          </p:nvSpPr>
          <p:spPr>
            <a:xfrm>
              <a:off x="4095750" y="4221180"/>
              <a:ext cx="3743619" cy="380554"/>
            </a:xfrm>
            <a:prstGeom prst="roundRect">
              <a:avLst/>
            </a:prstGeom>
            <a:solidFill>
              <a:srgbClr val="3E8F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xiaomeihaoti" panose="02010601030101010101" pitchFamily="2" charset="-122"/>
                <a:ea typeface="xiaomeihaoti" panose="02010601030101010101" pitchFamily="2" charset="-122"/>
                <a:sym typeface="xiaomeihaoti" panose="02010601030101010101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6181B69F-4A52-4526-BC8A-BA239F891EB7}"/>
                </a:ext>
              </a:extLst>
            </p:cNvPr>
            <p:cNvSpPr txBox="1"/>
            <p:nvPr/>
          </p:nvSpPr>
          <p:spPr>
            <a:xfrm>
              <a:off x="4166268" y="4179491"/>
              <a:ext cx="3534633" cy="4247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宣讲人</a:t>
              </a:r>
              <a:r>
                <a:rPr lang="zh-CN" altLang="en-US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：</a:t>
              </a: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优</a:t>
              </a:r>
              <a:r>
                <a:rPr lang="zh-CN" altLang="en-US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品</a:t>
              </a:r>
              <a:r>
                <a:rPr lang="en-US" altLang="zh-CN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PPT     </a:t>
              </a: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时间：</a:t>
              </a:r>
              <a:r>
                <a:rPr lang="en-US" altLang="zh-CN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XXX.X.X</a:t>
              </a:r>
              <a:endParaRPr lang="zh-CN" altLang="en-US" dirty="0">
                <a:ln w="3175">
                  <a:noFill/>
                </a:ln>
                <a:solidFill>
                  <a:schemeClr val="bg1"/>
                </a:solidFill>
                <a:effectLst/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8D2AD6C-6389-4F11-99A8-0739457E59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11029">
            <a:off x="7216191" y="1022131"/>
            <a:ext cx="978287" cy="135573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011E0D50-997F-42EF-8BFF-489D281297F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3" t="80106" r="33353"/>
          <a:stretch/>
        </p:blipFill>
        <p:spPr>
          <a:xfrm>
            <a:off x="6054645" y="5834287"/>
            <a:ext cx="3109393" cy="1049689"/>
          </a:xfrm>
          <a:prstGeom prst="rect">
            <a:avLst/>
          </a:prstGeom>
        </p:spPr>
      </p:pic>
      <p:sp>
        <p:nvSpPr>
          <p:cNvPr id="17" name="PA_文本框 3">
            <a:extLst>
              <a:ext uri="{FF2B5EF4-FFF2-40B4-BE49-F238E27FC236}">
                <a16:creationId xmlns="" xmlns:a16="http://schemas.microsoft.com/office/drawing/2014/main" id="{7E80CC27-32CF-417D-89B0-A2ABFD6AF93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35104" y="2044910"/>
            <a:ext cx="1619541" cy="1933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5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菱</a:t>
            </a:r>
          </a:p>
        </p:txBody>
      </p:sp>
      <p:sp>
        <p:nvSpPr>
          <p:cNvPr id="22" name="PA_文本框 3">
            <a:extLst>
              <a:ext uri="{FF2B5EF4-FFF2-40B4-BE49-F238E27FC236}">
                <a16:creationId xmlns="" xmlns:a16="http://schemas.microsoft.com/office/drawing/2014/main" id="{DF14D7D6-520A-4FA8-BE25-F9FDB18A51E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703136" y="1077201"/>
            <a:ext cx="1619541" cy="27506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6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学</a:t>
            </a:r>
          </a:p>
        </p:txBody>
      </p:sp>
      <p:sp>
        <p:nvSpPr>
          <p:cNvPr id="23" name="PA_文本框 3">
            <a:extLst>
              <a:ext uri="{FF2B5EF4-FFF2-40B4-BE49-F238E27FC236}">
                <a16:creationId xmlns="" xmlns:a16="http://schemas.microsoft.com/office/drawing/2014/main" id="{85DA628E-5335-4584-9C7E-55436C3B7B6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143088" y="1581133"/>
            <a:ext cx="1619541" cy="23022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8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诗</a:t>
            </a:r>
          </a:p>
        </p:txBody>
      </p:sp>
    </p:spTree>
    <p:extLst>
      <p:ext uri="{BB962C8B-B14F-4D97-AF65-F5344CB8AC3E}">
        <p14:creationId xmlns:p14="http://schemas.microsoft.com/office/powerpoint/2010/main" val="161615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16C7576-8585-4597-AC4D-D16962B6AE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0773" y="1166313"/>
            <a:ext cx="2228571" cy="15238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C5F2A13-926D-447D-9E7D-6BEF39D715D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3608" y="1287505"/>
            <a:ext cx="2247619" cy="157142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B027D42-5AC0-4D46-94F1-9AF7F76C526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4406" y="4313906"/>
            <a:ext cx="3266667" cy="15904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CAD495F-2473-462A-B788-47D96123567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5689" y="4313906"/>
            <a:ext cx="3161905" cy="152381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A870419-3753-4850-AB81-642376260DA7}"/>
              </a:ext>
            </a:extLst>
          </p:cNvPr>
          <p:cNvSpPr txBox="1"/>
          <p:nvPr/>
        </p:nvSpPr>
        <p:spPr>
          <a:xfrm>
            <a:off x="1279250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认字识词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27946B7-E90D-486A-9A4C-44958AF684A9}"/>
              </a:ext>
            </a:extLst>
          </p:cNvPr>
          <p:cNvGrpSpPr/>
          <p:nvPr/>
        </p:nvGrpSpPr>
        <p:grpSpPr>
          <a:xfrm>
            <a:off x="4772598" y="1093438"/>
            <a:ext cx="3306181" cy="3193369"/>
            <a:chOff x="19032" y="378705"/>
            <a:chExt cx="1969473" cy="1902272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31FF29E6-C19F-4860-8D77-9321E5CCC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56503">
              <a:off x="999340" y="256831"/>
              <a:ext cx="867291" cy="111103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F1610B12-4432-4762-B4A9-CB17947ABF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 b="-8185"/>
            <a:stretch/>
          </p:blipFill>
          <p:spPr>
            <a:xfrm rot="8753998">
              <a:off x="19032" y="553085"/>
              <a:ext cx="1858849" cy="172789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67FB9094-B98E-44FF-A3AB-20585A57B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87550" y="296572"/>
              <a:ext cx="1069219" cy="1275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8983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C16CA6CC-402F-4B7B-85D6-951E0B73E632}"/>
              </a:ext>
            </a:extLst>
          </p:cNvPr>
          <p:cNvGrpSpPr/>
          <p:nvPr/>
        </p:nvGrpSpPr>
        <p:grpSpPr>
          <a:xfrm>
            <a:off x="5555866" y="1954639"/>
            <a:ext cx="4865694" cy="3294367"/>
            <a:chOff x="7832422" y="1974825"/>
            <a:chExt cx="4865694" cy="3294367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53FB0B-0780-44FE-AE44-09570520AE3C}"/>
                </a:ext>
              </a:extLst>
            </p:cNvPr>
            <p:cNvGrpSpPr/>
            <p:nvPr/>
          </p:nvGrpSpPr>
          <p:grpSpPr>
            <a:xfrm>
              <a:off x="7836570" y="2208601"/>
              <a:ext cx="629477" cy="629477"/>
              <a:chOff x="7836570" y="2208601"/>
              <a:chExt cx="629477" cy="629477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93455E90-042D-4E94-9B2C-51747C3D0205}"/>
                  </a:ext>
                </a:extLst>
              </p:cNvPr>
              <p:cNvSpPr/>
              <p:nvPr/>
            </p:nvSpPr>
            <p:spPr>
              <a:xfrm>
                <a:off x="7836570" y="2208601"/>
                <a:ext cx="629477" cy="629477"/>
              </a:xfrm>
              <a:prstGeom prst="ellipse">
                <a:avLst/>
              </a:prstGeom>
              <a:solidFill>
                <a:srgbClr val="547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  <p:sp>
            <p:nvSpPr>
              <p:cNvPr id="43" name="Shape 2587">
                <a:extLst>
                  <a:ext uri="{FF2B5EF4-FFF2-40B4-BE49-F238E27FC236}">
                    <a16:creationId xmlns="" xmlns:a16="http://schemas.microsoft.com/office/drawing/2014/main" id="{BCDA8357-FEE5-4258-A7B1-32D05326A673}"/>
                  </a:ext>
                </a:extLst>
              </p:cNvPr>
              <p:cNvSpPr/>
              <p:nvPr/>
            </p:nvSpPr>
            <p:spPr>
              <a:xfrm>
                <a:off x="7999136" y="2319986"/>
                <a:ext cx="304339" cy="304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marL="0" marR="0" lvl="0" indent="0" algn="l" defTabSz="2279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0AD31B8A-1B03-4E1B-B635-9CA41F8ABF8C}"/>
                </a:ext>
              </a:extLst>
            </p:cNvPr>
            <p:cNvGrpSpPr/>
            <p:nvPr/>
          </p:nvGrpSpPr>
          <p:grpSpPr>
            <a:xfrm>
              <a:off x="7836568" y="3358131"/>
              <a:ext cx="629477" cy="629477"/>
              <a:chOff x="7836569" y="2748530"/>
              <a:chExt cx="629477" cy="629477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778E957A-60C6-45E9-AE71-1038ECCAC911}"/>
                  </a:ext>
                </a:extLst>
              </p:cNvPr>
              <p:cNvSpPr/>
              <p:nvPr/>
            </p:nvSpPr>
            <p:spPr>
              <a:xfrm>
                <a:off x="7836569" y="2748530"/>
                <a:ext cx="629477" cy="629477"/>
              </a:xfrm>
              <a:prstGeom prst="ellipse">
                <a:avLst/>
              </a:prstGeom>
              <a:solidFill>
                <a:srgbClr val="547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  <p:sp>
            <p:nvSpPr>
              <p:cNvPr id="41" name="Shape 2588">
                <a:extLst>
                  <a:ext uri="{FF2B5EF4-FFF2-40B4-BE49-F238E27FC236}">
                    <a16:creationId xmlns="" xmlns:a16="http://schemas.microsoft.com/office/drawing/2014/main" id="{8344BC27-6920-489B-AA1B-21FFF9321B29}"/>
                  </a:ext>
                </a:extLst>
              </p:cNvPr>
              <p:cNvSpPr/>
              <p:nvPr/>
            </p:nvSpPr>
            <p:spPr>
              <a:xfrm>
                <a:off x="7994992" y="2923670"/>
                <a:ext cx="304339" cy="276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82" y="12420"/>
                    </a:moveTo>
                    <a:cubicBezTo>
                      <a:pt x="16368" y="12420"/>
                      <a:pt x="15709" y="11694"/>
                      <a:pt x="15709" y="10800"/>
                    </a:cubicBezTo>
                    <a:cubicBezTo>
                      <a:pt x="15709" y="9906"/>
                      <a:pt x="16368" y="9180"/>
                      <a:pt x="17182" y="9180"/>
                    </a:cubicBezTo>
                    <a:cubicBezTo>
                      <a:pt x="17995" y="9180"/>
                      <a:pt x="18655" y="9906"/>
                      <a:pt x="18655" y="10800"/>
                    </a:cubicBezTo>
                    <a:cubicBezTo>
                      <a:pt x="18655" y="11694"/>
                      <a:pt x="17995" y="12420"/>
                      <a:pt x="17182" y="12420"/>
                    </a:cubicBezTo>
                    <a:moveTo>
                      <a:pt x="21109" y="10260"/>
                    </a:moveTo>
                    <a:lnTo>
                      <a:pt x="19587" y="10260"/>
                    </a:lnTo>
                    <a:cubicBezTo>
                      <a:pt x="19360" y="9028"/>
                      <a:pt x="18369" y="8100"/>
                      <a:pt x="17182" y="8100"/>
                    </a:cubicBezTo>
                    <a:cubicBezTo>
                      <a:pt x="15994" y="8100"/>
                      <a:pt x="15004" y="9028"/>
                      <a:pt x="14777" y="10260"/>
                    </a:cubicBezTo>
                    <a:lnTo>
                      <a:pt x="491" y="10260"/>
                    </a:lnTo>
                    <a:cubicBezTo>
                      <a:pt x="220" y="10260"/>
                      <a:pt x="0" y="10502"/>
                      <a:pt x="0" y="10800"/>
                    </a:cubicBezTo>
                    <a:cubicBezTo>
                      <a:pt x="0" y="11098"/>
                      <a:pt x="220" y="11340"/>
                      <a:pt x="491" y="11340"/>
                    </a:cubicBezTo>
                    <a:lnTo>
                      <a:pt x="14777" y="11340"/>
                    </a:lnTo>
                    <a:cubicBezTo>
                      <a:pt x="15004" y="12572"/>
                      <a:pt x="15994" y="13500"/>
                      <a:pt x="17182" y="13500"/>
                    </a:cubicBezTo>
                    <a:cubicBezTo>
                      <a:pt x="18369" y="13500"/>
                      <a:pt x="19360" y="12572"/>
                      <a:pt x="19587" y="11340"/>
                    </a:cubicBezTo>
                    <a:lnTo>
                      <a:pt x="21109" y="11340"/>
                    </a:lnTo>
                    <a:cubicBezTo>
                      <a:pt x="21380" y="11340"/>
                      <a:pt x="21600" y="11098"/>
                      <a:pt x="21600" y="10800"/>
                    </a:cubicBezTo>
                    <a:cubicBezTo>
                      <a:pt x="21600" y="10502"/>
                      <a:pt x="21380" y="10260"/>
                      <a:pt x="21109" y="10260"/>
                    </a:cubicBezTo>
                    <a:moveTo>
                      <a:pt x="5400" y="1080"/>
                    </a:moveTo>
                    <a:cubicBezTo>
                      <a:pt x="6214" y="1080"/>
                      <a:pt x="6873" y="1806"/>
                      <a:pt x="6873" y="2700"/>
                    </a:cubicBezTo>
                    <a:cubicBezTo>
                      <a:pt x="6873" y="3595"/>
                      <a:pt x="6214" y="4320"/>
                      <a:pt x="5400" y="4320"/>
                    </a:cubicBezTo>
                    <a:cubicBezTo>
                      <a:pt x="4586" y="4320"/>
                      <a:pt x="3927" y="3595"/>
                      <a:pt x="3927" y="2700"/>
                    </a:cubicBezTo>
                    <a:cubicBezTo>
                      <a:pt x="3927" y="1806"/>
                      <a:pt x="4586" y="1080"/>
                      <a:pt x="5400" y="1080"/>
                    </a:cubicBezTo>
                    <a:moveTo>
                      <a:pt x="491" y="3240"/>
                    </a:moveTo>
                    <a:lnTo>
                      <a:pt x="2995" y="3240"/>
                    </a:lnTo>
                    <a:cubicBezTo>
                      <a:pt x="3222" y="4472"/>
                      <a:pt x="4213" y="5400"/>
                      <a:pt x="5400" y="5400"/>
                    </a:cubicBezTo>
                    <a:cubicBezTo>
                      <a:pt x="6587" y="5400"/>
                      <a:pt x="7578" y="4472"/>
                      <a:pt x="7805" y="3240"/>
                    </a:cubicBezTo>
                    <a:lnTo>
                      <a:pt x="21109" y="3240"/>
                    </a:lnTo>
                    <a:cubicBezTo>
                      <a:pt x="21380" y="3240"/>
                      <a:pt x="21600" y="2999"/>
                      <a:pt x="21600" y="2700"/>
                    </a:cubicBezTo>
                    <a:cubicBezTo>
                      <a:pt x="21600" y="2402"/>
                      <a:pt x="21380" y="2160"/>
                      <a:pt x="21109" y="2160"/>
                    </a:cubicBezTo>
                    <a:lnTo>
                      <a:pt x="7805" y="2160"/>
                    </a:lnTo>
                    <a:cubicBezTo>
                      <a:pt x="7578" y="928"/>
                      <a:pt x="6587" y="0"/>
                      <a:pt x="5400" y="0"/>
                    </a:cubicBezTo>
                    <a:cubicBezTo>
                      <a:pt x="4213" y="0"/>
                      <a:pt x="3222" y="928"/>
                      <a:pt x="2995" y="2160"/>
                    </a:cubicBezTo>
                    <a:lnTo>
                      <a:pt x="491" y="2160"/>
                    </a:lnTo>
                    <a:cubicBezTo>
                      <a:pt x="220" y="2160"/>
                      <a:pt x="0" y="2402"/>
                      <a:pt x="0" y="2700"/>
                    </a:cubicBezTo>
                    <a:cubicBezTo>
                      <a:pt x="0" y="2999"/>
                      <a:pt x="220" y="3240"/>
                      <a:pt x="491" y="3240"/>
                    </a:cubicBezTo>
                    <a:moveTo>
                      <a:pt x="9327" y="20519"/>
                    </a:moveTo>
                    <a:cubicBezTo>
                      <a:pt x="8514" y="20519"/>
                      <a:pt x="7855" y="19794"/>
                      <a:pt x="7855" y="18899"/>
                    </a:cubicBezTo>
                    <a:cubicBezTo>
                      <a:pt x="7855" y="18005"/>
                      <a:pt x="8514" y="17279"/>
                      <a:pt x="9327" y="17279"/>
                    </a:cubicBezTo>
                    <a:cubicBezTo>
                      <a:pt x="10141" y="17279"/>
                      <a:pt x="10800" y="18005"/>
                      <a:pt x="10800" y="18899"/>
                    </a:cubicBezTo>
                    <a:cubicBezTo>
                      <a:pt x="10800" y="19794"/>
                      <a:pt x="10141" y="20519"/>
                      <a:pt x="9327" y="20519"/>
                    </a:cubicBezTo>
                    <a:moveTo>
                      <a:pt x="21109" y="18359"/>
                    </a:moveTo>
                    <a:lnTo>
                      <a:pt x="11732" y="18359"/>
                    </a:lnTo>
                    <a:cubicBezTo>
                      <a:pt x="11505" y="17127"/>
                      <a:pt x="10515" y="16199"/>
                      <a:pt x="9327" y="16199"/>
                    </a:cubicBezTo>
                    <a:cubicBezTo>
                      <a:pt x="8140" y="16199"/>
                      <a:pt x="7150" y="17127"/>
                      <a:pt x="6922" y="18359"/>
                    </a:cubicBezTo>
                    <a:lnTo>
                      <a:pt x="491" y="18359"/>
                    </a:lnTo>
                    <a:cubicBezTo>
                      <a:pt x="220" y="18359"/>
                      <a:pt x="0" y="18601"/>
                      <a:pt x="0" y="18899"/>
                    </a:cubicBezTo>
                    <a:cubicBezTo>
                      <a:pt x="0" y="19198"/>
                      <a:pt x="220" y="19439"/>
                      <a:pt x="491" y="19439"/>
                    </a:cubicBezTo>
                    <a:lnTo>
                      <a:pt x="6922" y="19439"/>
                    </a:lnTo>
                    <a:cubicBezTo>
                      <a:pt x="7150" y="20672"/>
                      <a:pt x="8140" y="21600"/>
                      <a:pt x="9327" y="21600"/>
                    </a:cubicBezTo>
                    <a:cubicBezTo>
                      <a:pt x="10515" y="21600"/>
                      <a:pt x="11505" y="20672"/>
                      <a:pt x="11732" y="19439"/>
                    </a:cubicBezTo>
                    <a:lnTo>
                      <a:pt x="21109" y="19439"/>
                    </a:lnTo>
                    <a:cubicBezTo>
                      <a:pt x="21380" y="19439"/>
                      <a:pt x="21600" y="19198"/>
                      <a:pt x="21600" y="18899"/>
                    </a:cubicBezTo>
                    <a:cubicBezTo>
                      <a:pt x="21600" y="18601"/>
                      <a:pt x="21380" y="18359"/>
                      <a:pt x="21109" y="1835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marL="0" marR="0" lvl="0" indent="0" algn="l" defTabSz="2279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5497ECF8-2AFF-4080-BCD3-D6456D66B779}"/>
                </a:ext>
              </a:extLst>
            </p:cNvPr>
            <p:cNvGrpSpPr/>
            <p:nvPr/>
          </p:nvGrpSpPr>
          <p:grpSpPr>
            <a:xfrm>
              <a:off x="7832422" y="4562330"/>
              <a:ext cx="629477" cy="629477"/>
              <a:chOff x="7836569" y="3343130"/>
              <a:chExt cx="629477" cy="629477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92059967-4F37-4B63-BD05-A2272CC9C188}"/>
                  </a:ext>
                </a:extLst>
              </p:cNvPr>
              <p:cNvSpPr/>
              <p:nvPr/>
            </p:nvSpPr>
            <p:spPr>
              <a:xfrm>
                <a:off x="7836569" y="3343130"/>
                <a:ext cx="629477" cy="629477"/>
              </a:xfrm>
              <a:prstGeom prst="ellipse">
                <a:avLst/>
              </a:prstGeom>
              <a:solidFill>
                <a:srgbClr val="547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  <p:sp>
            <p:nvSpPr>
              <p:cNvPr id="39" name="Shape 2592">
                <a:extLst>
                  <a:ext uri="{FF2B5EF4-FFF2-40B4-BE49-F238E27FC236}">
                    <a16:creationId xmlns="" xmlns:a16="http://schemas.microsoft.com/office/drawing/2014/main" id="{367FAE09-FA59-4C3B-8109-EACA8EF4D1B6}"/>
                  </a:ext>
                </a:extLst>
              </p:cNvPr>
              <p:cNvSpPr/>
              <p:nvPr/>
            </p:nvSpPr>
            <p:spPr>
              <a:xfrm>
                <a:off x="7994992" y="3505699"/>
                <a:ext cx="304339" cy="304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2012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2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8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2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8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2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9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9"/>
                      <a:pt x="3000" y="4715"/>
                    </a:cubicBezTo>
                    <a:lnTo>
                      <a:pt x="4715" y="3000"/>
                    </a:lnTo>
                    <a:lnTo>
                      <a:pt x="5621" y="3543"/>
                    </a:lnTo>
                    <a:cubicBezTo>
                      <a:pt x="5777" y="3637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2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2"/>
                      <a:pt x="9331" y="2006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6"/>
                    </a:lnTo>
                    <a:cubicBezTo>
                      <a:pt x="12356" y="2352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2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7"/>
                      <a:pt x="15978" y="3543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9"/>
                      <a:pt x="18597" y="4722"/>
                      <a:pt x="18595" y="4725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2"/>
                      <a:pt x="20618" y="12012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9"/>
                      <a:pt x="17136" y="1968"/>
                      <a:pt x="16975" y="1968"/>
                    </a:cubicBezTo>
                    <a:cubicBezTo>
                      <a:pt x="16778" y="1968"/>
                      <a:pt x="16572" y="2043"/>
                      <a:pt x="16400" y="2145"/>
                    </a:cubicBezTo>
                    <a:lnTo>
                      <a:pt x="15473" y="2701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1"/>
                    </a:cubicBezTo>
                    <a:lnTo>
                      <a:pt x="5200" y="2145"/>
                    </a:lnTo>
                    <a:cubicBezTo>
                      <a:pt x="5028" y="2043"/>
                      <a:pt x="4822" y="1968"/>
                      <a:pt x="4625" y="1968"/>
                    </a:cubicBezTo>
                    <a:cubicBezTo>
                      <a:pt x="4464" y="1968"/>
                      <a:pt x="4308" y="2019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2"/>
                      <a:pt x="0" y="9361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9"/>
                    </a:cubicBezTo>
                    <a:lnTo>
                      <a:pt x="2145" y="16400"/>
                    </a:lnTo>
                    <a:cubicBezTo>
                      <a:pt x="1959" y="16713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3"/>
                      <a:pt x="19455" y="16400"/>
                    </a:cubicBezTo>
                    <a:lnTo>
                      <a:pt x="18902" y="15479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1"/>
                    </a:lnTo>
                    <a:cubicBezTo>
                      <a:pt x="21600" y="8962"/>
                      <a:pt x="21233" y="8730"/>
                      <a:pt x="20880" y="8641"/>
                    </a:cubicBezTo>
                    <a:moveTo>
                      <a:pt x="15709" y="10800"/>
                    </a:moveTo>
                    <a:cubicBezTo>
                      <a:pt x="15709" y="13346"/>
                      <a:pt x="13771" y="15438"/>
                      <a:pt x="11291" y="15685"/>
                    </a:cubicBezTo>
                    <a:lnTo>
                      <a:pt x="11291" y="12694"/>
                    </a:lnTo>
                    <a:cubicBezTo>
                      <a:pt x="12137" y="12476"/>
                      <a:pt x="12764" y="11714"/>
                      <a:pt x="12764" y="10800"/>
                    </a:cubicBezTo>
                    <a:cubicBezTo>
                      <a:pt x="12764" y="10630"/>
                      <a:pt x="12735" y="10468"/>
                      <a:pt x="12694" y="10310"/>
                    </a:cubicBezTo>
                    <a:lnTo>
                      <a:pt x="15308" y="8857"/>
                    </a:lnTo>
                    <a:cubicBezTo>
                      <a:pt x="15565" y="9453"/>
                      <a:pt x="15709" y="10110"/>
                      <a:pt x="15709" y="10800"/>
                    </a:cubicBezTo>
                    <a:moveTo>
                      <a:pt x="9818" y="10800"/>
                    </a:move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cubicBezTo>
                      <a:pt x="10258" y="11782"/>
                      <a:pt x="9818" y="11342"/>
                      <a:pt x="9818" y="10800"/>
                    </a:cubicBezTo>
                    <a:moveTo>
                      <a:pt x="10309" y="15685"/>
                    </a:moveTo>
                    <a:cubicBezTo>
                      <a:pt x="7829" y="15438"/>
                      <a:pt x="5891" y="13346"/>
                      <a:pt x="5891" y="10800"/>
                    </a:cubicBezTo>
                    <a:cubicBezTo>
                      <a:pt x="5891" y="10110"/>
                      <a:pt x="6035" y="9453"/>
                      <a:pt x="6292" y="8857"/>
                    </a:cubicBezTo>
                    <a:lnTo>
                      <a:pt x="8906" y="10310"/>
                    </a:lnTo>
                    <a:cubicBezTo>
                      <a:pt x="8865" y="10468"/>
                      <a:pt x="8836" y="10630"/>
                      <a:pt x="8836" y="10800"/>
                    </a:cubicBezTo>
                    <a:cubicBezTo>
                      <a:pt x="8836" y="11714"/>
                      <a:pt x="9463" y="12476"/>
                      <a:pt x="10309" y="12694"/>
                    </a:cubicBezTo>
                    <a:cubicBezTo>
                      <a:pt x="10309" y="12694"/>
                      <a:pt x="10309" y="15685"/>
                      <a:pt x="10309" y="15685"/>
                    </a:cubicBezTo>
                    <a:close/>
                    <a:moveTo>
                      <a:pt x="10800" y="5891"/>
                    </a:moveTo>
                    <a:cubicBezTo>
                      <a:pt x="12470" y="5891"/>
                      <a:pt x="13942" y="6727"/>
                      <a:pt x="14829" y="8000"/>
                    </a:cubicBezTo>
                    <a:lnTo>
                      <a:pt x="12220" y="9450"/>
                    </a:lnTo>
                    <a:cubicBezTo>
                      <a:pt x="11862" y="9074"/>
                      <a:pt x="11360" y="8836"/>
                      <a:pt x="10800" y="8836"/>
                    </a:cubicBezTo>
                    <a:cubicBezTo>
                      <a:pt x="10240" y="8836"/>
                      <a:pt x="9738" y="9074"/>
                      <a:pt x="9380" y="9450"/>
                    </a:cubicBezTo>
                    <a:lnTo>
                      <a:pt x="6771" y="8000"/>
                    </a:lnTo>
                    <a:cubicBezTo>
                      <a:pt x="7658" y="6727"/>
                      <a:pt x="9130" y="5891"/>
                      <a:pt x="10800" y="5891"/>
                    </a:cubicBezTo>
                    <a:moveTo>
                      <a:pt x="10800" y="4909"/>
                    </a:moveTo>
                    <a:cubicBezTo>
                      <a:pt x="7547" y="4909"/>
                      <a:pt x="4909" y="7547"/>
                      <a:pt x="4909" y="10800"/>
                    </a:cubicBezTo>
                    <a:cubicBezTo>
                      <a:pt x="4909" y="14054"/>
                      <a:pt x="7547" y="16691"/>
                      <a:pt x="10800" y="16691"/>
                    </a:cubicBezTo>
                    <a:cubicBezTo>
                      <a:pt x="14053" y="16691"/>
                      <a:pt x="16691" y="14054"/>
                      <a:pt x="16691" y="10800"/>
                    </a:cubicBezTo>
                    <a:cubicBezTo>
                      <a:pt x="16691" y="7547"/>
                      <a:pt x="14053" y="4909"/>
                      <a:pt x="10800" y="4909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marL="0" marR="0" lvl="0" indent="0" algn="l" defTabSz="2279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kumimoji="0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49B36AA7-BDAE-4B1E-B183-B2120E860AC8}"/>
                </a:ext>
              </a:extLst>
            </p:cNvPr>
            <p:cNvGrpSpPr/>
            <p:nvPr/>
          </p:nvGrpSpPr>
          <p:grpSpPr>
            <a:xfrm>
              <a:off x="8628614" y="1974825"/>
              <a:ext cx="4069501" cy="940638"/>
              <a:chOff x="8787336" y="1861992"/>
              <a:chExt cx="4069501" cy="940638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F3314B80-FCB5-4E6A-986A-04C956AC46C9}"/>
                  </a:ext>
                </a:extLst>
              </p:cNvPr>
              <p:cNvSpPr txBox="1"/>
              <p:nvPr/>
            </p:nvSpPr>
            <p:spPr>
              <a:xfrm>
                <a:off x="8787336" y="2220355"/>
                <a:ext cx="4069501" cy="582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ts val="2000"/>
                  </a:lnSpc>
                  <a:defRPr/>
                </a:pPr>
                <a:r>
                  <a:rPr lang="zh-CN" altLang="en-US" sz="1200" b="1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xiaomeihaoti" panose="02010601030101010101" pitchFamily="2" charset="-122"/>
                    <a:ea typeface="xiaomeihaoti" panose="02010601030101010101" pitchFamily="2" charset="-122"/>
                    <a:sym typeface="xiaomeihaoti" panose="02010601030101010101" pitchFamily="2" charset="-122"/>
                  </a:rPr>
                  <a:t>请在此处添加具体内容，文字尽量言简意赅简单说明即可，不必过于繁琐，注意版面美观度。</a:t>
                </a:r>
                <a:endParaRPr lang="zh-CN" altLang="en-US" sz="12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xiaomeihaoti" panose="02010601030101010101" pitchFamily="2" charset="-122"/>
                  <a:ea typeface="xiaomeihaoti" panose="02010601030101010101" pitchFamily="2" charset="-122"/>
                  <a:sym typeface="xiaomeihaoti" panose="02010601030101010101" pitchFamily="2" charset="-122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C644002C-0FC3-45E8-AD6B-80F629915203}"/>
                  </a:ext>
                </a:extLst>
              </p:cNvPr>
              <p:cNvSpPr txBox="1"/>
              <p:nvPr/>
            </p:nvSpPr>
            <p:spPr>
              <a:xfrm>
                <a:off x="8787338" y="1861992"/>
                <a:ext cx="1375566" cy="387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xiaomeihaoti" panose="02010601030101010101" pitchFamily="2" charset="-122"/>
                    <a:ea typeface="xiaomeihaoti" panose="02010601030101010101" pitchFamily="2" charset="-122"/>
                    <a:cs typeface="微软雅黑" panose="020B0503020204020204" pitchFamily="34" charset="-122"/>
                    <a:sym typeface="xiaomeihaoti" panose="02010601030101010101" pitchFamily="2" charset="-122"/>
                  </a:rPr>
                  <a:t>添加标题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cs typeface="微软雅黑" panose="020B0503020204020204" pitchFamily="34" charset="-122"/>
                  <a:sym typeface="xiaomeihaoti" panose="02010601030101010101" pitchFamily="2" charset="-122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95F903C7-07FD-4BBE-B837-4B1C0DECB6FA}"/>
                </a:ext>
              </a:extLst>
            </p:cNvPr>
            <p:cNvGrpSpPr/>
            <p:nvPr/>
          </p:nvGrpSpPr>
          <p:grpSpPr>
            <a:xfrm>
              <a:off x="8628614" y="3166151"/>
              <a:ext cx="4069501" cy="940638"/>
              <a:chOff x="8787336" y="1648239"/>
              <a:chExt cx="4069501" cy="940638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AA16903D-B44F-4C01-9E23-D9A0285B5D77}"/>
                  </a:ext>
                </a:extLst>
              </p:cNvPr>
              <p:cNvSpPr txBox="1"/>
              <p:nvPr/>
            </p:nvSpPr>
            <p:spPr>
              <a:xfrm>
                <a:off x="8787336" y="2006602"/>
                <a:ext cx="4069501" cy="582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lvl="0">
                  <a:lnSpc>
                    <a:spcPts val="2000"/>
                  </a:lnSpc>
                  <a:defRPr sz="1200" b="1" kern="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lvl1pPr>
              </a:lstStyle>
              <a:p>
                <a:r>
                  <a:rPr lang="zh-CN" altLang="en-US" dirty="0">
                    <a:latin typeface="xiaomeihaoti" panose="02010601030101010101" pitchFamily="2" charset="-122"/>
                    <a:ea typeface="xiaomeihaoti" panose="02010601030101010101" pitchFamily="2" charset="-122"/>
                    <a:sym typeface="xiaomeihaoti" panose="02010601030101010101" pitchFamily="2" charset="-122"/>
                  </a:rPr>
                  <a:t>请在此处添加具体内容，文字尽量言简意赅简单说明即可，不必过于繁琐，注意版面美观度。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83B79DE7-39B2-4EB6-AB8A-76795548FFCF}"/>
                  </a:ext>
                </a:extLst>
              </p:cNvPr>
              <p:cNvSpPr txBox="1"/>
              <p:nvPr/>
            </p:nvSpPr>
            <p:spPr>
              <a:xfrm>
                <a:off x="8787337" y="1648239"/>
                <a:ext cx="1375566" cy="387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xiaomeihaoti" panose="02010601030101010101" pitchFamily="2" charset="-122"/>
                    <a:ea typeface="xiaomeihaoti" panose="02010601030101010101" pitchFamily="2" charset="-122"/>
                    <a:cs typeface="微软雅黑" panose="020B0503020204020204" pitchFamily="34" charset="-122"/>
                    <a:sym typeface="xiaomeihaoti" panose="02010601030101010101" pitchFamily="2" charset="-122"/>
                  </a:rPr>
                  <a:t>添加标题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cs typeface="微软雅黑" panose="020B0503020204020204" pitchFamily="34" charset="-122"/>
                  <a:sym typeface="xiaomeihaoti" panose="02010601030101010101" pitchFamily="2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CEEFCB81-17E3-46CE-BC26-C61C6C01F627}"/>
                </a:ext>
              </a:extLst>
            </p:cNvPr>
            <p:cNvGrpSpPr/>
            <p:nvPr/>
          </p:nvGrpSpPr>
          <p:grpSpPr>
            <a:xfrm>
              <a:off x="8628614" y="4328554"/>
              <a:ext cx="4069502" cy="940638"/>
              <a:chOff x="8787336" y="1489156"/>
              <a:chExt cx="4069502" cy="940638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67C2A1A6-904C-467B-830A-EACE51E24DA9}"/>
                  </a:ext>
                </a:extLst>
              </p:cNvPr>
              <p:cNvSpPr txBox="1"/>
              <p:nvPr/>
            </p:nvSpPr>
            <p:spPr>
              <a:xfrm>
                <a:off x="8787336" y="1847519"/>
                <a:ext cx="4069502" cy="582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lvl="0">
                  <a:lnSpc>
                    <a:spcPts val="2000"/>
                  </a:lnSpc>
                  <a:defRPr sz="1200" b="1" kern="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lvl1pPr>
              </a:lstStyle>
              <a:p>
                <a:r>
                  <a:rPr lang="zh-CN" altLang="en-US" dirty="0">
                    <a:latin typeface="xiaomeihaoti" panose="02010601030101010101" pitchFamily="2" charset="-122"/>
                    <a:ea typeface="xiaomeihaoti" panose="02010601030101010101" pitchFamily="2" charset="-122"/>
                    <a:sym typeface="xiaomeihaoti" panose="02010601030101010101" pitchFamily="2" charset="-122"/>
                  </a:rPr>
                  <a:t>请在此处添加具体内容，文字尽量言简意赅简单说明即可，不必过于繁琐，注意版面美观度。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8D9B1532-CE41-4538-B9EE-B600914C9726}"/>
                  </a:ext>
                </a:extLst>
              </p:cNvPr>
              <p:cNvSpPr txBox="1"/>
              <p:nvPr/>
            </p:nvSpPr>
            <p:spPr>
              <a:xfrm>
                <a:off x="8787337" y="1489156"/>
                <a:ext cx="1375566" cy="387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2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xiaomeihaoti" panose="02010601030101010101" pitchFamily="2" charset="-122"/>
                    <a:ea typeface="xiaomeihaoti" panose="02010601030101010101" pitchFamily="2" charset="-122"/>
                    <a:cs typeface="微软雅黑" panose="020B0503020204020204" pitchFamily="34" charset="-122"/>
                    <a:sym typeface="xiaomeihaoti" panose="02010601030101010101" pitchFamily="2" charset="-122"/>
                  </a:rPr>
                  <a:t>添加标题</a:t>
                </a:r>
                <a:endPara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xiaomeihaoti" panose="02010601030101010101" pitchFamily="2" charset="-122"/>
                  <a:ea typeface="xiaomeihaoti" panose="02010601030101010101" pitchFamily="2" charset="-122"/>
                  <a:cs typeface="微软雅黑" panose="020B0503020204020204" pitchFamily="34" charset="-122"/>
                  <a:sym typeface="xiaomeihaoti" panose="02010601030101010101" pitchFamily="2" charset="-122"/>
                </a:endParaRP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D477C91-1EC7-4141-A66B-719E82385882}"/>
              </a:ext>
            </a:extLst>
          </p:cNvPr>
          <p:cNvGrpSpPr/>
          <p:nvPr/>
        </p:nvGrpSpPr>
        <p:grpSpPr>
          <a:xfrm>
            <a:off x="2166327" y="1954639"/>
            <a:ext cx="3306181" cy="3193369"/>
            <a:chOff x="19032" y="378705"/>
            <a:chExt cx="1969473" cy="1902272"/>
          </a:xfrm>
        </p:grpSpPr>
        <p:pic>
          <p:nvPicPr>
            <p:cNvPr id="46" name="图片 45">
              <a:extLst>
                <a:ext uri="{FF2B5EF4-FFF2-40B4-BE49-F238E27FC236}">
                  <a16:creationId xmlns="" xmlns:a16="http://schemas.microsoft.com/office/drawing/2014/main" id="{4249880A-F480-48DA-B8AA-AA27730C2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56503">
              <a:off x="999340" y="256831"/>
              <a:ext cx="867291" cy="1111039"/>
            </a:xfrm>
            <a:prstGeom prst="rect">
              <a:avLst/>
            </a:prstGeom>
          </p:spPr>
        </p:pic>
        <p:pic>
          <p:nvPicPr>
            <p:cNvPr id="47" name="图片 46">
              <a:extLst>
                <a:ext uri="{FF2B5EF4-FFF2-40B4-BE49-F238E27FC236}">
                  <a16:creationId xmlns="" xmlns:a16="http://schemas.microsoft.com/office/drawing/2014/main" id="{6A7B4E37-BC61-4B5B-87B0-5D8EB3810C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 b="-8185"/>
            <a:stretch/>
          </p:blipFill>
          <p:spPr>
            <a:xfrm rot="8753998">
              <a:off x="19032" y="553085"/>
              <a:ext cx="1858849" cy="1727892"/>
            </a:xfrm>
            <a:prstGeom prst="rect">
              <a:avLst/>
            </a:prstGeom>
          </p:spPr>
        </p:pic>
        <p:pic>
          <p:nvPicPr>
            <p:cNvPr id="48" name="图片 47">
              <a:extLst>
                <a:ext uri="{FF2B5EF4-FFF2-40B4-BE49-F238E27FC236}">
                  <a16:creationId xmlns="" xmlns:a16="http://schemas.microsoft.com/office/drawing/2014/main" id="{D2911951-465A-459B-AA7C-44C4898C7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87550" y="296572"/>
              <a:ext cx="1069219" cy="1275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632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C373CA8-3B39-4A40-A1D4-9DD1E1FE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05" r="19120"/>
          <a:stretch/>
        </p:blipFill>
        <p:spPr>
          <a:xfrm flipH="1">
            <a:off x="0" y="0"/>
            <a:ext cx="1234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C68E54-F9E8-4D9C-BFE2-D47CFB6877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09"/>
          <a:stretch/>
        </p:blipFill>
        <p:spPr>
          <a:xfrm flipH="1">
            <a:off x="4052529" y="1581601"/>
            <a:ext cx="8289471" cy="52763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BDCF043-2250-4629-82F1-828A79BF9C5D}"/>
              </a:ext>
            </a:extLst>
          </p:cNvPr>
          <p:cNvSpPr txBox="1"/>
          <p:nvPr/>
        </p:nvSpPr>
        <p:spPr>
          <a:xfrm>
            <a:off x="1648024" y="177198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4400" b="1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第三单元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EBAB674-2DF9-4DE3-86E4-1AC014AC5A9D}"/>
              </a:ext>
            </a:extLst>
          </p:cNvPr>
          <p:cNvSpPr/>
          <p:nvPr/>
        </p:nvSpPr>
        <p:spPr>
          <a:xfrm>
            <a:off x="1671986" y="3526646"/>
            <a:ext cx="5972995" cy="89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请在此处添加具体内容，文字尽量言简意赅简单说明即可，不必过于繁琐，注意版面美观度。请在此处添加具体内容，文字尽量言简意赅简单说明即可，不必过于繁琐，注意版面美观度。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  <a:sym typeface="xiaomeihaoti" panose="02010601030101010101" pitchFamily="2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274449B8-61FC-48EA-8930-3B1F023ACC73}"/>
              </a:ext>
            </a:extLst>
          </p:cNvPr>
          <p:cNvCxnSpPr>
            <a:cxnSpLocks/>
          </p:cNvCxnSpPr>
          <p:nvPr/>
        </p:nvCxnSpPr>
        <p:spPr>
          <a:xfrm>
            <a:off x="1768110" y="3442411"/>
            <a:ext cx="3997690" cy="0"/>
          </a:xfrm>
          <a:prstGeom prst="line">
            <a:avLst/>
          </a:prstGeom>
          <a:ln w="28575">
            <a:solidFill>
              <a:srgbClr val="547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C17C50-C990-43AE-A6F9-746D354F0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8971" flipH="1">
            <a:off x="1119834" y="998923"/>
            <a:ext cx="978287" cy="135573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D2F468E-6834-4DB9-9659-7AADFAAF33EB}"/>
              </a:ext>
            </a:extLst>
          </p:cNvPr>
          <p:cNvSpPr txBox="1"/>
          <p:nvPr/>
        </p:nvSpPr>
        <p:spPr>
          <a:xfrm>
            <a:off x="1648024" y="2580143"/>
            <a:ext cx="3262432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377"/>
            <a:r>
              <a:rPr lang="zh-CN" altLang="en-US" sz="54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1687747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E3109D6-28DD-40EF-A76A-34D87E339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155232" y="87415"/>
            <a:ext cx="4365762" cy="685725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01AB47B-5FF1-42F8-9EE5-F3CD4583A399}"/>
              </a:ext>
            </a:extLst>
          </p:cNvPr>
          <p:cNvSpPr txBox="1"/>
          <p:nvPr/>
        </p:nvSpPr>
        <p:spPr>
          <a:xfrm>
            <a:off x="1084171" y="1370743"/>
            <a:ext cx="5519460" cy="1132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第一段中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ts val="42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黛玉是怎样指导香菱学诗的？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48A4099-5208-4FB2-82C7-1D45C56B77BF}"/>
              </a:ext>
            </a:extLst>
          </p:cNvPr>
          <p:cNvSpPr txBox="1"/>
          <p:nvPr/>
        </p:nvSpPr>
        <p:spPr>
          <a:xfrm>
            <a:off x="1733863" y="3317861"/>
            <a:ext cx="615553" cy="1887696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格律与立意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68EB1CC-797B-4C5F-B9F7-525A1C7D7F57}"/>
              </a:ext>
            </a:extLst>
          </p:cNvPr>
          <p:cNvSpPr txBox="1"/>
          <p:nvPr/>
        </p:nvSpPr>
        <p:spPr>
          <a:xfrm>
            <a:off x="4842411" y="4277989"/>
            <a:ext cx="615553" cy="1528624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开列书目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3357194-25AE-4252-8B29-9222AA5C131C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69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5C4EAD9-F89E-41E5-BD8E-B0818704D81B}"/>
              </a:ext>
            </a:extLst>
          </p:cNvPr>
          <p:cNvSpPr txBox="1"/>
          <p:nvPr/>
        </p:nvSpPr>
        <p:spPr>
          <a:xfrm>
            <a:off x="2316214" y="772106"/>
            <a:ext cx="62506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200"/>
              </a:lnSpc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4-8</a:t>
            </a: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段细节描写了香菱苦志学诗，</a:t>
            </a:r>
            <a:endParaRPr lang="en-US" altLang="zh-CN" sz="3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r">
              <a:lnSpc>
                <a:spcPts val="42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分析表现了人物的什么精神。 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175968F-2781-42A8-A709-5F3241DF0693}"/>
              </a:ext>
            </a:extLst>
          </p:cNvPr>
          <p:cNvGrpSpPr/>
          <p:nvPr/>
        </p:nvGrpSpPr>
        <p:grpSpPr>
          <a:xfrm>
            <a:off x="1222968" y="1810758"/>
            <a:ext cx="846162" cy="846162"/>
            <a:chOff x="4238945" y="3914003"/>
            <a:chExt cx="846162" cy="846162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44B1A182-F503-4865-A152-DB4DA20CE384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85CC536B-E3F9-47D2-8045-4B629F1ED5ED}"/>
                </a:ext>
              </a:extLst>
            </p:cNvPr>
            <p:cNvSpPr txBox="1"/>
            <p:nvPr/>
          </p:nvSpPr>
          <p:spPr>
            <a:xfrm>
              <a:off x="4333274" y="4013919"/>
              <a:ext cx="68480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呆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4603859-EBB2-41D6-9B06-61A610F8A2BB}"/>
              </a:ext>
            </a:extLst>
          </p:cNvPr>
          <p:cNvGrpSpPr/>
          <p:nvPr/>
        </p:nvGrpSpPr>
        <p:grpSpPr>
          <a:xfrm>
            <a:off x="5360763" y="3347626"/>
            <a:ext cx="846162" cy="846162"/>
            <a:chOff x="4238945" y="3914003"/>
            <a:chExt cx="846162" cy="846162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C1FB2E1F-57B8-4FD9-8100-B35BD95BE91F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E94D3F3-6585-40F4-8A42-5819222D0710}"/>
                </a:ext>
              </a:extLst>
            </p:cNvPr>
            <p:cNvSpPr txBox="1"/>
            <p:nvPr/>
          </p:nvSpPr>
          <p:spPr>
            <a:xfrm>
              <a:off x="4333275" y="4013919"/>
              <a:ext cx="68480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疯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B38DC795-651C-4A66-8635-7204AD8AF30D}"/>
              </a:ext>
            </a:extLst>
          </p:cNvPr>
          <p:cNvGrpSpPr/>
          <p:nvPr/>
        </p:nvGrpSpPr>
        <p:grpSpPr>
          <a:xfrm>
            <a:off x="9515742" y="4924140"/>
            <a:ext cx="846162" cy="846162"/>
            <a:chOff x="4238945" y="3914003"/>
            <a:chExt cx="846162" cy="846162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A432EF8C-C719-429B-A540-20FA4367946F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8900CA88-4D2A-4C0D-9A5A-CA9734FEC413}"/>
                </a:ext>
              </a:extLst>
            </p:cNvPr>
            <p:cNvSpPr txBox="1"/>
            <p:nvPr/>
          </p:nvSpPr>
          <p:spPr>
            <a:xfrm>
              <a:off x="4333275" y="4013919"/>
              <a:ext cx="68480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魔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285B4AB-2015-4B90-A335-8EBEA7191FA0}"/>
              </a:ext>
            </a:extLst>
          </p:cNvPr>
          <p:cNvSpPr txBox="1"/>
          <p:nvPr/>
        </p:nvSpPr>
        <p:spPr>
          <a:xfrm>
            <a:off x="1353925" y="5085611"/>
            <a:ext cx="162095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专心致志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A575A9D-5065-41B5-BB9C-78D2BD7053E8}"/>
              </a:ext>
            </a:extLst>
          </p:cNvPr>
          <p:cNvSpPr txBox="1"/>
          <p:nvPr/>
        </p:nvSpPr>
        <p:spPr>
          <a:xfrm>
            <a:off x="9253746" y="1710619"/>
            <a:ext cx="162095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废寝忘食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F59B4D3-0343-4BDE-9EB8-994A512DE47E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sp>
        <p:nvSpPr>
          <p:cNvPr id="30" name="AutoShape 2">
            <a:extLst>
              <a:ext uri="{FF2B5EF4-FFF2-40B4-BE49-F238E27FC236}">
                <a16:creationId xmlns="" xmlns:a16="http://schemas.microsoft.com/office/drawing/2014/main" id="{D3AAD34A-BE6E-4C70-92CA-52149D506165}"/>
              </a:ext>
            </a:extLst>
          </p:cNvPr>
          <p:cNvSpPr/>
          <p:nvPr/>
        </p:nvSpPr>
        <p:spPr bwMode="auto">
          <a:xfrm>
            <a:off x="7024636" y="2488163"/>
            <a:ext cx="2895984" cy="3882337"/>
          </a:xfrm>
          <a:custGeom>
            <a:avLst/>
            <a:gdLst>
              <a:gd name="T0" fmla="*/ 1314450 w 20607"/>
              <a:gd name="T1" fmla="*/ 1805588 h 21337"/>
              <a:gd name="T2" fmla="*/ 1314450 w 20607"/>
              <a:gd name="T3" fmla="*/ 1805588 h 21337"/>
              <a:gd name="T4" fmla="*/ 1314450 w 20607"/>
              <a:gd name="T5" fmla="*/ 1805588 h 21337"/>
              <a:gd name="T6" fmla="*/ 1314450 w 20607"/>
              <a:gd name="T7" fmla="*/ 1805588 h 213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07" h="21337">
                <a:moveTo>
                  <a:pt x="7457" y="21337"/>
                </a:moveTo>
                <a:cubicBezTo>
                  <a:pt x="7457" y="21337"/>
                  <a:pt x="10109" y="14324"/>
                  <a:pt x="8063" y="12640"/>
                </a:cubicBezTo>
                <a:cubicBezTo>
                  <a:pt x="4425" y="9779"/>
                  <a:pt x="-425" y="9050"/>
                  <a:pt x="29" y="8938"/>
                </a:cubicBezTo>
                <a:cubicBezTo>
                  <a:pt x="2909" y="8377"/>
                  <a:pt x="7532" y="11238"/>
                  <a:pt x="8745" y="10452"/>
                </a:cubicBezTo>
                <a:cubicBezTo>
                  <a:pt x="9730" y="9835"/>
                  <a:pt x="9882" y="6301"/>
                  <a:pt x="9124" y="4954"/>
                </a:cubicBezTo>
                <a:cubicBezTo>
                  <a:pt x="7684" y="2317"/>
                  <a:pt x="4122" y="1364"/>
                  <a:pt x="5334" y="1364"/>
                </a:cubicBezTo>
                <a:cubicBezTo>
                  <a:pt x="7002" y="1364"/>
                  <a:pt x="9276" y="3439"/>
                  <a:pt x="9579" y="3159"/>
                </a:cubicBezTo>
                <a:cubicBezTo>
                  <a:pt x="9958" y="2934"/>
                  <a:pt x="12004" y="-263"/>
                  <a:pt x="12762" y="17"/>
                </a:cubicBezTo>
                <a:cubicBezTo>
                  <a:pt x="12989" y="129"/>
                  <a:pt x="10867" y="1756"/>
                  <a:pt x="10867" y="4169"/>
                </a:cubicBezTo>
                <a:cubicBezTo>
                  <a:pt x="10867" y="6525"/>
                  <a:pt x="11246" y="11294"/>
                  <a:pt x="12534" y="10733"/>
                </a:cubicBezTo>
                <a:cubicBezTo>
                  <a:pt x="14732" y="9723"/>
                  <a:pt x="19052" y="7984"/>
                  <a:pt x="20568" y="8096"/>
                </a:cubicBezTo>
                <a:cubicBezTo>
                  <a:pt x="21175" y="8152"/>
                  <a:pt x="14429" y="10116"/>
                  <a:pt x="12989" y="12528"/>
                </a:cubicBezTo>
                <a:cubicBezTo>
                  <a:pt x="11777" y="14548"/>
                  <a:pt x="12459" y="20663"/>
                  <a:pt x="13065" y="21337"/>
                </a:cubicBezTo>
                <a:lnTo>
                  <a:pt x="7457" y="21337"/>
                </a:ln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1" name="AutoShape 3">
            <a:extLst>
              <a:ext uri="{FF2B5EF4-FFF2-40B4-BE49-F238E27FC236}">
                <a16:creationId xmlns="" xmlns:a16="http://schemas.microsoft.com/office/drawing/2014/main" id="{707F03E4-9F13-42EA-B53A-6AE9FE114DAF}"/>
              </a:ext>
            </a:extLst>
          </p:cNvPr>
          <p:cNvSpPr/>
          <p:nvPr/>
        </p:nvSpPr>
        <p:spPr bwMode="auto">
          <a:xfrm>
            <a:off x="8865004" y="3766942"/>
            <a:ext cx="277571" cy="397997"/>
          </a:xfrm>
          <a:custGeom>
            <a:avLst/>
            <a:gdLst>
              <a:gd name="T0" fmla="*/ 125992 w 9894"/>
              <a:gd name="T1" fmla="*/ 180655 h 21600"/>
              <a:gd name="T2" fmla="*/ 125992 w 9894"/>
              <a:gd name="T3" fmla="*/ 180655 h 21600"/>
              <a:gd name="T4" fmla="*/ 125992 w 9894"/>
              <a:gd name="T5" fmla="*/ 180655 h 21600"/>
              <a:gd name="T6" fmla="*/ 125992 w 9894"/>
              <a:gd name="T7" fmla="*/ 18065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894" h="21600">
                <a:moveTo>
                  <a:pt x="5448" y="21599"/>
                </a:moveTo>
                <a:cubicBezTo>
                  <a:pt x="5448" y="21599"/>
                  <a:pt x="-4783" y="19938"/>
                  <a:pt x="2795" y="0"/>
                </a:cubicBezTo>
                <a:cubicBezTo>
                  <a:pt x="2795" y="0"/>
                  <a:pt x="16817" y="14399"/>
                  <a:pt x="5448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2" name="AutoShape 4">
            <a:extLst>
              <a:ext uri="{FF2B5EF4-FFF2-40B4-BE49-F238E27FC236}">
                <a16:creationId xmlns="" xmlns:a16="http://schemas.microsoft.com/office/drawing/2014/main" id="{F63AA23A-424C-4C49-A6DB-B84413DA12D4}"/>
              </a:ext>
            </a:extLst>
          </p:cNvPr>
          <p:cNvSpPr/>
          <p:nvPr/>
        </p:nvSpPr>
        <p:spPr bwMode="auto">
          <a:xfrm>
            <a:off x="9335136" y="3545834"/>
            <a:ext cx="261906" cy="409052"/>
          </a:xfrm>
          <a:custGeom>
            <a:avLst/>
            <a:gdLst>
              <a:gd name="T0" fmla="*/ 118869 w 9611"/>
              <a:gd name="T1" fmla="*/ 185673 h 21600"/>
              <a:gd name="T2" fmla="*/ 118869 w 9611"/>
              <a:gd name="T3" fmla="*/ 185673 h 21600"/>
              <a:gd name="T4" fmla="*/ 118869 w 9611"/>
              <a:gd name="T5" fmla="*/ 185673 h 21600"/>
              <a:gd name="T6" fmla="*/ 118869 w 9611"/>
              <a:gd name="T7" fmla="*/ 18567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11" h="21600">
                <a:moveTo>
                  <a:pt x="3586" y="21599"/>
                </a:moveTo>
                <a:cubicBezTo>
                  <a:pt x="3586" y="21599"/>
                  <a:pt x="-5446" y="17280"/>
                  <a:pt x="5157" y="0"/>
                </a:cubicBezTo>
                <a:cubicBezTo>
                  <a:pt x="5157" y="0"/>
                  <a:pt x="16153" y="18900"/>
                  <a:pt x="3586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3" name="AutoShape 5">
            <a:extLst>
              <a:ext uri="{FF2B5EF4-FFF2-40B4-BE49-F238E27FC236}">
                <a16:creationId xmlns="" xmlns:a16="http://schemas.microsoft.com/office/drawing/2014/main" id="{3C7EBF7C-088C-45C4-AA05-634ACF95DFC4}"/>
              </a:ext>
            </a:extLst>
          </p:cNvPr>
          <p:cNvSpPr/>
          <p:nvPr/>
        </p:nvSpPr>
        <p:spPr bwMode="auto">
          <a:xfrm>
            <a:off x="9708948" y="3357891"/>
            <a:ext cx="308268" cy="480914"/>
          </a:xfrm>
          <a:custGeom>
            <a:avLst/>
            <a:gdLst>
              <a:gd name="T0" fmla="*/ 139912 w 10585"/>
              <a:gd name="T1" fmla="*/ 218292 h 21600"/>
              <a:gd name="T2" fmla="*/ 139912 w 10585"/>
              <a:gd name="T3" fmla="*/ 218292 h 21600"/>
              <a:gd name="T4" fmla="*/ 139912 w 10585"/>
              <a:gd name="T5" fmla="*/ 218292 h 21600"/>
              <a:gd name="T6" fmla="*/ 139912 w 10585"/>
              <a:gd name="T7" fmla="*/ 21829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85" h="21600">
                <a:moveTo>
                  <a:pt x="2210" y="21599"/>
                </a:moveTo>
                <a:cubicBezTo>
                  <a:pt x="2210" y="21599"/>
                  <a:pt x="-5844" y="11489"/>
                  <a:pt x="8800" y="0"/>
                </a:cubicBezTo>
                <a:cubicBezTo>
                  <a:pt x="8800" y="0"/>
                  <a:pt x="15756" y="19761"/>
                  <a:pt x="2210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4" name="AutoShape 6">
            <a:extLst>
              <a:ext uri="{FF2B5EF4-FFF2-40B4-BE49-F238E27FC236}">
                <a16:creationId xmlns="" xmlns:a16="http://schemas.microsoft.com/office/drawing/2014/main" id="{801A9FC9-C06B-47BE-AD1A-588E87C43516}"/>
              </a:ext>
            </a:extLst>
          </p:cNvPr>
          <p:cNvSpPr/>
          <p:nvPr/>
        </p:nvSpPr>
        <p:spPr bwMode="auto">
          <a:xfrm>
            <a:off x="10146065" y="3567892"/>
            <a:ext cx="500705" cy="270017"/>
          </a:xfrm>
          <a:custGeom>
            <a:avLst/>
            <a:gdLst>
              <a:gd name="T0" fmla="*/ 227263 w 19937"/>
              <a:gd name="T1" fmla="*/ 192776 h 14258"/>
              <a:gd name="T2" fmla="*/ 227263 w 19937"/>
              <a:gd name="T3" fmla="*/ 192776 h 14258"/>
              <a:gd name="T4" fmla="*/ 227263 w 19937"/>
              <a:gd name="T5" fmla="*/ 192776 h 14258"/>
              <a:gd name="T6" fmla="*/ 227263 w 19937"/>
              <a:gd name="T7" fmla="*/ 192776 h 142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937" h="14258">
                <a:moveTo>
                  <a:pt x="31" y="8876"/>
                </a:moveTo>
                <a:cubicBezTo>
                  <a:pt x="31" y="8876"/>
                  <a:pt x="-1663" y="-4084"/>
                  <a:pt x="19936" y="1316"/>
                </a:cubicBezTo>
                <a:cubicBezTo>
                  <a:pt x="19936" y="1316"/>
                  <a:pt x="17819" y="4016"/>
                  <a:pt x="14854" y="9416"/>
                </a:cubicBezTo>
                <a:cubicBezTo>
                  <a:pt x="11889" y="14276"/>
                  <a:pt x="2995" y="17515"/>
                  <a:pt x="31" y="8876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5" name="AutoShape 7">
            <a:extLst>
              <a:ext uri="{FF2B5EF4-FFF2-40B4-BE49-F238E27FC236}">
                <a16:creationId xmlns="" xmlns:a16="http://schemas.microsoft.com/office/drawing/2014/main" id="{88F6317F-CE2D-44FD-855F-A7838BCDA30B}"/>
              </a:ext>
            </a:extLst>
          </p:cNvPr>
          <p:cNvSpPr/>
          <p:nvPr/>
        </p:nvSpPr>
        <p:spPr bwMode="auto">
          <a:xfrm>
            <a:off x="9984889" y="4032272"/>
            <a:ext cx="431043" cy="247065"/>
          </a:xfrm>
          <a:custGeom>
            <a:avLst/>
            <a:gdLst>
              <a:gd name="T0" fmla="*/ 195655 w 19438"/>
              <a:gd name="T1" fmla="*/ 112138 h 16645"/>
              <a:gd name="T2" fmla="*/ 195655 w 19438"/>
              <a:gd name="T3" fmla="*/ 112138 h 16645"/>
              <a:gd name="T4" fmla="*/ 195655 w 19438"/>
              <a:gd name="T5" fmla="*/ 112138 h 16645"/>
              <a:gd name="T6" fmla="*/ 195655 w 19438"/>
              <a:gd name="T7" fmla="*/ 112138 h 1664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38" h="16645">
                <a:moveTo>
                  <a:pt x="4557" y="0"/>
                </a:moveTo>
                <a:cubicBezTo>
                  <a:pt x="4557" y="0"/>
                  <a:pt x="17038" y="2090"/>
                  <a:pt x="19438" y="13935"/>
                </a:cubicBezTo>
                <a:cubicBezTo>
                  <a:pt x="19438" y="13935"/>
                  <a:pt x="11277" y="21599"/>
                  <a:pt x="2157" y="11148"/>
                </a:cubicBezTo>
                <a:cubicBezTo>
                  <a:pt x="-2162" y="5574"/>
                  <a:pt x="717" y="696"/>
                  <a:pt x="4557" y="0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6" name="AutoShape 8">
            <a:extLst>
              <a:ext uri="{FF2B5EF4-FFF2-40B4-BE49-F238E27FC236}">
                <a16:creationId xmlns="" xmlns:a16="http://schemas.microsoft.com/office/drawing/2014/main" id="{7884268A-EC17-47BC-9A57-71F960F11CA1}"/>
              </a:ext>
            </a:extLst>
          </p:cNvPr>
          <p:cNvSpPr/>
          <p:nvPr/>
        </p:nvSpPr>
        <p:spPr bwMode="auto">
          <a:xfrm>
            <a:off x="9687293" y="4250959"/>
            <a:ext cx="353527" cy="334086"/>
          </a:xfrm>
          <a:custGeom>
            <a:avLst/>
            <a:gdLst>
              <a:gd name="T0" fmla="*/ 160461 w 20049"/>
              <a:gd name="T1" fmla="*/ 199618 h 18650"/>
              <a:gd name="T2" fmla="*/ 160461 w 20049"/>
              <a:gd name="T3" fmla="*/ 199618 h 18650"/>
              <a:gd name="T4" fmla="*/ 160461 w 20049"/>
              <a:gd name="T5" fmla="*/ 199618 h 18650"/>
              <a:gd name="T6" fmla="*/ 160461 w 20049"/>
              <a:gd name="T7" fmla="*/ 199618 h 186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49" h="18650">
                <a:moveTo>
                  <a:pt x="2048" y="1597"/>
                </a:moveTo>
                <a:cubicBezTo>
                  <a:pt x="2048" y="1597"/>
                  <a:pt x="8649" y="-2950"/>
                  <a:pt x="14648" y="3302"/>
                </a:cubicBezTo>
                <a:cubicBezTo>
                  <a:pt x="20049" y="8986"/>
                  <a:pt x="18848" y="15807"/>
                  <a:pt x="20049" y="18649"/>
                </a:cubicBezTo>
                <a:cubicBezTo>
                  <a:pt x="20049" y="18649"/>
                  <a:pt x="6848" y="16944"/>
                  <a:pt x="1448" y="10123"/>
                </a:cubicBezTo>
                <a:cubicBezTo>
                  <a:pt x="-1551" y="6144"/>
                  <a:pt x="848" y="3302"/>
                  <a:pt x="2048" y="1597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7" name="AutoShape 9">
            <a:extLst>
              <a:ext uri="{FF2B5EF4-FFF2-40B4-BE49-F238E27FC236}">
                <a16:creationId xmlns="" xmlns:a16="http://schemas.microsoft.com/office/drawing/2014/main" id="{E09E7458-3F1B-46A1-B8EC-40CA05F372E8}"/>
              </a:ext>
            </a:extLst>
          </p:cNvPr>
          <p:cNvSpPr/>
          <p:nvPr/>
        </p:nvSpPr>
        <p:spPr bwMode="auto">
          <a:xfrm>
            <a:off x="9378880" y="4470662"/>
            <a:ext cx="373397" cy="316723"/>
          </a:xfrm>
          <a:custGeom>
            <a:avLst/>
            <a:gdLst>
              <a:gd name="T0" fmla="*/ 169489 w 16064"/>
              <a:gd name="T1" fmla="*/ 180436 h 17680"/>
              <a:gd name="T2" fmla="*/ 169489 w 16064"/>
              <a:gd name="T3" fmla="*/ 180436 h 17680"/>
              <a:gd name="T4" fmla="*/ 169489 w 16064"/>
              <a:gd name="T5" fmla="*/ 180436 h 17680"/>
              <a:gd name="T6" fmla="*/ 169489 w 16064"/>
              <a:gd name="T7" fmla="*/ 180436 h 17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064" h="17680">
                <a:moveTo>
                  <a:pt x="1357" y="587"/>
                </a:moveTo>
                <a:cubicBezTo>
                  <a:pt x="1357" y="587"/>
                  <a:pt x="8710" y="-2255"/>
                  <a:pt x="12387" y="4566"/>
                </a:cubicBezTo>
                <a:cubicBezTo>
                  <a:pt x="16063" y="10818"/>
                  <a:pt x="14685" y="15366"/>
                  <a:pt x="16063" y="17639"/>
                </a:cubicBezTo>
                <a:cubicBezTo>
                  <a:pt x="16063" y="17639"/>
                  <a:pt x="-5536" y="19345"/>
                  <a:pt x="1357" y="587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8" name="AutoShape 10">
            <a:extLst>
              <a:ext uri="{FF2B5EF4-FFF2-40B4-BE49-F238E27FC236}">
                <a16:creationId xmlns="" xmlns:a16="http://schemas.microsoft.com/office/drawing/2014/main" id="{136A1DA6-9D75-4DDE-8B48-74C42435D6B7}"/>
              </a:ext>
            </a:extLst>
          </p:cNvPr>
          <p:cNvSpPr/>
          <p:nvPr/>
        </p:nvSpPr>
        <p:spPr bwMode="auto">
          <a:xfrm>
            <a:off x="7580364" y="3766942"/>
            <a:ext cx="261628" cy="368130"/>
          </a:xfrm>
          <a:custGeom>
            <a:avLst/>
            <a:gdLst>
              <a:gd name="T0" fmla="*/ 118756 w 12554"/>
              <a:gd name="T1" fmla="*/ 167089 h 19439"/>
              <a:gd name="T2" fmla="*/ 118756 w 12554"/>
              <a:gd name="T3" fmla="*/ 167089 h 19439"/>
              <a:gd name="T4" fmla="*/ 118756 w 12554"/>
              <a:gd name="T5" fmla="*/ 167089 h 19439"/>
              <a:gd name="T6" fmla="*/ 118756 w 12554"/>
              <a:gd name="T7" fmla="*/ 167089 h 194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554" h="19439">
                <a:moveTo>
                  <a:pt x="3104" y="18900"/>
                </a:moveTo>
                <a:cubicBezTo>
                  <a:pt x="3104" y="18900"/>
                  <a:pt x="-8210" y="10260"/>
                  <a:pt x="12361" y="0"/>
                </a:cubicBezTo>
                <a:cubicBezTo>
                  <a:pt x="12361" y="0"/>
                  <a:pt x="11847" y="4320"/>
                  <a:pt x="12361" y="9180"/>
                </a:cubicBezTo>
                <a:cubicBezTo>
                  <a:pt x="13389" y="13500"/>
                  <a:pt x="10304" y="21599"/>
                  <a:pt x="3104" y="18900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39" name="AutoShape 11">
            <a:extLst>
              <a:ext uri="{FF2B5EF4-FFF2-40B4-BE49-F238E27FC236}">
                <a16:creationId xmlns="" xmlns:a16="http://schemas.microsoft.com/office/drawing/2014/main" id="{8A0A68D7-E3C8-4FD0-AB49-F35B76D1B8DC}"/>
              </a:ext>
            </a:extLst>
          </p:cNvPr>
          <p:cNvSpPr/>
          <p:nvPr/>
        </p:nvSpPr>
        <p:spPr bwMode="auto">
          <a:xfrm>
            <a:off x="7253533" y="3584529"/>
            <a:ext cx="260653" cy="417689"/>
          </a:xfrm>
          <a:custGeom>
            <a:avLst/>
            <a:gdLst>
              <a:gd name="T0" fmla="*/ 118304 w 13741"/>
              <a:gd name="T1" fmla="*/ 189584 h 20925"/>
              <a:gd name="T2" fmla="*/ 118304 w 13741"/>
              <a:gd name="T3" fmla="*/ 189584 h 20925"/>
              <a:gd name="T4" fmla="*/ 118304 w 13741"/>
              <a:gd name="T5" fmla="*/ 189584 h 20925"/>
              <a:gd name="T6" fmla="*/ 118304 w 13741"/>
              <a:gd name="T7" fmla="*/ 189584 h 209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741" h="20925">
                <a:moveTo>
                  <a:pt x="1989" y="18514"/>
                </a:moveTo>
                <a:cubicBezTo>
                  <a:pt x="1989" y="18514"/>
                  <a:pt x="-4263" y="10800"/>
                  <a:pt x="5400" y="3085"/>
                </a:cubicBezTo>
                <a:cubicBezTo>
                  <a:pt x="7673" y="1542"/>
                  <a:pt x="11652" y="0"/>
                  <a:pt x="11652" y="0"/>
                </a:cubicBezTo>
                <a:cubicBezTo>
                  <a:pt x="11652" y="0"/>
                  <a:pt x="17337" y="15942"/>
                  <a:pt x="9947" y="20057"/>
                </a:cubicBezTo>
                <a:cubicBezTo>
                  <a:pt x="7105" y="21599"/>
                  <a:pt x="3694" y="21085"/>
                  <a:pt x="1989" y="18514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0" name="AutoShape 12">
            <a:extLst>
              <a:ext uri="{FF2B5EF4-FFF2-40B4-BE49-F238E27FC236}">
                <a16:creationId xmlns="" xmlns:a16="http://schemas.microsoft.com/office/drawing/2014/main" id="{29197722-1B8B-4BA2-9EA2-87C561754B51}"/>
              </a:ext>
            </a:extLst>
          </p:cNvPr>
          <p:cNvSpPr/>
          <p:nvPr/>
        </p:nvSpPr>
        <p:spPr bwMode="auto">
          <a:xfrm>
            <a:off x="6825707" y="3523722"/>
            <a:ext cx="271406" cy="427087"/>
          </a:xfrm>
          <a:custGeom>
            <a:avLst/>
            <a:gdLst>
              <a:gd name="T0" fmla="*/ 123193 w 14722"/>
              <a:gd name="T1" fmla="*/ 193849 h 21125"/>
              <a:gd name="T2" fmla="*/ 123193 w 14722"/>
              <a:gd name="T3" fmla="*/ 193849 h 21125"/>
              <a:gd name="T4" fmla="*/ 123193 w 14722"/>
              <a:gd name="T5" fmla="*/ 193849 h 21125"/>
              <a:gd name="T6" fmla="*/ 123193 w 14722"/>
              <a:gd name="T7" fmla="*/ 193849 h 211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722" h="21125">
                <a:moveTo>
                  <a:pt x="7999" y="21097"/>
                </a:moveTo>
                <a:cubicBezTo>
                  <a:pt x="2162" y="21600"/>
                  <a:pt x="-3092" y="15069"/>
                  <a:pt x="2162" y="7534"/>
                </a:cubicBezTo>
                <a:cubicBezTo>
                  <a:pt x="6832" y="0"/>
                  <a:pt x="6832" y="0"/>
                  <a:pt x="6832" y="0"/>
                </a:cubicBezTo>
                <a:cubicBezTo>
                  <a:pt x="6832" y="0"/>
                  <a:pt x="9167" y="3516"/>
                  <a:pt x="10918" y="5525"/>
                </a:cubicBezTo>
                <a:cubicBezTo>
                  <a:pt x="14421" y="10046"/>
                  <a:pt x="18507" y="21097"/>
                  <a:pt x="7999" y="21097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1" name="AutoShape 13">
            <a:extLst>
              <a:ext uri="{FF2B5EF4-FFF2-40B4-BE49-F238E27FC236}">
                <a16:creationId xmlns="" xmlns:a16="http://schemas.microsoft.com/office/drawing/2014/main" id="{2F9BE5FC-6B38-4EAD-B887-DB768ABB73AC}"/>
              </a:ext>
            </a:extLst>
          </p:cNvPr>
          <p:cNvSpPr/>
          <p:nvPr/>
        </p:nvSpPr>
        <p:spPr bwMode="auto">
          <a:xfrm>
            <a:off x="6301255" y="3916245"/>
            <a:ext cx="520813" cy="252710"/>
          </a:xfrm>
          <a:custGeom>
            <a:avLst/>
            <a:gdLst>
              <a:gd name="T0" fmla="*/ 236391 w 21189"/>
              <a:gd name="T1" fmla="*/ 195048 h 15674"/>
              <a:gd name="T2" fmla="*/ 236391 w 21189"/>
              <a:gd name="T3" fmla="*/ 195048 h 15674"/>
              <a:gd name="T4" fmla="*/ 236391 w 21189"/>
              <a:gd name="T5" fmla="*/ 195048 h 15674"/>
              <a:gd name="T6" fmla="*/ 236391 w 21189"/>
              <a:gd name="T7" fmla="*/ 195048 h 156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9" h="15674">
                <a:moveTo>
                  <a:pt x="21168" y="9758"/>
                </a:moveTo>
                <a:cubicBezTo>
                  <a:pt x="21168" y="9758"/>
                  <a:pt x="12959" y="-5489"/>
                  <a:pt x="3888" y="2134"/>
                </a:cubicBezTo>
                <a:cubicBezTo>
                  <a:pt x="3888" y="2134"/>
                  <a:pt x="1296" y="5311"/>
                  <a:pt x="0" y="6581"/>
                </a:cubicBezTo>
                <a:cubicBezTo>
                  <a:pt x="0" y="6581"/>
                  <a:pt x="4320" y="14840"/>
                  <a:pt x="9935" y="15475"/>
                </a:cubicBezTo>
                <a:cubicBezTo>
                  <a:pt x="15119" y="16111"/>
                  <a:pt x="21599" y="15475"/>
                  <a:pt x="21168" y="9758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2" name="AutoShape 14">
            <a:extLst>
              <a:ext uri="{FF2B5EF4-FFF2-40B4-BE49-F238E27FC236}">
                <a16:creationId xmlns="" xmlns:a16="http://schemas.microsoft.com/office/drawing/2014/main" id="{F88BC786-0418-4EC0-A53C-93FF73087521}"/>
              </a:ext>
            </a:extLst>
          </p:cNvPr>
          <p:cNvSpPr/>
          <p:nvPr/>
        </p:nvSpPr>
        <p:spPr bwMode="auto">
          <a:xfrm>
            <a:off x="6739846" y="4234572"/>
            <a:ext cx="408065" cy="372588"/>
          </a:xfrm>
          <a:custGeom>
            <a:avLst/>
            <a:gdLst>
              <a:gd name="T0" fmla="*/ 185224 w 20364"/>
              <a:gd name="T1" fmla="*/ 177136 h 21100"/>
              <a:gd name="T2" fmla="*/ 185224 w 20364"/>
              <a:gd name="T3" fmla="*/ 177136 h 21100"/>
              <a:gd name="T4" fmla="*/ 185224 w 20364"/>
              <a:gd name="T5" fmla="*/ 177136 h 21100"/>
              <a:gd name="T6" fmla="*/ 185224 w 20364"/>
              <a:gd name="T7" fmla="*/ 177136 h 2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364" h="21100">
                <a:moveTo>
                  <a:pt x="14751" y="83"/>
                </a:moveTo>
                <a:cubicBezTo>
                  <a:pt x="12117" y="83"/>
                  <a:pt x="4214" y="2418"/>
                  <a:pt x="3687" y="10591"/>
                </a:cubicBezTo>
                <a:cubicBezTo>
                  <a:pt x="2634" y="18181"/>
                  <a:pt x="0" y="21099"/>
                  <a:pt x="0" y="21099"/>
                </a:cubicBezTo>
                <a:cubicBezTo>
                  <a:pt x="0" y="21099"/>
                  <a:pt x="18439" y="19932"/>
                  <a:pt x="20019" y="11175"/>
                </a:cubicBezTo>
                <a:cubicBezTo>
                  <a:pt x="21599" y="1835"/>
                  <a:pt x="17385" y="-500"/>
                  <a:pt x="14751" y="83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3" name="AutoShape 15">
            <a:extLst>
              <a:ext uri="{FF2B5EF4-FFF2-40B4-BE49-F238E27FC236}">
                <a16:creationId xmlns="" xmlns:a16="http://schemas.microsoft.com/office/drawing/2014/main" id="{74723EA0-7BA1-47E8-B08A-4E2B8AE8D62A}"/>
              </a:ext>
            </a:extLst>
          </p:cNvPr>
          <p:cNvSpPr/>
          <p:nvPr/>
        </p:nvSpPr>
        <p:spPr bwMode="auto">
          <a:xfrm>
            <a:off x="7208034" y="4432133"/>
            <a:ext cx="351815" cy="396135"/>
          </a:xfrm>
          <a:custGeom>
            <a:avLst/>
            <a:gdLst>
              <a:gd name="T0" fmla="*/ 159678 w 11653"/>
              <a:gd name="T1" fmla="*/ 226667 h 19110"/>
              <a:gd name="T2" fmla="*/ 159678 w 11653"/>
              <a:gd name="T3" fmla="*/ 226667 h 19110"/>
              <a:gd name="T4" fmla="*/ 159678 w 11653"/>
              <a:gd name="T5" fmla="*/ 226667 h 19110"/>
              <a:gd name="T6" fmla="*/ 159678 w 11653"/>
              <a:gd name="T7" fmla="*/ 226667 h 191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653" h="19110">
                <a:moveTo>
                  <a:pt x="8112" y="946"/>
                </a:moveTo>
                <a:cubicBezTo>
                  <a:pt x="3863" y="-2490"/>
                  <a:pt x="-2510" y="3400"/>
                  <a:pt x="1030" y="19110"/>
                </a:cubicBezTo>
                <a:cubicBezTo>
                  <a:pt x="1030" y="19110"/>
                  <a:pt x="19090" y="10273"/>
                  <a:pt x="8112" y="946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4" name="AutoShape 16">
            <a:extLst>
              <a:ext uri="{FF2B5EF4-FFF2-40B4-BE49-F238E27FC236}">
                <a16:creationId xmlns="" xmlns:a16="http://schemas.microsoft.com/office/drawing/2014/main" id="{94BB1063-26CF-4524-A907-0587491AB8EE}"/>
              </a:ext>
            </a:extLst>
          </p:cNvPr>
          <p:cNvSpPr/>
          <p:nvPr/>
        </p:nvSpPr>
        <p:spPr bwMode="auto">
          <a:xfrm>
            <a:off x="8770877" y="1942796"/>
            <a:ext cx="314332" cy="468241"/>
          </a:xfrm>
          <a:custGeom>
            <a:avLst/>
            <a:gdLst>
              <a:gd name="T0" fmla="*/ 142667 w 13523"/>
              <a:gd name="T1" fmla="*/ 212539 h 18670"/>
              <a:gd name="T2" fmla="*/ 142667 w 13523"/>
              <a:gd name="T3" fmla="*/ 212539 h 18670"/>
              <a:gd name="T4" fmla="*/ 142667 w 13523"/>
              <a:gd name="T5" fmla="*/ 212539 h 18670"/>
              <a:gd name="T6" fmla="*/ 142667 w 13523"/>
              <a:gd name="T7" fmla="*/ 212539 h 186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3" h="18670">
                <a:moveTo>
                  <a:pt x="2888" y="17932"/>
                </a:moveTo>
                <a:cubicBezTo>
                  <a:pt x="2888" y="17932"/>
                  <a:pt x="-7682" y="8558"/>
                  <a:pt x="11620" y="0"/>
                </a:cubicBezTo>
                <a:cubicBezTo>
                  <a:pt x="11620" y="0"/>
                  <a:pt x="12998" y="3260"/>
                  <a:pt x="13458" y="6928"/>
                </a:cubicBezTo>
                <a:cubicBezTo>
                  <a:pt x="13917" y="10596"/>
                  <a:pt x="12079" y="21599"/>
                  <a:pt x="2888" y="17932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5" name="AutoShape 17">
            <a:extLst>
              <a:ext uri="{FF2B5EF4-FFF2-40B4-BE49-F238E27FC236}">
                <a16:creationId xmlns="" xmlns:a16="http://schemas.microsoft.com/office/drawing/2014/main" id="{FE22B67A-55BC-4648-98EC-78B55F0075BF}"/>
              </a:ext>
            </a:extLst>
          </p:cNvPr>
          <p:cNvSpPr/>
          <p:nvPr/>
        </p:nvSpPr>
        <p:spPr bwMode="auto">
          <a:xfrm>
            <a:off x="8384745" y="2097571"/>
            <a:ext cx="282127" cy="443723"/>
          </a:xfrm>
          <a:custGeom>
            <a:avLst/>
            <a:gdLst>
              <a:gd name="T0" fmla="*/ 128060 w 16246"/>
              <a:gd name="T1" fmla="*/ 201400 h 20641"/>
              <a:gd name="T2" fmla="*/ 128060 w 16246"/>
              <a:gd name="T3" fmla="*/ 201400 h 20641"/>
              <a:gd name="T4" fmla="*/ 128060 w 16246"/>
              <a:gd name="T5" fmla="*/ 201400 h 20641"/>
              <a:gd name="T6" fmla="*/ 128060 w 16246"/>
              <a:gd name="T7" fmla="*/ 201400 h 206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6" h="20641">
                <a:moveTo>
                  <a:pt x="14468" y="19252"/>
                </a:moveTo>
                <a:cubicBezTo>
                  <a:pt x="14468" y="19252"/>
                  <a:pt x="21257" y="11739"/>
                  <a:pt x="8296" y="5165"/>
                </a:cubicBezTo>
                <a:cubicBezTo>
                  <a:pt x="1508" y="1408"/>
                  <a:pt x="274" y="0"/>
                  <a:pt x="274" y="0"/>
                </a:cubicBezTo>
                <a:cubicBezTo>
                  <a:pt x="274" y="0"/>
                  <a:pt x="-343" y="6573"/>
                  <a:pt x="274" y="8921"/>
                </a:cubicBezTo>
                <a:cubicBezTo>
                  <a:pt x="274" y="11269"/>
                  <a:pt x="-343" y="17843"/>
                  <a:pt x="5828" y="20191"/>
                </a:cubicBezTo>
                <a:cubicBezTo>
                  <a:pt x="10148" y="21600"/>
                  <a:pt x="14468" y="19252"/>
                  <a:pt x="14468" y="19252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6" name="AutoShape 18">
            <a:extLst>
              <a:ext uri="{FF2B5EF4-FFF2-40B4-BE49-F238E27FC236}">
                <a16:creationId xmlns="" xmlns:a16="http://schemas.microsoft.com/office/drawing/2014/main" id="{6DA207E1-81E4-45BE-8093-EA98F6255DFF}"/>
              </a:ext>
            </a:extLst>
          </p:cNvPr>
          <p:cNvSpPr/>
          <p:nvPr/>
        </p:nvSpPr>
        <p:spPr bwMode="auto">
          <a:xfrm>
            <a:off x="8889403" y="2500565"/>
            <a:ext cx="458909" cy="250942"/>
          </a:xfrm>
          <a:custGeom>
            <a:avLst/>
            <a:gdLst>
              <a:gd name="T0" fmla="*/ 208292 w 19743"/>
              <a:gd name="T1" fmla="*/ 248925 h 11814"/>
              <a:gd name="T2" fmla="*/ 208292 w 19743"/>
              <a:gd name="T3" fmla="*/ 248925 h 11814"/>
              <a:gd name="T4" fmla="*/ 208292 w 19743"/>
              <a:gd name="T5" fmla="*/ 248925 h 11814"/>
              <a:gd name="T6" fmla="*/ 208292 w 19743"/>
              <a:gd name="T7" fmla="*/ 248925 h 1181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43" h="11814">
                <a:moveTo>
                  <a:pt x="900" y="3077"/>
                </a:moveTo>
                <a:cubicBezTo>
                  <a:pt x="900" y="3077"/>
                  <a:pt x="12389" y="-7002"/>
                  <a:pt x="19742" y="9318"/>
                </a:cubicBezTo>
                <a:cubicBezTo>
                  <a:pt x="19742" y="9318"/>
                  <a:pt x="11011" y="14598"/>
                  <a:pt x="2279" y="9798"/>
                </a:cubicBezTo>
                <a:cubicBezTo>
                  <a:pt x="-1857" y="7878"/>
                  <a:pt x="900" y="4038"/>
                  <a:pt x="900" y="3077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7" name="AutoShape 19">
            <a:extLst>
              <a:ext uri="{FF2B5EF4-FFF2-40B4-BE49-F238E27FC236}">
                <a16:creationId xmlns="" xmlns:a16="http://schemas.microsoft.com/office/drawing/2014/main" id="{B3609E41-6D9A-48A1-BD8B-C36BFF346E19}"/>
              </a:ext>
            </a:extLst>
          </p:cNvPr>
          <p:cNvSpPr/>
          <p:nvPr/>
        </p:nvSpPr>
        <p:spPr bwMode="auto">
          <a:xfrm>
            <a:off x="8665700" y="2894264"/>
            <a:ext cx="492169" cy="235760"/>
          </a:xfrm>
          <a:custGeom>
            <a:avLst/>
            <a:gdLst>
              <a:gd name="T0" fmla="*/ 223400 w 21174"/>
              <a:gd name="T1" fmla="*/ 182909 h 12449"/>
              <a:gd name="T2" fmla="*/ 223400 w 21174"/>
              <a:gd name="T3" fmla="*/ 182909 h 12449"/>
              <a:gd name="T4" fmla="*/ 223400 w 21174"/>
              <a:gd name="T5" fmla="*/ 182909 h 12449"/>
              <a:gd name="T6" fmla="*/ 223400 w 21174"/>
              <a:gd name="T7" fmla="*/ 182909 h 1244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74" h="12449">
                <a:moveTo>
                  <a:pt x="33" y="6385"/>
                </a:moveTo>
                <a:cubicBezTo>
                  <a:pt x="-426" y="3685"/>
                  <a:pt x="3710" y="-4415"/>
                  <a:pt x="21173" y="3144"/>
                </a:cubicBezTo>
                <a:cubicBezTo>
                  <a:pt x="21173" y="3144"/>
                  <a:pt x="17037" y="6925"/>
                  <a:pt x="14739" y="8544"/>
                </a:cubicBezTo>
                <a:cubicBezTo>
                  <a:pt x="12442" y="10704"/>
                  <a:pt x="493" y="17184"/>
                  <a:pt x="33" y="6385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8" name="AutoShape 20">
            <a:extLst>
              <a:ext uri="{FF2B5EF4-FFF2-40B4-BE49-F238E27FC236}">
                <a16:creationId xmlns="" xmlns:a16="http://schemas.microsoft.com/office/drawing/2014/main" id="{65B0FFC0-17D3-4F78-9AED-F966E4AD5D13}"/>
              </a:ext>
            </a:extLst>
          </p:cNvPr>
          <p:cNvSpPr/>
          <p:nvPr/>
        </p:nvSpPr>
        <p:spPr bwMode="auto">
          <a:xfrm>
            <a:off x="8687514" y="3269448"/>
            <a:ext cx="435730" cy="338375"/>
          </a:xfrm>
          <a:custGeom>
            <a:avLst/>
            <a:gdLst>
              <a:gd name="T0" fmla="*/ 197782 w 21180"/>
              <a:gd name="T1" fmla="*/ 153583 h 18889"/>
              <a:gd name="T2" fmla="*/ 197782 w 21180"/>
              <a:gd name="T3" fmla="*/ 153583 h 18889"/>
              <a:gd name="T4" fmla="*/ 197782 w 21180"/>
              <a:gd name="T5" fmla="*/ 153583 h 18889"/>
              <a:gd name="T6" fmla="*/ 197782 w 21180"/>
              <a:gd name="T7" fmla="*/ 153583 h 188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80" h="18889">
                <a:moveTo>
                  <a:pt x="94" y="10800"/>
                </a:moveTo>
                <a:cubicBezTo>
                  <a:pt x="-420" y="7957"/>
                  <a:pt x="608" y="0"/>
                  <a:pt x="17580" y="0"/>
                </a:cubicBezTo>
                <a:cubicBezTo>
                  <a:pt x="17580" y="0"/>
                  <a:pt x="20151" y="568"/>
                  <a:pt x="21179" y="0"/>
                </a:cubicBezTo>
                <a:cubicBezTo>
                  <a:pt x="21179" y="0"/>
                  <a:pt x="18094" y="13073"/>
                  <a:pt x="11922" y="17621"/>
                </a:cubicBezTo>
                <a:cubicBezTo>
                  <a:pt x="5751" y="21599"/>
                  <a:pt x="608" y="15347"/>
                  <a:pt x="94" y="10800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49" name="AutoShape 21">
            <a:extLst>
              <a:ext uri="{FF2B5EF4-FFF2-40B4-BE49-F238E27FC236}">
                <a16:creationId xmlns="" xmlns:a16="http://schemas.microsoft.com/office/drawing/2014/main" id="{293107AD-2BD7-45D6-9264-66C979B869A0}"/>
              </a:ext>
            </a:extLst>
          </p:cNvPr>
          <p:cNvSpPr/>
          <p:nvPr/>
        </p:nvSpPr>
        <p:spPr bwMode="auto">
          <a:xfrm>
            <a:off x="7772844" y="3451361"/>
            <a:ext cx="489380" cy="283079"/>
          </a:xfrm>
          <a:custGeom>
            <a:avLst/>
            <a:gdLst>
              <a:gd name="T0" fmla="*/ 222123 w 20815"/>
              <a:gd name="T1" fmla="*/ 153124 h 18748"/>
              <a:gd name="T2" fmla="*/ 222123 w 20815"/>
              <a:gd name="T3" fmla="*/ 153124 h 18748"/>
              <a:gd name="T4" fmla="*/ 222123 w 20815"/>
              <a:gd name="T5" fmla="*/ 153124 h 18748"/>
              <a:gd name="T6" fmla="*/ 222123 w 20815"/>
              <a:gd name="T7" fmla="*/ 153124 h 18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5" h="18748">
                <a:moveTo>
                  <a:pt x="20699" y="10353"/>
                </a:moveTo>
                <a:cubicBezTo>
                  <a:pt x="20699" y="10353"/>
                  <a:pt x="19799" y="-1797"/>
                  <a:pt x="6749" y="227"/>
                </a:cubicBezTo>
                <a:cubicBezTo>
                  <a:pt x="6749" y="227"/>
                  <a:pt x="899" y="2252"/>
                  <a:pt x="0" y="1577"/>
                </a:cubicBezTo>
                <a:cubicBezTo>
                  <a:pt x="0" y="1577"/>
                  <a:pt x="4499" y="16428"/>
                  <a:pt x="10800" y="18453"/>
                </a:cubicBezTo>
                <a:cubicBezTo>
                  <a:pt x="17099" y="19803"/>
                  <a:pt x="21600" y="16428"/>
                  <a:pt x="20699" y="10353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0" name="AutoShape 22">
            <a:extLst>
              <a:ext uri="{FF2B5EF4-FFF2-40B4-BE49-F238E27FC236}">
                <a16:creationId xmlns="" xmlns:a16="http://schemas.microsoft.com/office/drawing/2014/main" id="{E9733804-259A-4843-98CF-42D2E5BE76CA}"/>
              </a:ext>
            </a:extLst>
          </p:cNvPr>
          <p:cNvSpPr/>
          <p:nvPr/>
        </p:nvSpPr>
        <p:spPr bwMode="auto">
          <a:xfrm>
            <a:off x="7547776" y="3043146"/>
            <a:ext cx="444252" cy="220695"/>
          </a:xfrm>
          <a:custGeom>
            <a:avLst/>
            <a:gdLst>
              <a:gd name="T0" fmla="*/ 201640 w 20033"/>
              <a:gd name="T1" fmla="*/ 135607 h 15680"/>
              <a:gd name="T2" fmla="*/ 201640 w 20033"/>
              <a:gd name="T3" fmla="*/ 135607 h 15680"/>
              <a:gd name="T4" fmla="*/ 201640 w 20033"/>
              <a:gd name="T5" fmla="*/ 135607 h 15680"/>
              <a:gd name="T6" fmla="*/ 201640 w 20033"/>
              <a:gd name="T7" fmla="*/ 135607 h 156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33" h="15680">
                <a:moveTo>
                  <a:pt x="19679" y="5146"/>
                </a:moveTo>
                <a:cubicBezTo>
                  <a:pt x="17760" y="826"/>
                  <a:pt x="10559" y="-2773"/>
                  <a:pt x="3359" y="2986"/>
                </a:cubicBezTo>
                <a:cubicBezTo>
                  <a:pt x="479" y="5866"/>
                  <a:pt x="0" y="10187"/>
                  <a:pt x="0" y="10187"/>
                </a:cubicBezTo>
                <a:cubicBezTo>
                  <a:pt x="0" y="10187"/>
                  <a:pt x="6239" y="12346"/>
                  <a:pt x="9119" y="14507"/>
                </a:cubicBezTo>
                <a:cubicBezTo>
                  <a:pt x="15360" y="18827"/>
                  <a:pt x="21600" y="10187"/>
                  <a:pt x="19679" y="5146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1" name="AutoShape 23">
            <a:extLst>
              <a:ext uri="{FF2B5EF4-FFF2-40B4-BE49-F238E27FC236}">
                <a16:creationId xmlns="" xmlns:a16="http://schemas.microsoft.com/office/drawing/2014/main" id="{17B64B4C-1E23-47A8-9EC9-7076C997B5AE}"/>
              </a:ext>
            </a:extLst>
          </p:cNvPr>
          <p:cNvSpPr/>
          <p:nvPr/>
        </p:nvSpPr>
        <p:spPr bwMode="auto">
          <a:xfrm>
            <a:off x="7425175" y="2351847"/>
            <a:ext cx="305991" cy="361708"/>
          </a:xfrm>
          <a:custGeom>
            <a:avLst/>
            <a:gdLst>
              <a:gd name="T0" fmla="*/ 138892 w 15070"/>
              <a:gd name="T1" fmla="*/ 164174 h 19631"/>
              <a:gd name="T2" fmla="*/ 138892 w 15070"/>
              <a:gd name="T3" fmla="*/ 164174 h 19631"/>
              <a:gd name="T4" fmla="*/ 138892 w 15070"/>
              <a:gd name="T5" fmla="*/ 164174 h 19631"/>
              <a:gd name="T6" fmla="*/ 138892 w 15070"/>
              <a:gd name="T7" fmla="*/ 164174 h 196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070" h="19631">
                <a:moveTo>
                  <a:pt x="13316" y="18830"/>
                </a:moveTo>
                <a:cubicBezTo>
                  <a:pt x="13316" y="18830"/>
                  <a:pt x="19111" y="9415"/>
                  <a:pt x="9629" y="4984"/>
                </a:cubicBezTo>
                <a:cubicBezTo>
                  <a:pt x="2780" y="1661"/>
                  <a:pt x="1726" y="0"/>
                  <a:pt x="1726" y="0"/>
                </a:cubicBezTo>
                <a:cubicBezTo>
                  <a:pt x="1726" y="0"/>
                  <a:pt x="-2488" y="8307"/>
                  <a:pt x="2253" y="14953"/>
                </a:cubicBezTo>
                <a:cubicBezTo>
                  <a:pt x="6994" y="21599"/>
                  <a:pt x="11736" y="19384"/>
                  <a:pt x="13316" y="18830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2" name="AutoShape 24">
            <a:extLst>
              <a:ext uri="{FF2B5EF4-FFF2-40B4-BE49-F238E27FC236}">
                <a16:creationId xmlns="" xmlns:a16="http://schemas.microsoft.com/office/drawing/2014/main" id="{D2CDBFAF-D3AF-4187-8F91-FFC6C561B9A8}"/>
              </a:ext>
            </a:extLst>
          </p:cNvPr>
          <p:cNvSpPr/>
          <p:nvPr/>
        </p:nvSpPr>
        <p:spPr bwMode="auto">
          <a:xfrm>
            <a:off x="7900483" y="2307624"/>
            <a:ext cx="324542" cy="445688"/>
          </a:xfrm>
          <a:custGeom>
            <a:avLst/>
            <a:gdLst>
              <a:gd name="T0" fmla="*/ 147313 w 15376"/>
              <a:gd name="T1" fmla="*/ 202292 h 20489"/>
              <a:gd name="T2" fmla="*/ 147313 w 15376"/>
              <a:gd name="T3" fmla="*/ 202292 h 20489"/>
              <a:gd name="T4" fmla="*/ 147313 w 15376"/>
              <a:gd name="T5" fmla="*/ 202292 h 20489"/>
              <a:gd name="T6" fmla="*/ 147313 w 15376"/>
              <a:gd name="T7" fmla="*/ 202292 h 204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76" h="20489">
                <a:moveTo>
                  <a:pt x="3445" y="19252"/>
                </a:moveTo>
                <a:cubicBezTo>
                  <a:pt x="3445" y="19252"/>
                  <a:pt x="-3587" y="13147"/>
                  <a:pt x="2440" y="7982"/>
                </a:cubicBezTo>
                <a:cubicBezTo>
                  <a:pt x="8468" y="2347"/>
                  <a:pt x="11985" y="1878"/>
                  <a:pt x="11985" y="0"/>
                </a:cubicBezTo>
                <a:cubicBezTo>
                  <a:pt x="11985" y="0"/>
                  <a:pt x="18013" y="14086"/>
                  <a:pt x="13994" y="17843"/>
                </a:cubicBezTo>
                <a:cubicBezTo>
                  <a:pt x="10478" y="21599"/>
                  <a:pt x="5957" y="20660"/>
                  <a:pt x="3445" y="19252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3" name="AutoShape 25">
            <a:extLst>
              <a:ext uri="{FF2B5EF4-FFF2-40B4-BE49-F238E27FC236}">
                <a16:creationId xmlns="" xmlns:a16="http://schemas.microsoft.com/office/drawing/2014/main" id="{DA706AEA-B917-4D1A-8068-47B5686BE8AD}"/>
              </a:ext>
            </a:extLst>
          </p:cNvPr>
          <p:cNvSpPr/>
          <p:nvPr/>
        </p:nvSpPr>
        <p:spPr bwMode="auto">
          <a:xfrm>
            <a:off x="9371655" y="2871452"/>
            <a:ext cx="360777" cy="446877"/>
          </a:xfrm>
          <a:custGeom>
            <a:avLst/>
            <a:gdLst>
              <a:gd name="T0" fmla="*/ 163750 w 16671"/>
              <a:gd name="T1" fmla="*/ 202832 h 20543"/>
              <a:gd name="T2" fmla="*/ 163750 w 16671"/>
              <a:gd name="T3" fmla="*/ 202832 h 20543"/>
              <a:gd name="T4" fmla="*/ 163750 w 16671"/>
              <a:gd name="T5" fmla="*/ 202832 h 20543"/>
              <a:gd name="T6" fmla="*/ 163750 w 16671"/>
              <a:gd name="T7" fmla="*/ 202832 h 205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671" h="20543">
                <a:moveTo>
                  <a:pt x="982" y="17843"/>
                </a:moveTo>
                <a:cubicBezTo>
                  <a:pt x="982" y="17843"/>
                  <a:pt x="-2945" y="8921"/>
                  <a:pt x="4909" y="5634"/>
                </a:cubicBezTo>
                <a:cubicBezTo>
                  <a:pt x="13255" y="2347"/>
                  <a:pt x="15709" y="0"/>
                  <a:pt x="15709" y="0"/>
                </a:cubicBezTo>
                <a:cubicBezTo>
                  <a:pt x="15709" y="0"/>
                  <a:pt x="18654" y="15026"/>
                  <a:pt x="14236" y="18313"/>
                </a:cubicBezTo>
                <a:cubicBezTo>
                  <a:pt x="9327" y="21130"/>
                  <a:pt x="3436" y="21599"/>
                  <a:pt x="982" y="17843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4" name="AutoShape 26">
            <a:extLst>
              <a:ext uri="{FF2B5EF4-FFF2-40B4-BE49-F238E27FC236}">
                <a16:creationId xmlns="" xmlns:a16="http://schemas.microsoft.com/office/drawing/2014/main" id="{72EB1FBF-A6FC-4302-843A-CDB0869C2F26}"/>
              </a:ext>
            </a:extLst>
          </p:cNvPr>
          <p:cNvSpPr/>
          <p:nvPr/>
        </p:nvSpPr>
        <p:spPr bwMode="auto">
          <a:xfrm>
            <a:off x="9378880" y="2235767"/>
            <a:ext cx="272762" cy="420107"/>
          </a:xfrm>
          <a:custGeom>
            <a:avLst/>
            <a:gdLst>
              <a:gd name="T0" fmla="*/ 123809 w 19262"/>
              <a:gd name="T1" fmla="*/ 190691 h 21600"/>
              <a:gd name="T2" fmla="*/ 123809 w 19262"/>
              <a:gd name="T3" fmla="*/ 190691 h 21600"/>
              <a:gd name="T4" fmla="*/ 123809 w 19262"/>
              <a:gd name="T5" fmla="*/ 190691 h 21600"/>
              <a:gd name="T6" fmla="*/ 123809 w 19262"/>
              <a:gd name="T7" fmla="*/ 19069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262" h="21600">
                <a:moveTo>
                  <a:pt x="9083" y="21600"/>
                </a:moveTo>
                <a:cubicBezTo>
                  <a:pt x="9083" y="21600"/>
                  <a:pt x="-1344" y="16331"/>
                  <a:pt x="145" y="11063"/>
                </a:cubicBezTo>
                <a:cubicBezTo>
                  <a:pt x="1635" y="5795"/>
                  <a:pt x="9828" y="1580"/>
                  <a:pt x="9828" y="0"/>
                </a:cubicBezTo>
                <a:cubicBezTo>
                  <a:pt x="9828" y="0"/>
                  <a:pt x="18021" y="6848"/>
                  <a:pt x="18766" y="10536"/>
                </a:cubicBezTo>
                <a:cubicBezTo>
                  <a:pt x="20256" y="13697"/>
                  <a:pt x="18766" y="21073"/>
                  <a:pt x="9083" y="21600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5" name="AutoShape 27">
            <a:extLst>
              <a:ext uri="{FF2B5EF4-FFF2-40B4-BE49-F238E27FC236}">
                <a16:creationId xmlns="" xmlns:a16="http://schemas.microsoft.com/office/drawing/2014/main" id="{08881FF0-D500-41D6-B6E6-E006F47490AD}"/>
              </a:ext>
            </a:extLst>
          </p:cNvPr>
          <p:cNvSpPr/>
          <p:nvPr/>
        </p:nvSpPr>
        <p:spPr bwMode="auto">
          <a:xfrm>
            <a:off x="6998950" y="3026227"/>
            <a:ext cx="289488" cy="425638"/>
          </a:xfrm>
          <a:custGeom>
            <a:avLst/>
            <a:gdLst>
              <a:gd name="T0" fmla="*/ 131402 w 12174"/>
              <a:gd name="T1" fmla="*/ 193201 h 21600"/>
              <a:gd name="T2" fmla="*/ 131402 w 12174"/>
              <a:gd name="T3" fmla="*/ 193201 h 21600"/>
              <a:gd name="T4" fmla="*/ 131402 w 12174"/>
              <a:gd name="T5" fmla="*/ 193201 h 21600"/>
              <a:gd name="T6" fmla="*/ 131402 w 12174"/>
              <a:gd name="T7" fmla="*/ 19320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74" h="21600">
                <a:moveTo>
                  <a:pt x="7422" y="21599"/>
                </a:moveTo>
                <a:cubicBezTo>
                  <a:pt x="7422" y="21599"/>
                  <a:pt x="-6528" y="17485"/>
                  <a:pt x="3821" y="0"/>
                </a:cubicBezTo>
                <a:cubicBezTo>
                  <a:pt x="3821" y="0"/>
                  <a:pt x="5622" y="3085"/>
                  <a:pt x="8772" y="5657"/>
                </a:cubicBezTo>
                <a:cubicBezTo>
                  <a:pt x="11921" y="8228"/>
                  <a:pt x="15071" y="21599"/>
                  <a:pt x="7422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6" name="AutoShape 28">
            <a:extLst>
              <a:ext uri="{FF2B5EF4-FFF2-40B4-BE49-F238E27FC236}">
                <a16:creationId xmlns="" xmlns:a16="http://schemas.microsoft.com/office/drawing/2014/main" id="{5AB3841E-EA4C-4820-AD32-775A85C2EEC6}"/>
              </a:ext>
            </a:extLst>
          </p:cNvPr>
          <p:cNvSpPr/>
          <p:nvPr/>
        </p:nvSpPr>
        <p:spPr bwMode="auto">
          <a:xfrm>
            <a:off x="6445220" y="3114671"/>
            <a:ext cx="339394" cy="447748"/>
          </a:xfrm>
          <a:custGeom>
            <a:avLst/>
            <a:gdLst>
              <a:gd name="T0" fmla="*/ 154054 w 11872"/>
              <a:gd name="T1" fmla="*/ 203237 h 21600"/>
              <a:gd name="T2" fmla="*/ 154054 w 11872"/>
              <a:gd name="T3" fmla="*/ 203237 h 21600"/>
              <a:gd name="T4" fmla="*/ 154054 w 11872"/>
              <a:gd name="T5" fmla="*/ 203237 h 21600"/>
              <a:gd name="T6" fmla="*/ 154054 w 11872"/>
              <a:gd name="T7" fmla="*/ 2032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872" h="21600">
                <a:moveTo>
                  <a:pt x="5050" y="21599"/>
                </a:moveTo>
                <a:cubicBezTo>
                  <a:pt x="5050" y="21599"/>
                  <a:pt x="-4632" y="15218"/>
                  <a:pt x="2816" y="0"/>
                </a:cubicBezTo>
                <a:cubicBezTo>
                  <a:pt x="2816" y="0"/>
                  <a:pt x="4305" y="2454"/>
                  <a:pt x="5795" y="3436"/>
                </a:cubicBezTo>
                <a:cubicBezTo>
                  <a:pt x="10636" y="7363"/>
                  <a:pt x="16968" y="17181"/>
                  <a:pt x="5050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sp>
        <p:nvSpPr>
          <p:cNvPr id="57" name="AutoShape 29">
            <a:extLst>
              <a:ext uri="{FF2B5EF4-FFF2-40B4-BE49-F238E27FC236}">
                <a16:creationId xmlns="" xmlns:a16="http://schemas.microsoft.com/office/drawing/2014/main" id="{6EE5CCFF-D91B-4BCC-A97E-DB782E64D367}"/>
              </a:ext>
            </a:extLst>
          </p:cNvPr>
          <p:cNvSpPr/>
          <p:nvPr/>
        </p:nvSpPr>
        <p:spPr bwMode="auto">
          <a:xfrm>
            <a:off x="7048807" y="2495567"/>
            <a:ext cx="281382" cy="386941"/>
          </a:xfrm>
          <a:custGeom>
            <a:avLst/>
            <a:gdLst>
              <a:gd name="T0" fmla="*/ 127722 w 11448"/>
              <a:gd name="T1" fmla="*/ 175636 h 21600"/>
              <a:gd name="T2" fmla="*/ 127722 w 11448"/>
              <a:gd name="T3" fmla="*/ 175636 h 21600"/>
              <a:gd name="T4" fmla="*/ 127722 w 11448"/>
              <a:gd name="T5" fmla="*/ 175636 h 21600"/>
              <a:gd name="T6" fmla="*/ 127722 w 11448"/>
              <a:gd name="T7" fmla="*/ 17563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48" h="21600">
                <a:moveTo>
                  <a:pt x="7668" y="21599"/>
                </a:moveTo>
                <a:cubicBezTo>
                  <a:pt x="7668" y="21599"/>
                  <a:pt x="-5291" y="21599"/>
                  <a:pt x="2485" y="0"/>
                </a:cubicBezTo>
                <a:cubicBezTo>
                  <a:pt x="2485" y="0"/>
                  <a:pt x="4212" y="3978"/>
                  <a:pt x="5940" y="5115"/>
                </a:cubicBezTo>
                <a:cubicBezTo>
                  <a:pt x="7668" y="6252"/>
                  <a:pt x="16308" y="17621"/>
                  <a:pt x="7668" y="21599"/>
                </a:cubicBezTo>
                <a:close/>
              </a:path>
            </a:pathLst>
          </a:custGeom>
          <a:solidFill>
            <a:srgbClr val="5470A2"/>
          </a:solidFill>
          <a:ln>
            <a:noFill/>
          </a:ln>
          <a:effectLst/>
        </p:spPr>
        <p:txBody>
          <a:bodyPr lIns="0" tIns="0" rIns="0" bIns="0"/>
          <a:lstStyle/>
          <a:p>
            <a:endParaRPr lang="zh-CN" altLang="en-US">
              <a:solidFill>
                <a:srgbClr val="000000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042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2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2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2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2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2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2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25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2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825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2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25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125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25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325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425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25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625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7250"/>
                            </p:stCondLst>
                            <p:childTnLst>
                              <p:par>
                                <p:cTn id="1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825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9250"/>
                            </p:stCondLst>
                            <p:childTnLst>
                              <p:par>
                                <p:cTn id="1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0250"/>
                            </p:stCondLst>
                            <p:childTnLst>
                              <p:par>
                                <p:cTn id="1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1250"/>
                            </p:stCondLst>
                            <p:childTnLst>
                              <p:par>
                                <p:cTn id="1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7DA94DA8-4575-4BDE-A397-1FCA5ED75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1290" y="2190434"/>
            <a:ext cx="3806647" cy="486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8516A2C-08B2-4273-BC12-5338074188C2}"/>
              </a:ext>
            </a:extLst>
          </p:cNvPr>
          <p:cNvSpPr txBox="1"/>
          <p:nvPr/>
        </p:nvSpPr>
        <p:spPr>
          <a:xfrm>
            <a:off x="4037937" y="1117665"/>
            <a:ext cx="4801314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黛玉是怎样教诗的？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DF55AD4-D7F8-49A0-9DC1-72935E30D448}"/>
              </a:ext>
            </a:extLst>
          </p:cNvPr>
          <p:cNvSpPr txBox="1"/>
          <p:nvPr/>
        </p:nvSpPr>
        <p:spPr>
          <a:xfrm>
            <a:off x="4731319" y="2333673"/>
            <a:ext cx="3057247" cy="589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先读王维五言律诗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F3659E2-9F62-4487-B5F7-F63845C7E539}"/>
              </a:ext>
            </a:extLst>
          </p:cNvPr>
          <p:cNvSpPr txBox="1"/>
          <p:nvPr/>
        </p:nvSpPr>
        <p:spPr>
          <a:xfrm>
            <a:off x="4731319" y="3330918"/>
            <a:ext cx="3057247" cy="589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再读杜甫七言律诗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38CB945-E1E0-44B8-869F-56E9A44A0BD5}"/>
              </a:ext>
            </a:extLst>
          </p:cNvPr>
          <p:cNvSpPr txBox="1"/>
          <p:nvPr/>
        </p:nvSpPr>
        <p:spPr>
          <a:xfrm>
            <a:off x="4731319" y="4328163"/>
            <a:ext cx="3057247" cy="589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再读李白七言绝句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CFE0226-9B95-4C2F-9DDC-9CA81CFB8E49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1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7B091A2-6C94-42AF-8218-FCF6CB0291EC}"/>
              </a:ext>
            </a:extLst>
          </p:cNvPr>
          <p:cNvSpPr/>
          <p:nvPr/>
        </p:nvSpPr>
        <p:spPr>
          <a:xfrm>
            <a:off x="7956360" y="327546"/>
            <a:ext cx="464309" cy="245660"/>
          </a:xfrm>
          <a:prstGeom prst="rect">
            <a:avLst/>
          </a:prstGeom>
          <a:solidFill>
            <a:srgbClr val="FDFE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1F165A8-716B-4847-85A1-22095FD72C8E}"/>
              </a:ext>
            </a:extLst>
          </p:cNvPr>
          <p:cNvSpPr/>
          <p:nvPr/>
        </p:nvSpPr>
        <p:spPr>
          <a:xfrm>
            <a:off x="11723427" y="6277970"/>
            <a:ext cx="468573" cy="580030"/>
          </a:xfrm>
          <a:prstGeom prst="rect">
            <a:avLst/>
          </a:prstGeom>
          <a:solidFill>
            <a:srgbClr val="FDFE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2705562-8BD1-4EE9-83AB-3EF4DD027B91}"/>
              </a:ext>
            </a:extLst>
          </p:cNvPr>
          <p:cNvSpPr txBox="1"/>
          <p:nvPr/>
        </p:nvSpPr>
        <p:spPr>
          <a:xfrm>
            <a:off x="3438862" y="701315"/>
            <a:ext cx="5314276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香菱又是怎样学诗的？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A46879C-76D6-4471-A80C-FAB42499FA15}"/>
              </a:ext>
            </a:extLst>
          </p:cNvPr>
          <p:cNvSpPr/>
          <p:nvPr/>
        </p:nvSpPr>
        <p:spPr>
          <a:xfrm>
            <a:off x="2724602" y="3809812"/>
            <a:ext cx="6249426" cy="159665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ts val="4000"/>
              </a:lnSpc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茶饭无心     坐卧不宁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4000"/>
              </a:lnSpc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苦心琢磨     如痴如醉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4000"/>
              </a:lnSpc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挖心搜胆     梦中成诗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33BDEB4-3166-4119-BBA8-4A522B8BE57F}"/>
              </a:ext>
            </a:extLst>
          </p:cNvPr>
          <p:cNvGrpSpPr/>
          <p:nvPr/>
        </p:nvGrpSpPr>
        <p:grpSpPr>
          <a:xfrm>
            <a:off x="2120086" y="1817920"/>
            <a:ext cx="846162" cy="846162"/>
            <a:chOff x="4238945" y="3914003"/>
            <a:chExt cx="846162" cy="846162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2F7A24BC-A54F-4393-9D78-822BD2A5EBD6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3819A6DC-90B7-47BB-99E3-4C8C247BF143}"/>
                </a:ext>
              </a:extLst>
            </p:cNvPr>
            <p:cNvSpPr txBox="1"/>
            <p:nvPr/>
          </p:nvSpPr>
          <p:spPr>
            <a:xfrm>
              <a:off x="4333274" y="4013919"/>
              <a:ext cx="68480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乐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7ECC87C2-F986-4ABC-A28B-6AE79EA2E6E7}"/>
              </a:ext>
            </a:extLst>
          </p:cNvPr>
          <p:cNvGrpSpPr/>
          <p:nvPr/>
        </p:nvGrpSpPr>
        <p:grpSpPr>
          <a:xfrm>
            <a:off x="5426234" y="1917835"/>
            <a:ext cx="846162" cy="846162"/>
            <a:chOff x="4238945" y="3914003"/>
            <a:chExt cx="846162" cy="846162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DA099047-87A0-4F3B-8AEE-C411CF9E2A86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D24F4FED-A410-45C4-9731-34CF5C2FE6FB}"/>
                </a:ext>
              </a:extLst>
            </p:cNvPr>
            <p:cNvSpPr txBox="1"/>
            <p:nvPr/>
          </p:nvSpPr>
          <p:spPr>
            <a:xfrm>
              <a:off x="4333275" y="4013919"/>
              <a:ext cx="68480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善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368E49FB-51BF-417F-B59E-9D32750CEC6B}"/>
              </a:ext>
            </a:extLst>
          </p:cNvPr>
          <p:cNvGrpSpPr/>
          <p:nvPr/>
        </p:nvGrpSpPr>
        <p:grpSpPr>
          <a:xfrm>
            <a:off x="9131423" y="1817926"/>
            <a:ext cx="846162" cy="846162"/>
            <a:chOff x="4238945" y="3914003"/>
            <a:chExt cx="846162" cy="846162"/>
          </a:xfrm>
        </p:grpSpPr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D196D6F0-7AD3-4A13-A3FE-C510A9704C55}"/>
                </a:ext>
              </a:extLst>
            </p:cNvPr>
            <p:cNvSpPr/>
            <p:nvPr/>
          </p:nvSpPr>
          <p:spPr>
            <a:xfrm>
              <a:off x="4238945" y="3914003"/>
              <a:ext cx="846162" cy="846162"/>
            </a:xfrm>
            <a:prstGeom prst="ellipse">
              <a:avLst/>
            </a:prstGeom>
            <a:noFill/>
            <a:ln>
              <a:solidFill>
                <a:srgbClr val="755E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636E8DDD-A36C-4AF1-9624-9A304D56A54B}"/>
                </a:ext>
              </a:extLst>
            </p:cNvPr>
            <p:cNvSpPr txBox="1"/>
            <p:nvPr/>
          </p:nvSpPr>
          <p:spPr>
            <a:xfrm>
              <a:off x="4333275" y="4013919"/>
              <a:ext cx="68480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苦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7B29D72-55F7-43D7-8D30-6F563E837967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BB1C42BE-9301-4776-A00F-7C7F77D86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3310">
            <a:off x="7195271" y="1388077"/>
            <a:ext cx="1322899" cy="183331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687ECB49-5CC9-44E9-BA9C-87CC8F337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3310">
            <a:off x="3500118" y="1351850"/>
            <a:ext cx="1322899" cy="183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07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D77F958-4AF8-43F5-BA3F-4A8B89C038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3464"/>
            <a:ext cx="4317635" cy="28545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2E59947-4C9E-4ACE-8240-B07A98EB7C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4365" y="0"/>
            <a:ext cx="4317635" cy="28545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056F5E6-6637-4067-8CF0-D430AFCF0924}"/>
              </a:ext>
            </a:extLst>
          </p:cNvPr>
          <p:cNvSpPr txBox="1"/>
          <p:nvPr/>
        </p:nvSpPr>
        <p:spPr>
          <a:xfrm>
            <a:off x="5749304" y="2405177"/>
            <a:ext cx="4339650" cy="166199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一起来欣赏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香菱的三首诗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A6792C9-488A-41B1-810B-DB2B1093C1B9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83F440D-5995-4033-BEAF-6E1C76948ACA}"/>
              </a:ext>
            </a:extLst>
          </p:cNvPr>
          <p:cNvGrpSpPr/>
          <p:nvPr/>
        </p:nvGrpSpPr>
        <p:grpSpPr>
          <a:xfrm>
            <a:off x="2103046" y="2237362"/>
            <a:ext cx="3306181" cy="3193370"/>
            <a:chOff x="19032" y="378705"/>
            <a:chExt cx="1969473" cy="1902272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069574D-C351-4ED5-AC3F-DB7C93C9E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56503">
              <a:off x="999340" y="256831"/>
              <a:ext cx="867291" cy="1111039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0FD6828-9245-4AEB-9BAD-7CBC8868C9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 b="-8185"/>
            <a:stretch/>
          </p:blipFill>
          <p:spPr>
            <a:xfrm rot="8753998">
              <a:off x="19032" y="553085"/>
              <a:ext cx="1858849" cy="172789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7E43BAFE-3A9E-44EA-BE67-12104B55A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87550" y="296572"/>
              <a:ext cx="1069219" cy="1275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482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C0B9397-546D-4F6D-9F6A-396861DB970F}"/>
              </a:ext>
            </a:extLst>
          </p:cNvPr>
          <p:cNvSpPr txBox="1"/>
          <p:nvPr/>
        </p:nvSpPr>
        <p:spPr>
          <a:xfrm>
            <a:off x="5551408" y="2925947"/>
            <a:ext cx="3763081" cy="322344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月挂中天夜色寒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清光皎皎影团团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诗人助兴常思玩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野客添愁不忍观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翡翠楼边悬玉镜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珍珠帘外挂冰盘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良宵何用烧银烛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晴彩辉煌映画栏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24066AB-AB8F-49F6-9EF0-6E898EF11C8C}"/>
              </a:ext>
            </a:extLst>
          </p:cNvPr>
          <p:cNvCxnSpPr>
            <a:cxnSpLocks/>
          </p:cNvCxnSpPr>
          <p:nvPr/>
        </p:nvCxnSpPr>
        <p:spPr>
          <a:xfrm>
            <a:off x="9062113" y="1214652"/>
            <a:ext cx="3129887" cy="0"/>
          </a:xfrm>
          <a:prstGeom prst="line">
            <a:avLst/>
          </a:prstGeom>
          <a:ln>
            <a:solidFill>
              <a:srgbClr val="755E4D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5BA9A89-CD67-4907-9AEA-472D1E0B796C}"/>
              </a:ext>
            </a:extLst>
          </p:cNvPr>
          <p:cNvSpPr txBox="1"/>
          <p:nvPr/>
        </p:nvSpPr>
        <p:spPr>
          <a:xfrm>
            <a:off x="8722781" y="586899"/>
            <a:ext cx="346921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意思却有，措词不雅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721CE89-3EEE-4DE9-A82C-9820A35B5EBA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5DC28E9-833B-4580-A340-5D1EE93D13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412" y="848509"/>
            <a:ext cx="2782996" cy="279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1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1B8803A-DE2D-4AAE-AD30-8629254C0A95}"/>
              </a:ext>
            </a:extLst>
          </p:cNvPr>
          <p:cNvSpPr txBox="1"/>
          <p:nvPr/>
        </p:nvSpPr>
        <p:spPr>
          <a:xfrm>
            <a:off x="4914995" y="1817276"/>
            <a:ext cx="3763081" cy="322344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非银非水映窗寒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试看晴空护玉盘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淡淡梅花香欲染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丝丝柳带露初干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只疑残粉涂金砌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恍若轻霜抹玉栏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梦醒西楼人迹绝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余容犹可隔帘看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35C73E2E-AD37-432D-B038-AC1545E654CF}"/>
              </a:ext>
            </a:extLst>
          </p:cNvPr>
          <p:cNvCxnSpPr>
            <a:cxnSpLocks/>
          </p:cNvCxnSpPr>
          <p:nvPr/>
        </p:nvCxnSpPr>
        <p:spPr>
          <a:xfrm>
            <a:off x="-13668" y="1214652"/>
            <a:ext cx="3384665" cy="0"/>
          </a:xfrm>
          <a:prstGeom prst="line">
            <a:avLst/>
          </a:prstGeom>
          <a:ln>
            <a:solidFill>
              <a:srgbClr val="755E4D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5625D94-A7B8-4048-B6B7-0801E241705C}"/>
              </a:ext>
            </a:extLst>
          </p:cNvPr>
          <p:cNvSpPr txBox="1"/>
          <p:nvPr/>
        </p:nvSpPr>
        <p:spPr>
          <a:xfrm>
            <a:off x="359449" y="786344"/>
            <a:ext cx="341632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过于穿凿，还得另作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DC737E3-B7FA-434B-B159-E311778B76A7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19062AA-781F-4903-8DB4-9FA2A791C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3310">
            <a:off x="8299526" y="580474"/>
            <a:ext cx="1266239" cy="175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4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A820826-DFD6-48C5-BD60-1E190B4969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849" t="3670" r="29679"/>
          <a:stretch/>
        </p:blipFill>
        <p:spPr>
          <a:xfrm flipH="1">
            <a:off x="0" y="0"/>
            <a:ext cx="124206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F54DF7F-A4A4-485E-8BDE-DCB545EEA6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19" r="-1"/>
          <a:stretch/>
        </p:blipFill>
        <p:spPr>
          <a:xfrm flipH="1" flipV="1">
            <a:off x="-18170" y="-1088"/>
            <a:ext cx="10455087" cy="6858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D99D87C-5A14-4817-9677-F190AC156B20}"/>
              </a:ext>
            </a:extLst>
          </p:cNvPr>
          <p:cNvSpPr txBox="1"/>
          <p:nvPr/>
        </p:nvSpPr>
        <p:spPr>
          <a:xfrm>
            <a:off x="7119858" y="2175106"/>
            <a:ext cx="565613" cy="400110"/>
          </a:xfrm>
          <a:prstGeom prst="rect">
            <a:avLst/>
          </a:prstGeom>
          <a:solidFill>
            <a:srgbClr val="5470A2"/>
          </a:solidFill>
          <a:ln>
            <a:solidFill>
              <a:srgbClr val="5470A2"/>
            </a:solidFill>
          </a:ln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rPr>
              <a:t>01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字体视界-小妖精字体" panose="02000500000000000000" pitchFamily="2" charset="-122"/>
              <a:ea typeface="字体视界-小妖精字体" panose="02000500000000000000" pitchFamily="2" charset="-122"/>
              <a:cs typeface="+mn-ea"/>
              <a:sym typeface="xiaomeihaoti" panose="02010601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972A5F6-5731-4C78-96F8-D2912C85E678}"/>
              </a:ext>
            </a:extLst>
          </p:cNvPr>
          <p:cNvSpPr txBox="1"/>
          <p:nvPr/>
        </p:nvSpPr>
        <p:spPr>
          <a:xfrm>
            <a:off x="7111620" y="3135929"/>
            <a:ext cx="565613" cy="400110"/>
          </a:xfrm>
          <a:prstGeom prst="rect">
            <a:avLst/>
          </a:prstGeom>
          <a:solidFill>
            <a:srgbClr val="5470A2"/>
          </a:solidFill>
          <a:ln>
            <a:solidFill>
              <a:srgbClr val="5470A2"/>
            </a:solidFill>
          </a:ln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rPr>
              <a:t>02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字体视界-小妖精字体" panose="02000500000000000000" pitchFamily="2" charset="-122"/>
              <a:ea typeface="字体视界-小妖精字体" panose="02000500000000000000" pitchFamily="2" charset="-122"/>
              <a:cs typeface="+mn-ea"/>
              <a:sym typeface="xiaomeihaoti" panose="02010601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3A1D72D-AD9E-4333-B465-7357FFEB80EC}"/>
              </a:ext>
            </a:extLst>
          </p:cNvPr>
          <p:cNvSpPr txBox="1"/>
          <p:nvPr/>
        </p:nvSpPr>
        <p:spPr>
          <a:xfrm>
            <a:off x="7130076" y="4207168"/>
            <a:ext cx="565613" cy="400110"/>
          </a:xfrm>
          <a:prstGeom prst="rect">
            <a:avLst/>
          </a:prstGeom>
          <a:solidFill>
            <a:srgbClr val="5470A2"/>
          </a:solidFill>
          <a:ln>
            <a:solidFill>
              <a:srgbClr val="5470A2"/>
            </a:solidFill>
          </a:ln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rPr>
              <a:t>03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字体视界-小妖精字体" panose="02000500000000000000" pitchFamily="2" charset="-122"/>
              <a:ea typeface="字体视界-小妖精字体" panose="02000500000000000000" pitchFamily="2" charset="-122"/>
              <a:cs typeface="+mn-ea"/>
              <a:sym typeface="xiaomeihaoti" panose="02010601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6796745-52F9-4FB2-AA79-ED4C35DFC2E9}"/>
              </a:ext>
            </a:extLst>
          </p:cNvPr>
          <p:cNvSpPr txBox="1"/>
          <p:nvPr/>
        </p:nvSpPr>
        <p:spPr>
          <a:xfrm>
            <a:off x="7119858" y="5167991"/>
            <a:ext cx="565613" cy="400110"/>
          </a:xfrm>
          <a:prstGeom prst="rect">
            <a:avLst/>
          </a:prstGeom>
          <a:solidFill>
            <a:srgbClr val="5470A2"/>
          </a:solidFill>
          <a:ln>
            <a:solidFill>
              <a:srgbClr val="5470A2"/>
            </a:solidFill>
          </a:ln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rPr>
              <a:t>04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字体视界-小妖精字体" panose="02000500000000000000" pitchFamily="2" charset="-122"/>
              <a:ea typeface="字体视界-小妖精字体" panose="02000500000000000000" pitchFamily="2" charset="-122"/>
              <a:cs typeface="+mn-ea"/>
              <a:sym typeface="xiaomeihaoti" panose="02010601030101010101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7840E65C-0858-451C-9EC1-12CC36D12431}"/>
              </a:ext>
            </a:extLst>
          </p:cNvPr>
          <p:cNvGrpSpPr/>
          <p:nvPr/>
        </p:nvGrpSpPr>
        <p:grpSpPr>
          <a:xfrm>
            <a:off x="6649256" y="2289083"/>
            <a:ext cx="199664" cy="3161782"/>
            <a:chOff x="6294853" y="2455489"/>
            <a:chExt cx="205536" cy="3054727"/>
          </a:xfrm>
          <a:solidFill>
            <a:srgbClr val="5470A2"/>
          </a:solidFill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F791F7B9-203C-46D3-985E-595F66AB116B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>
              <a:off x="6400800" y="2455489"/>
              <a:ext cx="0" cy="3045199"/>
            </a:xfrm>
            <a:prstGeom prst="line">
              <a:avLst/>
            </a:prstGeom>
            <a:grpFill/>
            <a:ln w="28575">
              <a:solidFill>
                <a:srgbClr val="5470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3851A23F-F70A-4FA4-9142-3FC3EC3FA5CA}"/>
                </a:ext>
              </a:extLst>
            </p:cNvPr>
            <p:cNvSpPr/>
            <p:nvPr/>
          </p:nvSpPr>
          <p:spPr>
            <a:xfrm>
              <a:off x="6307931" y="2455489"/>
              <a:ext cx="185737" cy="185737"/>
            </a:xfrm>
            <a:prstGeom prst="ellipse">
              <a:avLst/>
            </a:prstGeom>
            <a:grpFill/>
            <a:ln>
              <a:solidFill>
                <a:srgbClr val="547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245A4035-6DE4-457C-9A93-9ACC5F0D2827}"/>
                </a:ext>
              </a:extLst>
            </p:cNvPr>
            <p:cNvSpPr/>
            <p:nvPr/>
          </p:nvSpPr>
          <p:spPr>
            <a:xfrm>
              <a:off x="6307930" y="3370022"/>
              <a:ext cx="185737" cy="185737"/>
            </a:xfrm>
            <a:prstGeom prst="ellipse">
              <a:avLst/>
            </a:prstGeom>
            <a:grpFill/>
            <a:ln>
              <a:solidFill>
                <a:srgbClr val="547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FACEEB66-D11E-4E19-8069-7193D1C4C417}"/>
                </a:ext>
              </a:extLst>
            </p:cNvPr>
            <p:cNvSpPr/>
            <p:nvPr/>
          </p:nvSpPr>
          <p:spPr>
            <a:xfrm>
              <a:off x="6294853" y="4422215"/>
              <a:ext cx="192459" cy="189368"/>
            </a:xfrm>
            <a:prstGeom prst="ellipse">
              <a:avLst/>
            </a:prstGeom>
            <a:grpFill/>
            <a:ln>
              <a:solidFill>
                <a:srgbClr val="547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F5A06E7B-2759-4050-96EC-3F96D74418B6}"/>
                </a:ext>
              </a:extLst>
            </p:cNvPr>
            <p:cNvSpPr/>
            <p:nvPr/>
          </p:nvSpPr>
          <p:spPr>
            <a:xfrm>
              <a:off x="6314652" y="5324479"/>
              <a:ext cx="185737" cy="185737"/>
            </a:xfrm>
            <a:prstGeom prst="ellipse">
              <a:avLst/>
            </a:prstGeom>
            <a:grpFill/>
            <a:ln>
              <a:solidFill>
                <a:srgbClr val="547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字体视界-小妖精字体" panose="02000500000000000000" pitchFamily="2" charset="-122"/>
                <a:ea typeface="字体视界-小妖精字体" panose="02000500000000000000" pitchFamily="2" charset="-122"/>
                <a:cs typeface="+mn-ea"/>
                <a:sym typeface="xiaomeihaoti" panose="02010601030101010101" pitchFamily="2" charset="-122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56F1A5D8-2DF7-44A9-9988-9F428EF30A5B}"/>
              </a:ext>
            </a:extLst>
          </p:cNvPr>
          <p:cNvSpPr txBox="1"/>
          <p:nvPr/>
        </p:nvSpPr>
        <p:spPr>
          <a:xfrm>
            <a:off x="5440290" y="3245803"/>
            <a:ext cx="759119" cy="188128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 defTabSz="914377"/>
            <a:r>
              <a:rPr lang="en-US" altLang="zh-CN" sz="3733" b="1" dirty="0">
                <a:solidFill>
                  <a:srgbClr val="5470A2"/>
                </a:solidFill>
                <a:effectLst>
                  <a:innerShdw blurRad="63500" dist="50800" dir="18900000">
                    <a:schemeClr val="tx1">
                      <a:lumMod val="50000"/>
                      <a:lumOff val="50000"/>
                      <a:alpha val="50000"/>
                    </a:schemeClr>
                  </a:innerShdw>
                </a:effectLst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CONTENTS</a:t>
            </a:r>
            <a:endParaRPr lang="zh-CN" altLang="en-US" sz="3733" b="1" dirty="0">
              <a:solidFill>
                <a:srgbClr val="5470A2"/>
              </a:solidFill>
              <a:effectLst>
                <a:innerShdw blurRad="63500" dist="50800" dir="18900000">
                  <a:schemeClr val="tx1">
                    <a:lumMod val="50000"/>
                    <a:lumOff val="50000"/>
                    <a:alpha val="50000"/>
                  </a:schemeClr>
                </a:innerShdw>
              </a:effectLst>
              <a:latin typeface="字体视界-小妖精字体" panose="02000500000000000000" pitchFamily="2" charset="-122"/>
              <a:ea typeface="字体视界-小妖精字体" panose="02000500000000000000" pitchFamily="2" charset="-122"/>
              <a:sym typeface="xiaomeihaoti" panose="0201060103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20F5DDE8-7E65-4E5F-BAAE-2BBFAD23E3DE}"/>
              </a:ext>
            </a:extLst>
          </p:cNvPr>
          <p:cNvSpPr txBox="1"/>
          <p:nvPr/>
        </p:nvSpPr>
        <p:spPr>
          <a:xfrm>
            <a:off x="2392606" y="3631784"/>
            <a:ext cx="18473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zh-CN" altLang="en-US" sz="3600" spc="3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6AADCF9-D3CE-4BAF-8123-3F4D15368C57}"/>
              </a:ext>
            </a:extLst>
          </p:cNvPr>
          <p:cNvGrpSpPr/>
          <p:nvPr/>
        </p:nvGrpSpPr>
        <p:grpSpPr>
          <a:xfrm>
            <a:off x="7813675" y="2175106"/>
            <a:ext cx="4200525" cy="715743"/>
            <a:chOff x="7813675" y="2175106"/>
            <a:chExt cx="4200525" cy="715743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79D894B2-4034-43C8-940B-03CDBCC1BB2F}"/>
                </a:ext>
              </a:extLst>
            </p:cNvPr>
            <p:cNvSpPr txBox="1"/>
            <p:nvPr/>
          </p:nvSpPr>
          <p:spPr>
            <a:xfrm>
              <a:off x="7813675" y="2645739"/>
              <a:ext cx="4200525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cs typeface="+mn-ea"/>
                  <a:sym typeface="xiaomeihaoti" panose="02010601030101010101" pitchFamily="2" charset="-122"/>
                </a:rPr>
                <a:t>And I've waited longer for you than I've waited for any woman.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76DBDE08-8122-4348-AF25-BAD0E36884A1}"/>
                </a:ext>
              </a:extLst>
            </p:cNvPr>
            <p:cNvSpPr txBox="1"/>
            <p:nvPr/>
          </p:nvSpPr>
          <p:spPr>
            <a:xfrm>
              <a:off x="8191677" y="2175106"/>
              <a:ext cx="2140330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200" b="1" spc="600" dirty="0">
                  <a:solidFill>
                    <a:srgbClr val="5470A2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</a:rPr>
                <a:t>背景知识</a:t>
              </a: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3903C21-F3C5-474F-8209-1A66276508A5}"/>
              </a:ext>
            </a:extLst>
          </p:cNvPr>
          <p:cNvSpPr txBox="1"/>
          <p:nvPr/>
        </p:nvSpPr>
        <p:spPr>
          <a:xfrm>
            <a:off x="7207311" y="3662562"/>
            <a:ext cx="1847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0E907CFB-F19D-4410-A01F-B91E947A9DA7}"/>
              </a:ext>
            </a:extLst>
          </p:cNvPr>
          <p:cNvGrpSpPr/>
          <p:nvPr/>
        </p:nvGrpSpPr>
        <p:grpSpPr>
          <a:xfrm>
            <a:off x="7813675" y="4089123"/>
            <a:ext cx="4200525" cy="842032"/>
            <a:chOff x="7813675" y="4089123"/>
            <a:chExt cx="4200525" cy="84203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E002D059-DD15-420D-A5AE-2F88A9E489F7}"/>
                </a:ext>
              </a:extLst>
            </p:cNvPr>
            <p:cNvSpPr txBox="1"/>
            <p:nvPr/>
          </p:nvSpPr>
          <p:spPr>
            <a:xfrm>
              <a:off x="7813675" y="4686045"/>
              <a:ext cx="4200525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cs typeface="+mn-ea"/>
                  <a:sym typeface="xiaomeihaoti" panose="02010601030101010101" pitchFamily="2" charset="-122"/>
                </a:rPr>
                <a:t>And I've waited longer for you than I've waited for any woman.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3EE7043E-4871-40C9-BBCA-6B71A767443C}"/>
                </a:ext>
              </a:extLst>
            </p:cNvPr>
            <p:cNvSpPr txBox="1"/>
            <p:nvPr/>
          </p:nvSpPr>
          <p:spPr>
            <a:xfrm>
              <a:off x="8191677" y="4089123"/>
              <a:ext cx="2140330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200" b="1" spc="600" dirty="0">
                  <a:solidFill>
                    <a:srgbClr val="5470A2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</a:rPr>
                <a:t>课文赏析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8CB1B00-DE32-4662-BE0E-609D2038D4BB}"/>
              </a:ext>
            </a:extLst>
          </p:cNvPr>
          <p:cNvGrpSpPr/>
          <p:nvPr/>
        </p:nvGrpSpPr>
        <p:grpSpPr>
          <a:xfrm>
            <a:off x="7803457" y="5109965"/>
            <a:ext cx="4200525" cy="808038"/>
            <a:chOff x="7803457" y="5109965"/>
            <a:chExt cx="4200525" cy="808038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6414F738-1508-458A-B04B-380BEB545729}"/>
                </a:ext>
              </a:extLst>
            </p:cNvPr>
            <p:cNvSpPr txBox="1"/>
            <p:nvPr/>
          </p:nvSpPr>
          <p:spPr>
            <a:xfrm>
              <a:off x="7803457" y="5672893"/>
              <a:ext cx="4200525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cs typeface="+mn-ea"/>
                  <a:sym typeface="xiaomeihaoti" panose="02010601030101010101" pitchFamily="2" charset="-122"/>
                </a:rPr>
                <a:t>And I've waited longer for you than I've waited for any woman.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0797981E-CFCB-4930-B629-8D316D576EE3}"/>
                </a:ext>
              </a:extLst>
            </p:cNvPr>
            <p:cNvSpPr txBox="1"/>
            <p:nvPr/>
          </p:nvSpPr>
          <p:spPr>
            <a:xfrm>
              <a:off x="8191677" y="5109965"/>
              <a:ext cx="2140330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200" b="1" spc="600" dirty="0">
                  <a:solidFill>
                    <a:srgbClr val="5470A2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</a:rPr>
                <a:t>拓展学习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D277736-17D3-4E6F-85B6-650F44AC7A03}"/>
              </a:ext>
            </a:extLst>
          </p:cNvPr>
          <p:cNvGrpSpPr/>
          <p:nvPr/>
        </p:nvGrpSpPr>
        <p:grpSpPr>
          <a:xfrm>
            <a:off x="7793707" y="3041729"/>
            <a:ext cx="4200525" cy="818961"/>
            <a:chOff x="7793707" y="3041729"/>
            <a:chExt cx="4200525" cy="818961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F3656C12-5EF3-4DA2-AFFD-0CF7B2B4B64E}"/>
                </a:ext>
              </a:extLst>
            </p:cNvPr>
            <p:cNvSpPr txBox="1"/>
            <p:nvPr/>
          </p:nvSpPr>
          <p:spPr>
            <a:xfrm>
              <a:off x="7793707" y="3615580"/>
              <a:ext cx="4200525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cs typeface="+mn-ea"/>
                  <a:sym typeface="xiaomeihaoti" panose="02010601030101010101" pitchFamily="2" charset="-122"/>
                </a:rPr>
                <a:t>And I've waited longer for you than I've waited for any woman.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782F6AB5-DD23-46E1-9361-1F349A1A63CF}"/>
                </a:ext>
              </a:extLst>
            </p:cNvPr>
            <p:cNvSpPr txBox="1"/>
            <p:nvPr/>
          </p:nvSpPr>
          <p:spPr>
            <a:xfrm>
              <a:off x="8191677" y="3041729"/>
              <a:ext cx="2140330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200" b="1" spc="600" dirty="0">
                  <a:solidFill>
                    <a:srgbClr val="5470A2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</a:rPr>
                <a:t>认字识词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947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C0B9397-546D-4F6D-9F6A-396861DB970F}"/>
              </a:ext>
            </a:extLst>
          </p:cNvPr>
          <p:cNvSpPr txBox="1"/>
          <p:nvPr/>
        </p:nvSpPr>
        <p:spPr>
          <a:xfrm>
            <a:off x="3722609" y="1684975"/>
            <a:ext cx="3763081" cy="4661393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精华欲掩料应难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影自娟娟魄自寒 </a:t>
            </a:r>
            <a:b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</a:br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一片砧敲千里白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半轮鸡唱五更残 </a:t>
            </a:r>
            <a:b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</a:br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绿蓑江上秋闻笛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红袖楼头夜倚栏 </a:t>
            </a:r>
            <a:b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</a:br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博得嫦娥应借问</a:t>
            </a:r>
            <a:endParaRPr kumimoji="1" lang="en-US" altLang="zh-CN" sz="26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r>
              <a:rPr kumimoji="1"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缘何不使永团圆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24066AB-AB8F-49F6-9EF0-6E898EF11C8C}"/>
              </a:ext>
            </a:extLst>
          </p:cNvPr>
          <p:cNvCxnSpPr>
            <a:cxnSpLocks/>
          </p:cNvCxnSpPr>
          <p:nvPr/>
        </p:nvCxnSpPr>
        <p:spPr>
          <a:xfrm>
            <a:off x="9062113" y="1214652"/>
            <a:ext cx="3129887" cy="0"/>
          </a:xfrm>
          <a:prstGeom prst="line">
            <a:avLst/>
          </a:prstGeom>
          <a:ln>
            <a:solidFill>
              <a:srgbClr val="755E4D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5BA9A89-CD67-4907-9AEA-472D1E0B796C}"/>
              </a:ext>
            </a:extLst>
          </p:cNvPr>
          <p:cNvSpPr txBox="1"/>
          <p:nvPr/>
        </p:nvSpPr>
        <p:spPr>
          <a:xfrm>
            <a:off x="8775680" y="672190"/>
            <a:ext cx="341632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典雅含蓄，意趣真切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05A5398-0B99-4F65-85F9-D2265ABBE66E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CE5C41D-6B19-4012-AD18-C6230B2F5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74854">
            <a:off x="1614707" y="4882062"/>
            <a:ext cx="2005762" cy="201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D77F958-4AF8-43F5-BA3F-4A8B89C038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17635" cy="28545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2E59947-4C9E-4ACE-8240-B07A98EB7C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4365" y="4003464"/>
            <a:ext cx="4317635" cy="28545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056F5E6-6637-4067-8CF0-D430AFCF0924}"/>
              </a:ext>
            </a:extLst>
          </p:cNvPr>
          <p:cNvSpPr txBox="1"/>
          <p:nvPr/>
        </p:nvSpPr>
        <p:spPr>
          <a:xfrm>
            <a:off x="5476209" y="2117728"/>
            <a:ext cx="5724644" cy="166199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香菱学诗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成功的秘诀有哪些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552318F-CC52-43F9-8D07-7D294262C0D5}"/>
              </a:ext>
            </a:extLst>
          </p:cNvPr>
          <p:cNvSpPr txBox="1"/>
          <p:nvPr/>
        </p:nvSpPr>
        <p:spPr>
          <a:xfrm>
            <a:off x="1279251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课文赏析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6B7A4E9-2E97-4A25-A0D8-399E0E8065A9}"/>
              </a:ext>
            </a:extLst>
          </p:cNvPr>
          <p:cNvGrpSpPr/>
          <p:nvPr/>
        </p:nvGrpSpPr>
        <p:grpSpPr>
          <a:xfrm>
            <a:off x="2158817" y="1832315"/>
            <a:ext cx="3306181" cy="3193370"/>
            <a:chOff x="19032" y="378705"/>
            <a:chExt cx="1969473" cy="1902272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99545F36-3921-4664-93D0-0E59A9323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56503">
              <a:off x="999340" y="256831"/>
              <a:ext cx="867291" cy="1111039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AF1F0266-F50D-4D52-9218-E509A4A951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 b="-8185"/>
            <a:stretch/>
          </p:blipFill>
          <p:spPr>
            <a:xfrm rot="8753998">
              <a:off x="19032" y="553085"/>
              <a:ext cx="1858849" cy="172789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025A438C-7DC2-4226-9E65-BB96184C2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87550" y="296572"/>
              <a:ext cx="1069219" cy="1275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495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14:prism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C373CA8-3B39-4A40-A1D4-9DD1E1FE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05" r="19120"/>
          <a:stretch/>
        </p:blipFill>
        <p:spPr>
          <a:xfrm flipH="1">
            <a:off x="0" y="0"/>
            <a:ext cx="1234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C68E54-F9E8-4D9C-BFE2-D47CFB6877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09"/>
          <a:stretch/>
        </p:blipFill>
        <p:spPr>
          <a:xfrm flipH="1">
            <a:off x="4052529" y="1581601"/>
            <a:ext cx="8289471" cy="52763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BDCF043-2250-4629-82F1-828A79BF9C5D}"/>
              </a:ext>
            </a:extLst>
          </p:cNvPr>
          <p:cNvSpPr txBox="1"/>
          <p:nvPr/>
        </p:nvSpPr>
        <p:spPr>
          <a:xfrm>
            <a:off x="1648024" y="177198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4400" b="1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第四单元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EBAB674-2DF9-4DE3-86E4-1AC014AC5A9D}"/>
              </a:ext>
            </a:extLst>
          </p:cNvPr>
          <p:cNvSpPr/>
          <p:nvPr/>
        </p:nvSpPr>
        <p:spPr>
          <a:xfrm>
            <a:off x="1671986" y="3526646"/>
            <a:ext cx="5972995" cy="89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请在此处添加具体内容，文字尽量言简意赅简单说明即可，不必过于繁琐，注意版面美观度。请在此处添加具体内容，文字尽量言简意赅简单说明即可，不必过于繁琐，注意版面美观度。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  <a:sym typeface="xiaomeihaoti" panose="02010601030101010101" pitchFamily="2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274449B8-61FC-48EA-8930-3B1F023ACC73}"/>
              </a:ext>
            </a:extLst>
          </p:cNvPr>
          <p:cNvCxnSpPr>
            <a:cxnSpLocks/>
          </p:cNvCxnSpPr>
          <p:nvPr/>
        </p:nvCxnSpPr>
        <p:spPr>
          <a:xfrm>
            <a:off x="1768110" y="3442411"/>
            <a:ext cx="3997690" cy="0"/>
          </a:xfrm>
          <a:prstGeom prst="line">
            <a:avLst/>
          </a:prstGeom>
          <a:ln w="28575">
            <a:solidFill>
              <a:srgbClr val="547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C17C50-C990-43AE-A6F9-746D354F0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8971" flipH="1">
            <a:off x="1119834" y="998923"/>
            <a:ext cx="978287" cy="135573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D2F468E-6834-4DB9-9659-7AADFAAF33EB}"/>
              </a:ext>
            </a:extLst>
          </p:cNvPr>
          <p:cNvSpPr txBox="1"/>
          <p:nvPr/>
        </p:nvSpPr>
        <p:spPr>
          <a:xfrm>
            <a:off x="1648024" y="2580143"/>
            <a:ext cx="3262432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377"/>
            <a:r>
              <a:rPr lang="zh-CN" altLang="en-US" sz="54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扩展学习</a:t>
            </a:r>
          </a:p>
        </p:txBody>
      </p:sp>
    </p:spTree>
    <p:extLst>
      <p:ext uri="{BB962C8B-B14F-4D97-AF65-F5344CB8AC3E}">
        <p14:creationId xmlns:p14="http://schemas.microsoft.com/office/powerpoint/2010/main" val="2613936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imgsa.baidu.com/timg?image&amp;quality=80&amp;size=b9999_10000&amp;sec=1503477403980&amp;di=988d2187aa1b1f80202c3b2b505f6c9b&amp;imgtype=0&amp;src=http%3A%2F%2Fimg1.artron.net%2Fauction%2F2014%2Fart003437%2Fd%2Fart0034370101.jpg">
            <a:extLst>
              <a:ext uri="{FF2B5EF4-FFF2-40B4-BE49-F238E27FC236}">
                <a16:creationId xmlns="" xmlns:a16="http://schemas.microsoft.com/office/drawing/2014/main" id="{8589D514-784D-4E42-B331-29659B20E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393" y="1907757"/>
            <a:ext cx="7428552" cy="47990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46000D8-3AFF-424B-BE56-5A30241A3809}"/>
              </a:ext>
            </a:extLst>
          </p:cNvPr>
          <p:cNvSpPr txBox="1"/>
          <p:nvPr/>
        </p:nvSpPr>
        <p:spPr>
          <a:xfrm>
            <a:off x="10091839" y="151179"/>
            <a:ext cx="738664" cy="655564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你知道金陵十二钗分别是谁么？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51F898B-EBEF-49F0-9C23-B041775581D4}"/>
              </a:ext>
            </a:extLst>
          </p:cNvPr>
          <p:cNvSpPr txBox="1"/>
          <p:nvPr/>
        </p:nvSpPr>
        <p:spPr>
          <a:xfrm>
            <a:off x="1279250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拓展学习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637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A220DDE-6254-471B-B85B-56508B4FFDFC}"/>
              </a:ext>
            </a:extLst>
          </p:cNvPr>
          <p:cNvSpPr txBox="1"/>
          <p:nvPr/>
        </p:nvSpPr>
        <p:spPr>
          <a:xfrm>
            <a:off x="2349415" y="3586193"/>
            <a:ext cx="3057247" cy="193899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>
              <a:lnSpc>
                <a:spcPts val="3600"/>
              </a:lnSpc>
            </a:pPr>
            <a:r>
              <a:rPr kumimoji="1" lang="zh-CN" altLang="en-US" sz="26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根并荷花一茎香</a:t>
            </a:r>
          </a:p>
          <a:p>
            <a:pPr>
              <a:lnSpc>
                <a:spcPts val="3600"/>
              </a:lnSpc>
            </a:pPr>
            <a:r>
              <a:rPr kumimoji="1" lang="zh-CN" altLang="en-US" sz="26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平生遭际实堪伤</a:t>
            </a:r>
          </a:p>
          <a:p>
            <a:pPr>
              <a:lnSpc>
                <a:spcPts val="3600"/>
              </a:lnSpc>
            </a:pPr>
            <a:r>
              <a:rPr kumimoji="1" lang="zh-CN" altLang="en-US" sz="26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自从两地生孤木</a:t>
            </a:r>
          </a:p>
          <a:p>
            <a:pPr>
              <a:lnSpc>
                <a:spcPts val="3600"/>
              </a:lnSpc>
            </a:pPr>
            <a:r>
              <a:rPr kumimoji="1" lang="zh-CN" altLang="en-US" sz="26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致使香魂返故乡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17733DB-8CCB-4F59-B5E8-F43E195BFD2D}"/>
              </a:ext>
            </a:extLst>
          </p:cNvPr>
          <p:cNvGrpSpPr/>
          <p:nvPr/>
        </p:nvGrpSpPr>
        <p:grpSpPr>
          <a:xfrm>
            <a:off x="0" y="1845029"/>
            <a:ext cx="5745191" cy="829935"/>
            <a:chOff x="0" y="1845029"/>
            <a:chExt cx="5745191" cy="829935"/>
          </a:xfrm>
        </p:grpSpPr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E2BF6F05-841D-4BF3-A7DD-04E3319B8A0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674964"/>
              <a:ext cx="5636529" cy="0"/>
            </a:xfrm>
            <a:prstGeom prst="line">
              <a:avLst/>
            </a:prstGeom>
            <a:ln>
              <a:solidFill>
                <a:srgbClr val="755E4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5961607D-C5AE-41DC-9BCE-E5FCB812DA7C}"/>
                </a:ext>
              </a:extLst>
            </p:cNvPr>
            <p:cNvSpPr txBox="1"/>
            <p:nvPr/>
          </p:nvSpPr>
          <p:spPr>
            <a:xfrm>
              <a:off x="1969798" y="1845029"/>
              <a:ext cx="3775393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阅读香菱的判词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1E14C12-92CB-4E0A-BF89-1C8EB17E7E37}"/>
              </a:ext>
            </a:extLst>
          </p:cNvPr>
          <p:cNvSpPr txBox="1"/>
          <p:nvPr/>
        </p:nvSpPr>
        <p:spPr>
          <a:xfrm>
            <a:off x="1279250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拓展学习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6175280-C219-4728-B1C1-E92F469F33AB}"/>
              </a:ext>
            </a:extLst>
          </p:cNvPr>
          <p:cNvGrpSpPr/>
          <p:nvPr/>
        </p:nvGrpSpPr>
        <p:grpSpPr>
          <a:xfrm flipV="1">
            <a:off x="7239000" y="3245756"/>
            <a:ext cx="2493006" cy="2281583"/>
            <a:chOff x="19032" y="378705"/>
            <a:chExt cx="1969473" cy="1902272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A14BF706-95CC-4F1A-BF68-623AE3918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856503">
              <a:off x="999340" y="256831"/>
              <a:ext cx="867291" cy="1111039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E00A8B96-9594-442D-9A20-51CD9758AF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 b="-8185"/>
            <a:stretch/>
          </p:blipFill>
          <p:spPr>
            <a:xfrm rot="8753998">
              <a:off x="19032" y="553085"/>
              <a:ext cx="1858849" cy="1727892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21367D1E-1886-4264-9D8C-D8960F531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87550" y="296572"/>
              <a:ext cx="1069219" cy="12750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081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356598E-3BBC-4D57-A7F4-984894CB3A6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849" t="3670" r="29679"/>
          <a:stretch/>
        </p:blipFill>
        <p:spPr>
          <a:xfrm flipH="1">
            <a:off x="48512" y="0"/>
            <a:ext cx="12420600" cy="6858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5B46294-DECE-4A54-84D7-44C8C722766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/>
          <a:stretch/>
        </p:blipFill>
        <p:spPr>
          <a:xfrm>
            <a:off x="0" y="1602590"/>
            <a:ext cx="11389179" cy="527639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9A4DB63-A205-419F-B66D-F7BD7529918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48" r="20099"/>
          <a:stretch/>
        </p:blipFill>
        <p:spPr>
          <a:xfrm>
            <a:off x="8373362" y="11014"/>
            <a:ext cx="4095750" cy="6858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9278CC4E-BE22-4452-A797-CADB7B5886C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18"/>
          <a:stretch/>
        </p:blipFill>
        <p:spPr>
          <a:xfrm flipV="1">
            <a:off x="0" y="-20989"/>
            <a:ext cx="3333750" cy="207645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221B553D-4F9E-4181-9F6F-D9C942F3339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0099"/>
          <a:stretch/>
        </p:blipFill>
        <p:spPr>
          <a:xfrm flipV="1">
            <a:off x="8373362" y="-11014"/>
            <a:ext cx="4095750" cy="3403427"/>
          </a:xfrm>
          <a:prstGeom prst="rect">
            <a:avLst/>
          </a:prstGeom>
        </p:spPr>
      </p:pic>
      <p:sp>
        <p:nvSpPr>
          <p:cNvPr id="23" name="PA_文本框 3">
            <a:extLst>
              <a:ext uri="{FF2B5EF4-FFF2-40B4-BE49-F238E27FC236}">
                <a16:creationId xmlns="" xmlns:a16="http://schemas.microsoft.com/office/drawing/2014/main" id="{3DB85B12-A07F-40FC-8472-521763A0CA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40010" y="1529551"/>
            <a:ext cx="1619541" cy="23022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8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感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A52BED1A-96AC-44B7-8AB6-34B67F443A32}"/>
              </a:ext>
            </a:extLst>
          </p:cNvPr>
          <p:cNvSpPr/>
          <p:nvPr/>
        </p:nvSpPr>
        <p:spPr>
          <a:xfrm>
            <a:off x="3053705" y="3805390"/>
            <a:ext cx="6333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3E8F71"/>
                </a:solidFill>
                <a:effectLst/>
                <a:latin typeface="xiaomeihaoti" panose="02010601030101010101" pitchFamily="2" charset="-122"/>
                <a:ea typeface="xiaomeihaoti" panose="02010601030101010101" pitchFamily="2" charset="-122"/>
                <a:sym typeface="xiaomeihaoti" panose="02010601030101010101" pitchFamily="2" charset="-122"/>
              </a:rPr>
              <a:t>We met at the wrong time, but separated at the right time. The most urgent is to take the most beautiful scenery; the deepest wound was the most real emotions.</a:t>
            </a:r>
            <a:endParaRPr lang="zh-CN" altLang="en-US" sz="1400" dirty="0">
              <a:solidFill>
                <a:srgbClr val="3E8F71"/>
              </a:solidFill>
              <a:latin typeface="xiaomeihaoti" panose="02010601030101010101" pitchFamily="2" charset="-122"/>
              <a:ea typeface="xiaomeihaoti" panose="02010601030101010101" pitchFamily="2" charset="-122"/>
              <a:sym typeface="xiaomeihaoti" panose="02010601030101010101" pitchFamily="2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2135634-5124-4D92-8E8E-962D61C907F6}"/>
              </a:ext>
            </a:extLst>
          </p:cNvPr>
          <p:cNvGrpSpPr/>
          <p:nvPr/>
        </p:nvGrpSpPr>
        <p:grpSpPr>
          <a:xfrm>
            <a:off x="4452999" y="4489768"/>
            <a:ext cx="3743619" cy="424732"/>
            <a:chOff x="4095750" y="4179491"/>
            <a:chExt cx="3743619" cy="424732"/>
          </a:xfrm>
        </p:grpSpPr>
        <p:sp>
          <p:nvSpPr>
            <p:cNvPr id="26" name="矩形: 圆角 25">
              <a:extLst>
                <a:ext uri="{FF2B5EF4-FFF2-40B4-BE49-F238E27FC236}">
                  <a16:creationId xmlns="" xmlns:a16="http://schemas.microsoft.com/office/drawing/2014/main" id="{4C73F2F1-E17B-48AA-A072-259BC6A9B1BF}"/>
                </a:ext>
              </a:extLst>
            </p:cNvPr>
            <p:cNvSpPr/>
            <p:nvPr/>
          </p:nvSpPr>
          <p:spPr>
            <a:xfrm>
              <a:off x="4095750" y="4221180"/>
              <a:ext cx="3743619" cy="380554"/>
            </a:xfrm>
            <a:prstGeom prst="roundRect">
              <a:avLst/>
            </a:prstGeom>
            <a:solidFill>
              <a:srgbClr val="3E8F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xiaomeihaoti" panose="02010601030101010101" pitchFamily="2" charset="-122"/>
                <a:ea typeface="xiaomeihaoti" panose="02010601030101010101" pitchFamily="2" charset="-122"/>
                <a:sym typeface="xiaomeihaoti" panose="02010601030101010101" pitchFamily="2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FB66B61C-419C-4E05-BEC8-6F83F688E473}"/>
                </a:ext>
              </a:extLst>
            </p:cNvPr>
            <p:cNvSpPr txBox="1"/>
            <p:nvPr/>
          </p:nvSpPr>
          <p:spPr>
            <a:xfrm>
              <a:off x="4166268" y="4179491"/>
              <a:ext cx="3534633" cy="4247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宣讲人</a:t>
              </a:r>
              <a:r>
                <a:rPr lang="zh-CN" altLang="en-US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：</a:t>
              </a: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优</a:t>
              </a:r>
              <a:r>
                <a:rPr lang="zh-CN" altLang="en-US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品</a:t>
              </a:r>
              <a:r>
                <a:rPr lang="en-US" altLang="zh-CN" dirty="0" smtClean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PPT     </a:t>
              </a:r>
              <a:r>
                <a:rPr lang="zh-CN" altLang="en-US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时间：</a:t>
              </a:r>
              <a:r>
                <a:rPr lang="en-US" altLang="zh-CN" dirty="0">
                  <a:ln w="3175">
                    <a:noFill/>
                  </a:ln>
                  <a:solidFill>
                    <a:schemeClr val="bg1"/>
                  </a:solidFill>
                  <a:latin typeface="字体视界-小妖精字体" panose="02000500000000000000" pitchFamily="2" charset="-122"/>
                  <a:ea typeface="字体视界-小妖精字体" panose="02000500000000000000" pitchFamily="2" charset="-122"/>
                  <a:sym typeface="xiaomeihaoti" panose="02010601030101010101" pitchFamily="2" charset="-122"/>
                </a:rPr>
                <a:t>XXX.X.X</a:t>
              </a:r>
              <a:endParaRPr lang="zh-CN" altLang="en-US" dirty="0">
                <a:ln w="3175">
                  <a:noFill/>
                </a:ln>
                <a:solidFill>
                  <a:schemeClr val="bg1"/>
                </a:solidFill>
                <a:effectLst/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endParaRP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6502ECFC-DF7E-4E7B-BBC3-3B0E751FE5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11029">
            <a:off x="7216191" y="1022131"/>
            <a:ext cx="978287" cy="135573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7448BEA-5410-47AC-AA11-C70BCDF469C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3" t="80106" r="33353"/>
          <a:stretch/>
        </p:blipFill>
        <p:spPr>
          <a:xfrm>
            <a:off x="6054645" y="5834287"/>
            <a:ext cx="3109393" cy="1049689"/>
          </a:xfrm>
          <a:prstGeom prst="rect">
            <a:avLst/>
          </a:prstGeom>
        </p:spPr>
      </p:pic>
      <p:sp>
        <p:nvSpPr>
          <p:cNvPr id="30" name="PA_文本框 3">
            <a:extLst>
              <a:ext uri="{FF2B5EF4-FFF2-40B4-BE49-F238E27FC236}">
                <a16:creationId xmlns="" xmlns:a16="http://schemas.microsoft.com/office/drawing/2014/main" id="{58966773-DC2D-4C79-9458-62843C4B1C2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35104" y="2044910"/>
            <a:ext cx="1619541" cy="1933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5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谢</a:t>
            </a:r>
          </a:p>
        </p:txBody>
      </p:sp>
      <p:sp>
        <p:nvSpPr>
          <p:cNvPr id="31" name="PA_文本框 3">
            <a:extLst>
              <a:ext uri="{FF2B5EF4-FFF2-40B4-BE49-F238E27FC236}">
                <a16:creationId xmlns="" xmlns:a16="http://schemas.microsoft.com/office/drawing/2014/main" id="{6D55DF31-9406-44C6-B202-E9A9E96E6FE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703136" y="1077201"/>
            <a:ext cx="1619541" cy="27506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6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观</a:t>
            </a:r>
          </a:p>
        </p:txBody>
      </p:sp>
      <p:sp>
        <p:nvSpPr>
          <p:cNvPr id="32" name="PA_文本框 3">
            <a:extLst>
              <a:ext uri="{FF2B5EF4-FFF2-40B4-BE49-F238E27FC236}">
                <a16:creationId xmlns="" xmlns:a16="http://schemas.microsoft.com/office/drawing/2014/main" id="{C24054CB-8F48-49F0-AC2E-F3D0A561EE2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143088" y="1581133"/>
            <a:ext cx="1619541" cy="23022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800" b="1" spc="300" dirty="0">
                <a:ln w="19050">
                  <a:noFill/>
                </a:ln>
                <a:solidFill>
                  <a:srgbClr val="3E8F71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看</a:t>
            </a:r>
          </a:p>
        </p:txBody>
      </p:sp>
    </p:spTree>
    <p:extLst>
      <p:ext uri="{BB962C8B-B14F-4D97-AF65-F5344CB8AC3E}">
        <p14:creationId xmlns:p14="http://schemas.microsoft.com/office/powerpoint/2010/main" val="217105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0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88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C373CA8-3B39-4A40-A1D4-9DD1E1FE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05" r="19120"/>
          <a:stretch/>
        </p:blipFill>
        <p:spPr>
          <a:xfrm flipH="1">
            <a:off x="0" y="0"/>
            <a:ext cx="1234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C68E54-F9E8-4D9C-BFE2-D47CFB6877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09"/>
          <a:stretch/>
        </p:blipFill>
        <p:spPr>
          <a:xfrm flipH="1">
            <a:off x="4052529" y="1581601"/>
            <a:ext cx="8289471" cy="52763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BDCF043-2250-4629-82F1-828A79BF9C5D}"/>
              </a:ext>
            </a:extLst>
          </p:cNvPr>
          <p:cNvSpPr txBox="1"/>
          <p:nvPr/>
        </p:nvSpPr>
        <p:spPr>
          <a:xfrm>
            <a:off x="1648024" y="1771982"/>
            <a:ext cx="2448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4400" b="1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第一单元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EBAB674-2DF9-4DE3-86E4-1AC014AC5A9D}"/>
              </a:ext>
            </a:extLst>
          </p:cNvPr>
          <p:cNvSpPr/>
          <p:nvPr/>
        </p:nvSpPr>
        <p:spPr>
          <a:xfrm>
            <a:off x="1671986" y="3526646"/>
            <a:ext cx="5972995" cy="89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请在此处添加具体内容，文字尽量言简意赅简单说明即可，不必过于繁琐，注意版面美观度。请在此处添加具体内容，文字尽量言简意赅简单说明即可，不必过于繁琐，注意版面美观度。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  <a:sym typeface="xiaomeihaoti" panose="02010601030101010101" pitchFamily="2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274449B8-61FC-48EA-8930-3B1F023ACC73}"/>
              </a:ext>
            </a:extLst>
          </p:cNvPr>
          <p:cNvCxnSpPr>
            <a:cxnSpLocks/>
          </p:cNvCxnSpPr>
          <p:nvPr/>
        </p:nvCxnSpPr>
        <p:spPr>
          <a:xfrm>
            <a:off x="1768110" y="3442411"/>
            <a:ext cx="3997690" cy="0"/>
          </a:xfrm>
          <a:prstGeom prst="line">
            <a:avLst/>
          </a:prstGeom>
          <a:ln w="28575">
            <a:solidFill>
              <a:srgbClr val="547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C17C50-C990-43AE-A6F9-746D354F0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8971" flipH="1">
            <a:off x="1119834" y="998923"/>
            <a:ext cx="978287" cy="135573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D2F468E-6834-4DB9-9659-7AADFAAF33EB}"/>
              </a:ext>
            </a:extLst>
          </p:cNvPr>
          <p:cNvSpPr txBox="1"/>
          <p:nvPr/>
        </p:nvSpPr>
        <p:spPr>
          <a:xfrm>
            <a:off x="1648024" y="2580143"/>
            <a:ext cx="3268844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377"/>
            <a:r>
              <a:rPr lang="zh-CN" altLang="en-US" sz="54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背景知识</a:t>
            </a:r>
          </a:p>
        </p:txBody>
      </p:sp>
    </p:spTree>
    <p:extLst>
      <p:ext uri="{BB962C8B-B14F-4D97-AF65-F5344CB8AC3E}">
        <p14:creationId xmlns:p14="http://schemas.microsoft.com/office/powerpoint/2010/main" val="29773335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02A32FF7-7765-43E1-92D5-2C9410AC4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53336" y="1158729"/>
            <a:ext cx="4540541" cy="454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994D414-92D4-42CA-9049-5D3A4CE14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745" y="1777305"/>
            <a:ext cx="5827236" cy="4196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anchor="ctr">
            <a:spAutoFit/>
          </a:bodyPr>
          <a:lstStyle/>
          <a:p>
            <a:pPr indent="432000" algn="just">
              <a:lnSpc>
                <a:spcPts val="4000"/>
              </a:lnSpc>
            </a:pP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   《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红楼梦</a:t>
            </a: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》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是我国古典小说中伟大的现实主义作品。它以贾、史、王、薛四大家族为背景，以贾宝玉、林黛玉的爱情悲剧为主要线索，描写了贾家荣、宁二府由盛而衰的过程。书中塑造了贾宝玉、林黛玉、薛宝钗、晴雯、王熙风、袭人、香菱等一系列富有典型性格的艺术形象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EC02D3E-F76E-44C7-9CC8-A8EA0813283A}"/>
              </a:ext>
            </a:extLst>
          </p:cNvPr>
          <p:cNvSpPr txBox="1"/>
          <p:nvPr/>
        </p:nvSpPr>
        <p:spPr>
          <a:xfrm>
            <a:off x="1279249" y="87415"/>
            <a:ext cx="214033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背景知识</a:t>
            </a:r>
          </a:p>
        </p:txBody>
      </p:sp>
    </p:spTree>
    <p:extLst>
      <p:ext uri="{BB962C8B-B14F-4D97-AF65-F5344CB8AC3E}">
        <p14:creationId xmlns:p14="http://schemas.microsoft.com/office/powerpoint/2010/main" val="37934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969B9568-818A-42DA-923B-84A508F322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6"/>
          <a:stretch/>
        </p:blipFill>
        <p:spPr bwMode="auto">
          <a:xfrm>
            <a:off x="8240486" y="-333402"/>
            <a:ext cx="4227767" cy="658996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F5EEEE2-94CD-49D8-BF75-4147A3982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008" y="1663670"/>
            <a:ext cx="6340197" cy="368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anchor="ctr">
            <a:spAutoFit/>
          </a:bodyPr>
          <a:lstStyle/>
          <a:p>
            <a:pPr indent="720000" algn="just">
              <a:lnSpc>
                <a:spcPts val="4000"/>
              </a:lnSpc>
            </a:pP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全书规模宏大，结构严谨，不仅镜子般地反映了封建社会晚期广阔的现实生活图景，而且广泛地涉及我国古代的文化常识如官制、仪礼、建筑学、医学、音乐、绘画等，有“中国封建社会的百科全书”之称。又名</a:t>
            </a: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《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石头记</a:t>
            </a: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》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，共百二十回，后四十回为高鄂（清）所续。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834ACA4-D3B4-4228-B9CC-D403F6DDBBC4}"/>
              </a:ext>
            </a:extLst>
          </p:cNvPr>
          <p:cNvSpPr txBox="1"/>
          <p:nvPr/>
        </p:nvSpPr>
        <p:spPr>
          <a:xfrm>
            <a:off x="1279249" y="87415"/>
            <a:ext cx="214033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背景知识</a:t>
            </a:r>
          </a:p>
        </p:txBody>
      </p:sp>
    </p:spTree>
    <p:extLst>
      <p:ext uri="{BB962C8B-B14F-4D97-AF65-F5344CB8AC3E}">
        <p14:creationId xmlns:p14="http://schemas.microsoft.com/office/powerpoint/2010/main" val="418327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imgsa.baidu.com/timg?image&amp;quality=80&amp;size=b9999_10000&amp;sec=1503471944692&amp;di=4c260a70b0af3a32074b9d18ec039554&amp;imgtype=0&amp;src=http%3A%2F%2Fzgaqxy.com%2Fupload%2F285.jpg">
            <a:extLst>
              <a:ext uri="{FF2B5EF4-FFF2-40B4-BE49-F238E27FC236}">
                <a16:creationId xmlns="" xmlns:a16="http://schemas.microsoft.com/office/drawing/2014/main" id="{A46ABD0F-BCF9-40AC-A55F-7DEFB1D75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929" y="2022019"/>
            <a:ext cx="3231961" cy="319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4BE13F1-7E59-48E9-9EE0-646DE359EC24}"/>
              </a:ext>
            </a:extLst>
          </p:cNvPr>
          <p:cNvSpPr/>
          <p:nvPr/>
        </p:nvSpPr>
        <p:spPr>
          <a:xfrm>
            <a:off x="10951322" y="2325770"/>
            <a:ext cx="1005403" cy="2342950"/>
          </a:xfrm>
          <a:prstGeom prst="rect">
            <a:avLst/>
          </a:prstGeom>
        </p:spPr>
        <p:txBody>
          <a:bodyPr vert="eaVert" wrap="none" anchor="ctr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2400" b="1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曹雪芹</a:t>
            </a:r>
            <a:endParaRPr lang="en-US" altLang="zh-CN" sz="2400" b="1" i="0" dirty="0">
              <a:solidFill>
                <a:srgbClr val="333333"/>
              </a:solidFill>
              <a:effectLst/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3200"/>
              </a:lnSpc>
            </a:pPr>
            <a:r>
              <a:rPr lang="zh-CN" altLang="en-US" b="0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（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1715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年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—1763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年）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1BCB947E-0F22-465C-923E-8962A3252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376" y="1523829"/>
            <a:ext cx="5827236" cy="4196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anchor="ctr">
            <a:spAutoFit/>
          </a:bodyPr>
          <a:lstStyle/>
          <a:p>
            <a:pPr indent="720000" algn="just">
              <a:lnSpc>
                <a:spcPts val="4000"/>
              </a:lnSpc>
            </a:pP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曹雪芹，名霑，字梦阮，号雪芹。曹雪芹的一生经历了曹家由兴到衰的过程，早年过着豪华的公子生活，晚年却穷愁潦倒，卖画度日，生活于贫困之中。这种天壤之别的生活变化，促使曹雪芹深刻地思考自己的经历，对社会上种种黑暗产生了不满，这就为创作</a:t>
            </a: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《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红楼梦</a:t>
            </a:r>
            <a:r>
              <a:rPr lang="en-US" altLang="zh-CN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》</a:t>
            </a:r>
            <a:r>
              <a:rPr lang="zh-CN" alt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打下了良好的基础。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F6D5BB-B749-46BD-97F0-80CCBDBD327C}"/>
              </a:ext>
            </a:extLst>
          </p:cNvPr>
          <p:cNvSpPr txBox="1"/>
          <p:nvPr/>
        </p:nvSpPr>
        <p:spPr>
          <a:xfrm>
            <a:off x="1279249" y="87415"/>
            <a:ext cx="214033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背景知识</a:t>
            </a:r>
          </a:p>
        </p:txBody>
      </p:sp>
    </p:spTree>
    <p:extLst>
      <p:ext uri="{BB962C8B-B14F-4D97-AF65-F5344CB8AC3E}">
        <p14:creationId xmlns:p14="http://schemas.microsoft.com/office/powerpoint/2010/main" val="18150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CF2C6E5-81B2-422C-B16C-ED229F3B0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671" y="576262"/>
            <a:ext cx="3505200" cy="57054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C92FD1D-25EB-4404-9475-4C89417C99EE}"/>
              </a:ext>
            </a:extLst>
          </p:cNvPr>
          <p:cNvSpPr txBox="1"/>
          <p:nvPr/>
        </p:nvSpPr>
        <p:spPr>
          <a:xfrm>
            <a:off x="6717015" y="3429000"/>
            <a:ext cx="3262432" cy="31700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6000"/>
              </a:lnSpc>
            </a:pPr>
            <a:r>
              <a:rPr lang="zh-CN" altLang="en-US" sz="4000" spc="800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满纸荒唐言</a:t>
            </a:r>
            <a:endParaRPr lang="en-US" altLang="zh-CN" sz="4000" spc="800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6000"/>
              </a:lnSpc>
            </a:pPr>
            <a:r>
              <a:rPr lang="zh-CN" altLang="en-US" sz="4000" spc="800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一把辛酸泪</a:t>
            </a:r>
            <a:endParaRPr lang="en-US" altLang="zh-CN" sz="4000" spc="800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6000"/>
              </a:lnSpc>
            </a:pPr>
            <a:r>
              <a:rPr lang="zh-CN" altLang="en-US" sz="4000" spc="800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都云作者痴</a:t>
            </a:r>
            <a:endParaRPr lang="en-US" altLang="zh-CN" sz="4000" spc="800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ts val="6000"/>
              </a:lnSpc>
            </a:pPr>
            <a:r>
              <a:rPr lang="zh-CN" altLang="en-US" sz="4000" spc="800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谁解其中味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CB43B2-E4F7-40D9-90C9-15C22C0DE49C}"/>
              </a:ext>
            </a:extLst>
          </p:cNvPr>
          <p:cNvSpPr txBox="1"/>
          <p:nvPr/>
        </p:nvSpPr>
        <p:spPr>
          <a:xfrm>
            <a:off x="1279249" y="87415"/>
            <a:ext cx="214033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背景知识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1CEA42A-04BB-4CCB-A3AF-55E333DFF7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1079">
            <a:off x="5672723" y="4207472"/>
            <a:ext cx="872458" cy="104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9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C373CA8-3B39-4A40-A1D4-9DD1E1FE2B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05" r="19120"/>
          <a:stretch/>
        </p:blipFill>
        <p:spPr>
          <a:xfrm flipH="1">
            <a:off x="0" y="0"/>
            <a:ext cx="1234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C68E54-F9E8-4D9C-BFE2-D47CFB6877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09"/>
          <a:stretch/>
        </p:blipFill>
        <p:spPr>
          <a:xfrm flipH="1">
            <a:off x="4052529" y="1581601"/>
            <a:ext cx="8289471" cy="527639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BDCF043-2250-4629-82F1-828A79BF9C5D}"/>
              </a:ext>
            </a:extLst>
          </p:cNvPr>
          <p:cNvSpPr txBox="1"/>
          <p:nvPr/>
        </p:nvSpPr>
        <p:spPr>
          <a:xfrm>
            <a:off x="1648024" y="1771982"/>
            <a:ext cx="2444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zh-CN" altLang="en-US" sz="4400" b="1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第二单元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EBAB674-2DF9-4DE3-86E4-1AC014AC5A9D}"/>
              </a:ext>
            </a:extLst>
          </p:cNvPr>
          <p:cNvSpPr/>
          <p:nvPr/>
        </p:nvSpPr>
        <p:spPr>
          <a:xfrm>
            <a:off x="1671986" y="3526646"/>
            <a:ext cx="5972995" cy="89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lnSpc>
                <a:spcPct val="150000"/>
              </a:lnSpc>
            </a:pPr>
            <a:r>
              <a:rPr lang="zh-CN" altLang="en-US" sz="1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  <a:sym typeface="xiaomeihaoti" panose="02010601030101010101" pitchFamily="2" charset="-122"/>
              </a:rPr>
              <a:t>请在此处添加具体内容，文字尽量言简意赅简单说明即可，不必过于繁琐，注意版面美观度。请在此处添加具体内容，文字尽量言简意赅简单说明即可，不必过于繁琐，注意版面美观度。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  <a:sym typeface="xiaomeihaoti" panose="02010601030101010101" pitchFamily="2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274449B8-61FC-48EA-8930-3B1F023ACC73}"/>
              </a:ext>
            </a:extLst>
          </p:cNvPr>
          <p:cNvCxnSpPr>
            <a:cxnSpLocks/>
          </p:cNvCxnSpPr>
          <p:nvPr/>
        </p:nvCxnSpPr>
        <p:spPr>
          <a:xfrm>
            <a:off x="1768110" y="3442411"/>
            <a:ext cx="3997690" cy="0"/>
          </a:xfrm>
          <a:prstGeom prst="line">
            <a:avLst/>
          </a:prstGeom>
          <a:ln w="28575">
            <a:solidFill>
              <a:srgbClr val="5470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C17C50-C990-43AE-A6F9-746D354F0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8971" flipH="1">
            <a:off x="1119834" y="998923"/>
            <a:ext cx="978287" cy="1355737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D2F468E-6834-4DB9-9659-7AADFAAF33EB}"/>
              </a:ext>
            </a:extLst>
          </p:cNvPr>
          <p:cNvSpPr txBox="1"/>
          <p:nvPr/>
        </p:nvSpPr>
        <p:spPr>
          <a:xfrm>
            <a:off x="1648024" y="2580143"/>
            <a:ext cx="3262432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377"/>
            <a:r>
              <a:rPr lang="zh-CN" altLang="en-US" sz="5400" b="1" spc="600" dirty="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4041332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E5CA108-8F26-4FAE-949F-F984744F4B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9250" y="938804"/>
            <a:ext cx="2285714" cy="159047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AA967D-004F-451F-9BF5-EBE8ADF173C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9745" y="906673"/>
            <a:ext cx="2266667" cy="15619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3956A99-5B81-42E5-8FF2-DE67F28F908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914" y="4787979"/>
            <a:ext cx="2228571" cy="156190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B2D1F72-0A7D-4605-9EC5-A6274850400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1323" y="967375"/>
            <a:ext cx="2209524" cy="153333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EE1BE74-6789-43D7-A746-102C58B89B5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5517" y="4787979"/>
            <a:ext cx="2171429" cy="15714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E575593-1A59-4FF3-82F9-8A4505485C7A}"/>
              </a:ext>
            </a:extLst>
          </p:cNvPr>
          <p:cNvSpPr txBox="1"/>
          <p:nvPr/>
        </p:nvSpPr>
        <p:spPr>
          <a:xfrm>
            <a:off x="1279250" y="87415"/>
            <a:ext cx="214033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3200" b="1" spc="600">
                <a:solidFill>
                  <a:srgbClr val="5470A2"/>
                </a:solidFill>
                <a:latin typeface="字体视界-小妖精字体" panose="02000500000000000000" pitchFamily="2" charset="-122"/>
                <a:ea typeface="字体视界-小妖精字体" panose="02000500000000000000" pitchFamily="2" charset="-122"/>
              </a:rPr>
              <a:t>认字识词</a:t>
            </a:r>
            <a:endParaRPr lang="zh-CN" altLang="en-US" sz="3200" b="1" spc="600" dirty="0">
              <a:solidFill>
                <a:srgbClr val="5470A2"/>
              </a:solidFill>
              <a:latin typeface="字体视界-小妖精字体" panose="02000500000000000000" pitchFamily="2" charset="-122"/>
              <a:ea typeface="字体视界-小妖精字体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0099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1130</Words>
  <Application>Microsoft Office PowerPoint</Application>
  <PresentationFormat>宽屏</PresentationFormat>
  <Paragraphs>151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Gill Sans</vt:lpstr>
      <vt:lpstr>Meiryo</vt:lpstr>
      <vt:lpstr>xiaomeihaoti</vt:lpstr>
      <vt:lpstr>等线</vt:lpstr>
      <vt:lpstr>等线 Light</vt:lpstr>
      <vt:lpstr>宋体</vt:lpstr>
      <vt:lpstr>微软雅黑</vt:lpstr>
      <vt:lpstr>字魂59号-创粗黑</vt:lpstr>
      <vt:lpstr>字体视界-小妖精字体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90</cp:revision>
  <dcterms:created xsi:type="dcterms:W3CDTF">2019-05-09T11:16:49Z</dcterms:created>
  <dcterms:modified xsi:type="dcterms:W3CDTF">2020-12-08T07:19:00Z</dcterms:modified>
</cp:coreProperties>
</file>